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865" r:id="rId3"/>
    <p:sldId id="883" r:id="rId4"/>
    <p:sldId id="884" r:id="rId5"/>
    <p:sldId id="885" r:id="rId6"/>
    <p:sldId id="886" r:id="rId7"/>
    <p:sldId id="887" r:id="rId8"/>
    <p:sldId id="888" r:id="rId9"/>
    <p:sldId id="902" r:id="rId10"/>
    <p:sldId id="889" r:id="rId11"/>
    <p:sldId id="890" r:id="rId12"/>
    <p:sldId id="891" r:id="rId13"/>
    <p:sldId id="903" r:id="rId14"/>
    <p:sldId id="892" r:id="rId15"/>
    <p:sldId id="893" r:id="rId16"/>
    <p:sldId id="894" r:id="rId17"/>
    <p:sldId id="895" r:id="rId18"/>
    <p:sldId id="896" r:id="rId19"/>
    <p:sldId id="897" r:id="rId20"/>
    <p:sldId id="904" r:id="rId21"/>
    <p:sldId id="898" r:id="rId22"/>
    <p:sldId id="899" r:id="rId23"/>
    <p:sldId id="900" r:id="rId24"/>
    <p:sldId id="905" r:id="rId25"/>
    <p:sldId id="90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973"/>
    <a:srgbClr val="37B5B5"/>
    <a:srgbClr val="F9BD38"/>
    <a:srgbClr val="4964A9"/>
    <a:srgbClr val="5F98CA"/>
    <a:srgbClr val="EB9357"/>
    <a:srgbClr val="4472C4"/>
    <a:srgbClr val="E77A30"/>
    <a:srgbClr val="E3782F"/>
    <a:srgbClr val="E97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78" y="-12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915515999"/>
          <c:y val="9.2359798034367405E-2"/>
          <c:w val="0.67212838221695503"/>
          <c:h val="0.798941342697445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rgbClr val="002060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C5-4CE2-AB4E-016C02F9AB4C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C5-4CE2-AB4E-016C02F9AB4C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C5-4CE2-AB4E-016C02F9A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915515999"/>
          <c:y val="9.2359798034367405E-2"/>
          <c:w val="0.67212838221695503"/>
          <c:h val="0.798941342697445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chemeClr val="bg1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D8-4624-8797-D07D26724107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D8-4624-8797-D07D26724107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D8-4624-8797-D07D26724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915515999"/>
          <c:y val="9.2359798034367405E-2"/>
          <c:w val="0.67212838221695503"/>
          <c:h val="0.798941342697445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chemeClr val="bg1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7D-4C5A-8C52-55E14B940D64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7D-4C5A-8C52-55E14B940D64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7D-4C5A-8C52-55E14B940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836CAACE-9580-4ABC-B412-BF0289B3F502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0EA76CDB-63A5-41BF-921E-EE260331A4D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35E07-69DA-41F4-BDC1-CF8312BE10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35E07-69DA-41F4-BDC1-CF8312BE10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35E07-69DA-41F4-BDC1-CF8312BE10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35E07-69DA-41F4-BDC1-CF8312BE10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35E07-69DA-41F4-BDC1-CF8312BE10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35E07-69DA-41F4-BDC1-CF8312BE10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35E07-69DA-41F4-BDC1-CF8312BE10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35E07-69DA-41F4-BDC1-CF8312BE10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5560039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http://www.2Ppt.com/xiazai/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35E07-69DA-41F4-BDC1-CF8312BE10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35E07-69DA-41F4-BDC1-CF8312BE10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35E07-69DA-41F4-BDC1-CF8312BE10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05401" y="3187789"/>
            <a:ext cx="45621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500" b="1" dirty="0">
                <a:solidFill>
                  <a:srgbClr val="153973"/>
                </a:solidFill>
                <a:cs typeface="+mn-ea"/>
                <a:sym typeface="+mn-lt"/>
              </a:rPr>
              <a:t>求职简历</a:t>
            </a:r>
            <a:endParaRPr lang="en-US" altLang="zh-CN" sz="7500" b="1" dirty="0">
              <a:solidFill>
                <a:srgbClr val="153973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22926" y="4514615"/>
            <a:ext cx="4010676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2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07226" y="1493649"/>
            <a:ext cx="6579373" cy="4754880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56973" y="982184"/>
            <a:ext cx="1119232" cy="86352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28306" y="1319858"/>
            <a:ext cx="1263349" cy="1263349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  <p:bldP spid="4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66147" y="2339471"/>
            <a:ext cx="516913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输入您的内容或者通过右键复制粘贴您的内容，通过右键复制粘贴您的内容，通过右键复制粘贴您的内容。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66147" y="3543235"/>
            <a:ext cx="516913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输入您的内容或者通过右键复制粘贴您的内容，通过右键复制粘贴您的内容，通过右键复制粘贴您的内容。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66146" y="4746999"/>
            <a:ext cx="516913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输入您的内容或者通过右键复制粘贴您的内容，通过右键复制粘贴您的内容，通过右键复制粘贴您的内容。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56721" y="2328089"/>
            <a:ext cx="3635780" cy="3472618"/>
            <a:chOff x="1356721" y="2328089"/>
            <a:chExt cx="3635780" cy="3472618"/>
          </a:xfrm>
        </p:grpSpPr>
        <p:sp>
          <p:nvSpPr>
            <p:cNvPr id="17" name="等腰三角形 16"/>
            <p:cNvSpPr/>
            <p:nvPr/>
          </p:nvSpPr>
          <p:spPr>
            <a:xfrm>
              <a:off x="2783749" y="4039519"/>
              <a:ext cx="751684" cy="648004"/>
            </a:xfrm>
            <a:prstGeom prst="triangle">
              <a:avLst/>
            </a:prstGeom>
            <a:solidFill>
              <a:srgbClr val="002060">
                <a:alpha val="6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356721" y="2328089"/>
              <a:ext cx="3635780" cy="3472618"/>
              <a:chOff x="1356721" y="2328089"/>
              <a:chExt cx="3635780" cy="3472618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670235" y="2787941"/>
                <a:ext cx="2982557" cy="2571169"/>
              </a:xfrm>
              <a:prstGeom prst="triangle">
                <a:avLst/>
              </a:prstGeom>
              <a:solidFill>
                <a:srgbClr val="00206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1356721" y="2328089"/>
                <a:ext cx="3635780" cy="3472618"/>
                <a:chOff x="1356721" y="2328089"/>
                <a:chExt cx="3635780" cy="3472618"/>
              </a:xfrm>
            </p:grpSpPr>
            <p:sp>
              <p:nvSpPr>
                <p:cNvPr id="7" name="椭圆 6"/>
                <p:cNvSpPr/>
                <p:nvPr/>
              </p:nvSpPr>
              <p:spPr>
                <a:xfrm>
                  <a:off x="2568648" y="2328089"/>
                  <a:ext cx="1211927" cy="1211927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/>
                <p:cNvSpPr/>
                <p:nvPr/>
              </p:nvSpPr>
              <p:spPr>
                <a:xfrm>
                  <a:off x="1356721" y="4588780"/>
                  <a:ext cx="1211927" cy="1211927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3780574" y="4588780"/>
                  <a:ext cx="1211927" cy="1211927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2851446" y="2776448"/>
                  <a:ext cx="646330" cy="3693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发现</a:t>
                  </a: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1636826" y="5037138"/>
                  <a:ext cx="646332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解决</a:t>
                  </a: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4063370" y="5037138"/>
                  <a:ext cx="646332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分析</a:t>
                  </a:r>
                </a:p>
              </p:txBody>
            </p:sp>
            <p:sp>
              <p:nvSpPr>
                <p:cNvPr id="15" name="等腰三角形 14"/>
                <p:cNvSpPr/>
                <p:nvPr/>
              </p:nvSpPr>
              <p:spPr>
                <a:xfrm>
                  <a:off x="2215349" y="3414148"/>
                  <a:ext cx="1888484" cy="1628005"/>
                </a:xfrm>
                <a:prstGeom prst="triangle">
                  <a:avLst/>
                </a:prstGeom>
                <a:solidFill>
                  <a:srgbClr val="002060">
                    <a:alpha val="40000"/>
                  </a:srgb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2959536" y="4241275"/>
                  <a:ext cx="400110" cy="451406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反思</a:t>
                  </a:r>
                </a:p>
              </p:txBody>
            </p:sp>
          </p:grpSp>
        </p:grpSp>
      </p:grpSp>
      <p:sp>
        <p:nvSpPr>
          <p:cNvPr id="19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94418" y="76781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解决问题能力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泪滴形 5"/>
          <p:cNvSpPr/>
          <p:nvPr/>
        </p:nvSpPr>
        <p:spPr>
          <a:xfrm>
            <a:off x="8343216" y="2082297"/>
            <a:ext cx="2373306" cy="2373306"/>
          </a:xfrm>
          <a:prstGeom prst="teardrop">
            <a:avLst/>
          </a:prstGeom>
          <a:solidFill>
            <a:srgbClr val="002060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泪滴形 6"/>
          <p:cNvSpPr/>
          <p:nvPr/>
        </p:nvSpPr>
        <p:spPr>
          <a:xfrm>
            <a:off x="4845898" y="2082297"/>
            <a:ext cx="2373306" cy="2373306"/>
          </a:xfrm>
          <a:prstGeom prst="teardrop">
            <a:avLst/>
          </a:prstGeom>
          <a:solidFill>
            <a:srgbClr val="002060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泪滴形 7"/>
          <p:cNvSpPr/>
          <p:nvPr/>
        </p:nvSpPr>
        <p:spPr>
          <a:xfrm>
            <a:off x="1371546" y="2082297"/>
            <a:ext cx="2373306" cy="2373306"/>
          </a:xfrm>
          <a:prstGeom prst="teardrop">
            <a:avLst/>
          </a:prstGeom>
          <a:solidFill>
            <a:srgbClr val="002060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29661" y="2694209"/>
            <a:ext cx="176003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负责大区销售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21329" y="3054587"/>
            <a:ext cx="177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44204" y="3054586"/>
            <a:ext cx="177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35%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41522" y="3054586"/>
            <a:ext cx="177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40%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52536" y="2694209"/>
            <a:ext cx="176003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新人培训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658186" y="2694209"/>
            <a:ext cx="176003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制定发展规律</a:t>
            </a:r>
          </a:p>
        </p:txBody>
      </p:sp>
      <p:sp>
        <p:nvSpPr>
          <p:cNvPr id="15" name="Shape 541"/>
          <p:cNvSpPr/>
          <p:nvPr/>
        </p:nvSpPr>
        <p:spPr>
          <a:xfrm>
            <a:off x="1469282" y="4773358"/>
            <a:ext cx="2177833" cy="1064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16" name="Shape 541"/>
          <p:cNvSpPr/>
          <p:nvPr/>
        </p:nvSpPr>
        <p:spPr>
          <a:xfrm>
            <a:off x="4943634" y="4775036"/>
            <a:ext cx="2177833" cy="1064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17" name="Shape 541"/>
          <p:cNvSpPr/>
          <p:nvPr/>
        </p:nvSpPr>
        <p:spPr>
          <a:xfrm>
            <a:off x="8449284" y="4832950"/>
            <a:ext cx="2177833" cy="1064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18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50898" y="76781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岗位职责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6194" y="1796819"/>
            <a:ext cx="11159612" cy="345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096161" y="2180669"/>
            <a:ext cx="0" cy="268829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0"/>
          <p:cNvSpPr txBox="1"/>
          <p:nvPr/>
        </p:nvSpPr>
        <p:spPr>
          <a:xfrm>
            <a:off x="5404792" y="1991265"/>
            <a:ext cx="5395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胜任能力</a:t>
            </a:r>
          </a:p>
        </p:txBody>
      </p:sp>
      <p:sp>
        <p:nvSpPr>
          <p:cNvPr id="33" name="TextBox 12"/>
          <p:cNvSpPr txBox="1"/>
          <p:nvPr/>
        </p:nvSpPr>
        <p:spPr>
          <a:xfrm>
            <a:off x="5785913" y="3716857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sp>
        <p:nvSpPr>
          <p:cNvPr id="34" name="TextBox 13"/>
          <p:cNvSpPr txBox="1"/>
          <p:nvPr/>
        </p:nvSpPr>
        <p:spPr>
          <a:xfrm>
            <a:off x="8216695" y="3716857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5785913" y="4119189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8216695" y="4119189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127919" y="2357279"/>
            <a:ext cx="3863172" cy="2222624"/>
            <a:chOff x="952267" y="3334425"/>
            <a:chExt cx="2182980" cy="1255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Freeform 5"/>
            <p:cNvSpPr/>
            <p:nvPr/>
          </p:nvSpPr>
          <p:spPr bwMode="auto">
            <a:xfrm rot="5400000" flipV="1">
              <a:off x="1415782" y="3405831"/>
              <a:ext cx="1255950" cy="111313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146304" tIns="73152" rIns="146304" bIns="73152" numCol="1" anchor="ctr" anchorCtr="0" compatLnSpc="1"/>
            <a:lstStyle/>
            <a:p>
              <a:pPr defTabSz="1219200">
                <a:defRPr/>
              </a:pPr>
              <a:endParaRPr lang="zh-CN" altLang="en-US" sz="1066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9" name="文本框 32"/>
            <p:cNvSpPr txBox="1"/>
            <p:nvPr/>
          </p:nvSpPr>
          <p:spPr>
            <a:xfrm>
              <a:off x="952267" y="3550684"/>
              <a:ext cx="2182980" cy="8869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200">
                <a:defRPr/>
              </a:pPr>
              <a:r>
                <a:rPr lang="en-US" altLang="zh-CN" sz="9600" b="1" dirty="0">
                  <a:solidFill>
                    <a:srgbClr val="002060"/>
                  </a:solidFill>
                  <a:cs typeface="+mn-ea"/>
                  <a:sym typeface="+mn-lt"/>
                </a:rPr>
                <a:t>03</a:t>
              </a:r>
              <a:endParaRPr lang="zh-CN" altLang="en-US" sz="9600" b="1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0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034164" y="2505234"/>
            <a:ext cx="640226" cy="64022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1419964" y="3807958"/>
            <a:ext cx="2345917" cy="2022343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2865435" y="4049405"/>
            <a:ext cx="2065837" cy="1780895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4008695" y="3467133"/>
            <a:ext cx="2741273" cy="2363167"/>
          </a:xfrm>
          <a:prstGeom prst="triangle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6972446" y="3926371"/>
            <a:ext cx="2208557" cy="1903929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5663306" y="3958790"/>
            <a:ext cx="2170951" cy="1871509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8308255" y="3706353"/>
            <a:ext cx="2463781" cy="2123948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78243" y="3196708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72811" y="2876596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428668" y="3055213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773063" y="3055212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216938" y="2630957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15868" y="2304593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领导力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21299" y="2622046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执行力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143487" y="2449051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专业技能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599670" y="2479517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创新力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059997" y="2016920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协调力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48983" y="1944288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团队协作</a:t>
            </a:r>
          </a:p>
        </p:txBody>
      </p:sp>
      <p:sp>
        <p:nvSpPr>
          <p:cNvPr id="27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16049" y="5830298"/>
            <a:ext cx="9355987" cy="3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11175" y="76781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核心竞争力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TextBox 77"/>
          <p:cNvSpPr txBox="1">
            <a:spLocks noChangeArrowheads="1"/>
          </p:cNvSpPr>
          <p:nvPr/>
        </p:nvSpPr>
        <p:spPr bwMode="auto">
          <a:xfrm>
            <a:off x="2650648" y="1890549"/>
            <a:ext cx="130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学习力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Rectangle 78"/>
          <p:cNvSpPr/>
          <p:nvPr/>
        </p:nvSpPr>
        <p:spPr>
          <a:xfrm>
            <a:off x="2253892" y="2300825"/>
            <a:ext cx="1725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输入您的内容或者通过右键复制粘贴您的内容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79"/>
          <p:cNvSpPr txBox="1">
            <a:spLocks noChangeArrowheads="1"/>
          </p:cNvSpPr>
          <p:nvPr/>
        </p:nvSpPr>
        <p:spPr bwMode="auto">
          <a:xfrm>
            <a:off x="2664075" y="4604000"/>
            <a:ext cx="130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感召力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80"/>
          <p:cNvSpPr/>
          <p:nvPr/>
        </p:nvSpPr>
        <p:spPr>
          <a:xfrm>
            <a:off x="2268905" y="5012689"/>
            <a:ext cx="1725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输入您的内容或者通过右键复制粘贴您的内容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7854769" y="1934666"/>
            <a:ext cx="130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组织力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Rectangle 82"/>
          <p:cNvSpPr/>
          <p:nvPr/>
        </p:nvSpPr>
        <p:spPr>
          <a:xfrm>
            <a:off x="7844254" y="2300825"/>
            <a:ext cx="1725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输入您的内容或者通过右键复制粘贴您的内容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83"/>
          <p:cNvSpPr txBox="1">
            <a:spLocks noChangeArrowheads="1"/>
          </p:cNvSpPr>
          <p:nvPr/>
        </p:nvSpPr>
        <p:spPr bwMode="auto">
          <a:xfrm>
            <a:off x="7852823" y="4648117"/>
            <a:ext cx="130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执行力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84"/>
          <p:cNvSpPr/>
          <p:nvPr/>
        </p:nvSpPr>
        <p:spPr>
          <a:xfrm>
            <a:off x="7842307" y="5012689"/>
            <a:ext cx="1725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输入您的内容或者通过右键复制粘贴您的内容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85"/>
          <p:cNvSpPr txBox="1">
            <a:spLocks noChangeArrowheads="1"/>
          </p:cNvSpPr>
          <p:nvPr/>
        </p:nvSpPr>
        <p:spPr bwMode="auto">
          <a:xfrm>
            <a:off x="7853316" y="3245572"/>
            <a:ext cx="130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决策力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86"/>
          <p:cNvSpPr/>
          <p:nvPr/>
        </p:nvSpPr>
        <p:spPr>
          <a:xfrm>
            <a:off x="7832599" y="3624431"/>
            <a:ext cx="1722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输入您的内容或者通过右键复制粘贴您的内容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89"/>
          <p:cNvSpPr txBox="1">
            <a:spLocks noChangeArrowheads="1"/>
          </p:cNvSpPr>
          <p:nvPr/>
        </p:nvSpPr>
        <p:spPr bwMode="auto">
          <a:xfrm>
            <a:off x="2672244" y="3201455"/>
            <a:ext cx="130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教导力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90"/>
          <p:cNvSpPr/>
          <p:nvPr/>
        </p:nvSpPr>
        <p:spPr>
          <a:xfrm>
            <a:off x="2211294" y="3655727"/>
            <a:ext cx="1768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输入您的内容或者通过右键复制粘贴您的内容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449632" y="2644510"/>
            <a:ext cx="2901154" cy="2606500"/>
            <a:chOff x="4460518" y="2568310"/>
            <a:chExt cx="2901154" cy="2606500"/>
          </a:xfrm>
        </p:grpSpPr>
        <p:sp>
          <p:nvSpPr>
            <p:cNvPr id="19" name="等腰三角形 18"/>
            <p:cNvSpPr/>
            <p:nvPr/>
          </p:nvSpPr>
          <p:spPr>
            <a:xfrm rot="2051157">
              <a:off x="6144642" y="2641260"/>
              <a:ext cx="882331" cy="1122046"/>
            </a:xfrm>
            <a:prstGeom prst="triangle">
              <a:avLst/>
            </a:prstGeom>
            <a:solidFill>
              <a:srgbClr val="00206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6194020" y="3143506"/>
              <a:ext cx="879271" cy="1456033"/>
            </a:xfrm>
            <a:prstGeom prst="triangle">
              <a:avLst/>
            </a:prstGeom>
            <a:solidFill>
              <a:srgbClr val="00206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16200000">
              <a:off x="4748899" y="3143506"/>
              <a:ext cx="879271" cy="1456033"/>
            </a:xfrm>
            <a:prstGeom prst="triangle">
              <a:avLst/>
            </a:prstGeom>
            <a:solidFill>
              <a:srgbClr val="00206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2051157" flipH="1" flipV="1">
              <a:off x="4797579" y="3979034"/>
              <a:ext cx="839374" cy="1195776"/>
            </a:xfrm>
            <a:prstGeom prst="triangle">
              <a:avLst/>
            </a:prstGeom>
            <a:solidFill>
              <a:srgbClr val="00206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9590846" flipH="1" flipV="1">
              <a:off x="6157684" y="3974360"/>
              <a:ext cx="839374" cy="1195776"/>
            </a:xfrm>
            <a:prstGeom prst="triangle">
              <a:avLst/>
            </a:prstGeom>
            <a:solidFill>
              <a:srgbClr val="00206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8713901" flipH="1" flipV="1">
              <a:off x="4802909" y="2568310"/>
              <a:ext cx="839374" cy="1195776"/>
            </a:xfrm>
            <a:prstGeom prst="triangle">
              <a:avLst/>
            </a:prstGeom>
            <a:solidFill>
              <a:srgbClr val="00206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67655" y="76781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领导力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37076" y="2087889"/>
            <a:ext cx="588755" cy="605751"/>
            <a:chOff x="2073007" y="2225818"/>
            <a:chExt cx="588755" cy="605751"/>
          </a:xfrm>
        </p:grpSpPr>
        <p:sp>
          <p:nvSpPr>
            <p:cNvPr id="7" name="椭圆 6"/>
            <p:cNvSpPr/>
            <p:nvPr/>
          </p:nvSpPr>
          <p:spPr>
            <a:xfrm>
              <a:off x="2073007" y="2225818"/>
              <a:ext cx="588755" cy="58875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175910" y="2246794"/>
              <a:ext cx="4315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623118" y="3415783"/>
            <a:ext cx="588755" cy="607169"/>
            <a:chOff x="2073007" y="3267086"/>
            <a:chExt cx="588755" cy="607169"/>
          </a:xfrm>
        </p:grpSpPr>
        <p:sp>
          <p:nvSpPr>
            <p:cNvPr id="10" name="椭圆 9"/>
            <p:cNvSpPr/>
            <p:nvPr/>
          </p:nvSpPr>
          <p:spPr>
            <a:xfrm>
              <a:off x="2073007" y="3267086"/>
              <a:ext cx="588755" cy="58875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175910" y="3289480"/>
              <a:ext cx="4315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21559" y="4763606"/>
            <a:ext cx="588755" cy="611149"/>
            <a:chOff x="2073007" y="4313154"/>
            <a:chExt cx="588755" cy="611149"/>
          </a:xfrm>
        </p:grpSpPr>
        <p:sp>
          <p:nvSpPr>
            <p:cNvPr id="13" name="椭圆 12"/>
            <p:cNvSpPr/>
            <p:nvPr/>
          </p:nvSpPr>
          <p:spPr>
            <a:xfrm>
              <a:off x="2073007" y="4313154"/>
              <a:ext cx="588755" cy="58875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175910" y="4339528"/>
              <a:ext cx="4315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文本框 16"/>
          <p:cNvSpPr txBox="1"/>
          <p:nvPr/>
        </p:nvSpPr>
        <p:spPr>
          <a:xfrm>
            <a:off x="2506253" y="2087889"/>
            <a:ext cx="258497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战略执行力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06252" y="2444947"/>
            <a:ext cx="8064192" cy="764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点击输入简要文字内容，文字内容需概括精炼，言简意赅的说明该项内容。点击输入简要文字内容，文字内容需概括精炼，不用多余的文字修饰，言简意赅的说明该项内容。</a:t>
            </a:r>
          </a:p>
        </p:txBody>
      </p:sp>
      <p:sp>
        <p:nvSpPr>
          <p:cNvPr id="17" name="文本框 18"/>
          <p:cNvSpPr txBox="1"/>
          <p:nvPr/>
        </p:nvSpPr>
        <p:spPr>
          <a:xfrm>
            <a:off x="2506253" y="3415783"/>
            <a:ext cx="203947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制度执行力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06251" y="3764109"/>
            <a:ext cx="8064192" cy="764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点击输入简要文字内容，文字内容需概括精炼，言简意赅的说明该项内容。点击输入简要文字内容，文字内容需概括精炼，不用多余的文字修饰，言简意赅的说明该项内容。</a:t>
            </a:r>
          </a:p>
        </p:txBody>
      </p:sp>
      <p:sp>
        <p:nvSpPr>
          <p:cNvPr id="19" name="文本框 20"/>
          <p:cNvSpPr txBox="1"/>
          <p:nvPr/>
        </p:nvSpPr>
        <p:spPr>
          <a:xfrm>
            <a:off x="2506253" y="4763606"/>
            <a:ext cx="224087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应急执行力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06251" y="5111933"/>
            <a:ext cx="8064191" cy="764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点击输入简要文字内容，文字内容需概括精炼，言简意赅的说明该项内容。点击输入简要文字内容，文字内容需概括精炼，不用多余的文字修饰，言简意赅的说明该项内容。</a:t>
            </a:r>
          </a:p>
        </p:txBody>
      </p:sp>
      <p:sp>
        <p:nvSpPr>
          <p:cNvPr id="21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67655" y="76781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执行力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Shape 540"/>
          <p:cNvSpPr/>
          <p:nvPr/>
        </p:nvSpPr>
        <p:spPr>
          <a:xfrm>
            <a:off x="1772514" y="2125015"/>
            <a:ext cx="1699081" cy="323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2100" b="1" i="0" u="none" strike="noStrike" kern="1200" cap="none" spc="4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学会沟通</a:t>
            </a:r>
            <a:endParaRPr kumimoji="0" sz="2100" b="1" i="0" u="none" strike="noStrike" kern="1200" cap="none" spc="42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hape 541"/>
          <p:cNvSpPr/>
          <p:nvPr/>
        </p:nvSpPr>
        <p:spPr>
          <a:xfrm>
            <a:off x="1772514" y="2601265"/>
            <a:ext cx="1847850" cy="931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4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8" name="Shape 540"/>
          <p:cNvSpPr/>
          <p:nvPr/>
        </p:nvSpPr>
        <p:spPr>
          <a:xfrm>
            <a:off x="8601529" y="2181591"/>
            <a:ext cx="1962150" cy="323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2100" b="1" i="0" u="none" strike="noStrike" kern="1200" cap="none" spc="42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主动积极</a:t>
            </a:r>
            <a:endParaRPr kumimoji="0" sz="2100" b="1" i="0" u="none" strike="noStrike" kern="1200" cap="none" spc="42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Shape 541"/>
          <p:cNvSpPr/>
          <p:nvPr/>
        </p:nvSpPr>
        <p:spPr>
          <a:xfrm>
            <a:off x="8601529" y="2657841"/>
            <a:ext cx="1847850" cy="931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4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10" name="Shape 540"/>
          <p:cNvSpPr/>
          <p:nvPr/>
        </p:nvSpPr>
        <p:spPr>
          <a:xfrm>
            <a:off x="8601529" y="4131895"/>
            <a:ext cx="1962150" cy="323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2100" b="1" i="0" u="none" strike="noStrike" kern="1200" cap="none" spc="4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全局为主</a:t>
            </a:r>
            <a:endParaRPr kumimoji="0" sz="2100" b="1" i="0" u="none" strike="noStrike" kern="1200" cap="none" spc="42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Shape 541"/>
          <p:cNvSpPr/>
          <p:nvPr/>
        </p:nvSpPr>
        <p:spPr>
          <a:xfrm>
            <a:off x="8601529" y="4608145"/>
            <a:ext cx="1847850" cy="931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4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12" name="Shape 540"/>
          <p:cNvSpPr/>
          <p:nvPr/>
        </p:nvSpPr>
        <p:spPr>
          <a:xfrm>
            <a:off x="1772514" y="4075319"/>
            <a:ext cx="1699081" cy="323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2100" b="1" i="0" u="none" strike="noStrike" kern="1200" cap="none" spc="42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协同作战</a:t>
            </a:r>
            <a:endParaRPr kumimoji="0" sz="2100" b="1" i="0" u="none" strike="noStrike" kern="1200" cap="none" spc="42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Shape 541"/>
          <p:cNvSpPr/>
          <p:nvPr/>
        </p:nvSpPr>
        <p:spPr>
          <a:xfrm>
            <a:off x="1772514" y="4551569"/>
            <a:ext cx="1847850" cy="931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4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367577" y="2125015"/>
            <a:ext cx="3396154" cy="3756267"/>
            <a:chOff x="2952753" y="246061"/>
            <a:chExt cx="868362" cy="960436"/>
          </a:xfrm>
          <a:solidFill>
            <a:srgbClr val="002060"/>
          </a:solidFill>
        </p:grpSpPr>
        <p:sp>
          <p:nvSpPr>
            <p:cNvPr id="15" name="Freeform 106"/>
            <p:cNvSpPr/>
            <p:nvPr/>
          </p:nvSpPr>
          <p:spPr bwMode="auto">
            <a:xfrm>
              <a:off x="3535365" y="974722"/>
              <a:ext cx="285750" cy="206374"/>
            </a:xfrm>
            <a:custGeom>
              <a:avLst/>
              <a:gdLst>
                <a:gd name="T0" fmla="*/ 80 w 164"/>
                <a:gd name="T1" fmla="*/ 69 h 118"/>
                <a:gd name="T2" fmla="*/ 52 w 164"/>
                <a:gd name="T3" fmla="*/ 77 h 118"/>
                <a:gd name="T4" fmla="*/ 26 w 164"/>
                <a:gd name="T5" fmla="*/ 82 h 118"/>
                <a:gd name="T6" fmla="*/ 7 w 164"/>
                <a:gd name="T7" fmla="*/ 85 h 118"/>
                <a:gd name="T8" fmla="*/ 0 w 164"/>
                <a:gd name="T9" fmla="*/ 86 h 118"/>
                <a:gd name="T10" fmla="*/ 5 w 164"/>
                <a:gd name="T11" fmla="*/ 118 h 118"/>
                <a:gd name="T12" fmla="*/ 12 w 164"/>
                <a:gd name="T13" fmla="*/ 116 h 118"/>
                <a:gd name="T14" fmla="*/ 32 w 164"/>
                <a:gd name="T15" fmla="*/ 113 h 118"/>
                <a:gd name="T16" fmla="*/ 59 w 164"/>
                <a:gd name="T17" fmla="*/ 106 h 118"/>
                <a:gd name="T18" fmla="*/ 90 w 164"/>
                <a:gd name="T19" fmla="*/ 95 h 118"/>
                <a:gd name="T20" fmla="*/ 105 w 164"/>
                <a:gd name="T21" fmla="*/ 88 h 118"/>
                <a:gd name="T22" fmla="*/ 120 w 164"/>
                <a:gd name="T23" fmla="*/ 80 h 118"/>
                <a:gd name="T24" fmla="*/ 133 w 164"/>
                <a:gd name="T25" fmla="*/ 70 h 118"/>
                <a:gd name="T26" fmla="*/ 144 w 164"/>
                <a:gd name="T27" fmla="*/ 60 h 118"/>
                <a:gd name="T28" fmla="*/ 151 w 164"/>
                <a:gd name="T29" fmla="*/ 49 h 118"/>
                <a:gd name="T30" fmla="*/ 156 w 164"/>
                <a:gd name="T31" fmla="*/ 37 h 118"/>
                <a:gd name="T32" fmla="*/ 156 w 164"/>
                <a:gd name="T33" fmla="*/ 34 h 118"/>
                <a:gd name="T34" fmla="*/ 156 w 164"/>
                <a:gd name="T35" fmla="*/ 33 h 118"/>
                <a:gd name="T36" fmla="*/ 164 w 164"/>
                <a:gd name="T37" fmla="*/ 33 h 118"/>
                <a:gd name="T38" fmla="*/ 122 w 164"/>
                <a:gd name="T39" fmla="*/ 0 h 118"/>
                <a:gd name="T40" fmla="*/ 129 w 164"/>
                <a:gd name="T41" fmla="*/ 30 h 118"/>
                <a:gd name="T42" fmla="*/ 134 w 164"/>
                <a:gd name="T43" fmla="*/ 31 h 118"/>
                <a:gd name="T44" fmla="*/ 134 w 164"/>
                <a:gd name="T45" fmla="*/ 31 h 118"/>
                <a:gd name="T46" fmla="*/ 133 w 164"/>
                <a:gd name="T47" fmla="*/ 34 h 118"/>
                <a:gd name="T48" fmla="*/ 131 w 164"/>
                <a:gd name="T49" fmla="*/ 38 h 118"/>
                <a:gd name="T50" fmla="*/ 126 w 164"/>
                <a:gd name="T51" fmla="*/ 44 h 118"/>
                <a:gd name="T52" fmla="*/ 118 w 164"/>
                <a:gd name="T53" fmla="*/ 51 h 118"/>
                <a:gd name="T54" fmla="*/ 107 w 164"/>
                <a:gd name="T55" fmla="*/ 58 h 118"/>
                <a:gd name="T56" fmla="*/ 94 w 164"/>
                <a:gd name="T57" fmla="*/ 64 h 118"/>
                <a:gd name="T58" fmla="*/ 80 w 164"/>
                <a:gd name="T59" fmla="*/ 6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18">
                  <a:moveTo>
                    <a:pt x="80" y="69"/>
                  </a:moveTo>
                  <a:cubicBezTo>
                    <a:pt x="71" y="72"/>
                    <a:pt x="61" y="75"/>
                    <a:pt x="52" y="77"/>
                  </a:cubicBezTo>
                  <a:cubicBezTo>
                    <a:pt x="42" y="79"/>
                    <a:pt x="33" y="81"/>
                    <a:pt x="26" y="82"/>
                  </a:cubicBezTo>
                  <a:cubicBezTo>
                    <a:pt x="18" y="83"/>
                    <a:pt x="12" y="84"/>
                    <a:pt x="7" y="85"/>
                  </a:cubicBezTo>
                  <a:cubicBezTo>
                    <a:pt x="3" y="85"/>
                    <a:pt x="0" y="86"/>
                    <a:pt x="0" y="86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7" y="117"/>
                    <a:pt x="12" y="116"/>
                  </a:cubicBezTo>
                  <a:cubicBezTo>
                    <a:pt x="17" y="116"/>
                    <a:pt x="24" y="114"/>
                    <a:pt x="32" y="113"/>
                  </a:cubicBezTo>
                  <a:cubicBezTo>
                    <a:pt x="40" y="111"/>
                    <a:pt x="49" y="109"/>
                    <a:pt x="59" y="106"/>
                  </a:cubicBezTo>
                  <a:cubicBezTo>
                    <a:pt x="69" y="103"/>
                    <a:pt x="80" y="99"/>
                    <a:pt x="90" y="95"/>
                  </a:cubicBezTo>
                  <a:cubicBezTo>
                    <a:pt x="95" y="92"/>
                    <a:pt x="100" y="90"/>
                    <a:pt x="105" y="88"/>
                  </a:cubicBezTo>
                  <a:cubicBezTo>
                    <a:pt x="110" y="85"/>
                    <a:pt x="115" y="82"/>
                    <a:pt x="120" y="80"/>
                  </a:cubicBezTo>
                  <a:cubicBezTo>
                    <a:pt x="125" y="76"/>
                    <a:pt x="129" y="74"/>
                    <a:pt x="133" y="70"/>
                  </a:cubicBezTo>
                  <a:cubicBezTo>
                    <a:pt x="137" y="67"/>
                    <a:pt x="141" y="63"/>
                    <a:pt x="144" y="60"/>
                  </a:cubicBezTo>
                  <a:cubicBezTo>
                    <a:pt x="147" y="56"/>
                    <a:pt x="150" y="53"/>
                    <a:pt x="151" y="49"/>
                  </a:cubicBezTo>
                  <a:cubicBezTo>
                    <a:pt x="154" y="45"/>
                    <a:pt x="155" y="41"/>
                    <a:pt x="156" y="37"/>
                  </a:cubicBezTo>
                  <a:cubicBezTo>
                    <a:pt x="156" y="35"/>
                    <a:pt x="156" y="34"/>
                    <a:pt x="156" y="34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4" y="33"/>
                    <a:pt x="146" y="13"/>
                    <a:pt x="122" y="0"/>
                  </a:cubicBezTo>
                  <a:cubicBezTo>
                    <a:pt x="126" y="10"/>
                    <a:pt x="127" y="13"/>
                    <a:pt x="129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3"/>
                    <a:pt x="133" y="34"/>
                  </a:cubicBezTo>
                  <a:cubicBezTo>
                    <a:pt x="133" y="34"/>
                    <a:pt x="133" y="35"/>
                    <a:pt x="131" y="38"/>
                  </a:cubicBezTo>
                  <a:cubicBezTo>
                    <a:pt x="130" y="40"/>
                    <a:pt x="128" y="42"/>
                    <a:pt x="126" y="44"/>
                  </a:cubicBezTo>
                  <a:cubicBezTo>
                    <a:pt x="124" y="46"/>
                    <a:pt x="121" y="49"/>
                    <a:pt x="118" y="51"/>
                  </a:cubicBezTo>
                  <a:cubicBezTo>
                    <a:pt x="115" y="53"/>
                    <a:pt x="111" y="55"/>
                    <a:pt x="107" y="58"/>
                  </a:cubicBezTo>
                  <a:cubicBezTo>
                    <a:pt x="103" y="60"/>
                    <a:pt x="99" y="62"/>
                    <a:pt x="94" y="64"/>
                  </a:cubicBezTo>
                  <a:cubicBezTo>
                    <a:pt x="90" y="66"/>
                    <a:pt x="85" y="67"/>
                    <a:pt x="80" y="6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07"/>
            <p:cNvSpPr/>
            <p:nvPr/>
          </p:nvSpPr>
          <p:spPr bwMode="auto">
            <a:xfrm>
              <a:off x="3090865" y="1095372"/>
              <a:ext cx="374650" cy="111125"/>
            </a:xfrm>
            <a:custGeom>
              <a:avLst/>
              <a:gdLst>
                <a:gd name="T0" fmla="*/ 9 w 215"/>
                <a:gd name="T1" fmla="*/ 0 h 64"/>
                <a:gd name="T2" fmla="*/ 0 w 215"/>
                <a:gd name="T3" fmla="*/ 26 h 64"/>
                <a:gd name="T4" fmla="*/ 7 w 215"/>
                <a:gd name="T5" fmla="*/ 28 h 64"/>
                <a:gd name="T6" fmla="*/ 26 w 215"/>
                <a:gd name="T7" fmla="*/ 35 h 64"/>
                <a:gd name="T8" fmla="*/ 39 w 215"/>
                <a:gd name="T9" fmla="*/ 39 h 64"/>
                <a:gd name="T10" fmla="*/ 54 w 215"/>
                <a:gd name="T11" fmla="*/ 42 h 64"/>
                <a:gd name="T12" fmla="*/ 69 w 215"/>
                <a:gd name="T13" fmla="*/ 45 h 64"/>
                <a:gd name="T14" fmla="*/ 85 w 215"/>
                <a:gd name="T15" fmla="*/ 48 h 64"/>
                <a:gd name="T16" fmla="*/ 101 w 215"/>
                <a:gd name="T17" fmla="*/ 51 h 64"/>
                <a:gd name="T18" fmla="*/ 117 w 215"/>
                <a:gd name="T19" fmla="*/ 52 h 64"/>
                <a:gd name="T20" fmla="*/ 145 w 215"/>
                <a:gd name="T21" fmla="*/ 54 h 64"/>
                <a:gd name="T22" fmla="*/ 156 w 215"/>
                <a:gd name="T23" fmla="*/ 55 h 64"/>
                <a:gd name="T24" fmla="*/ 160 w 215"/>
                <a:gd name="T25" fmla="*/ 55 h 64"/>
                <a:gd name="T26" fmla="*/ 159 w 215"/>
                <a:gd name="T27" fmla="*/ 64 h 64"/>
                <a:gd name="T28" fmla="*/ 215 w 215"/>
                <a:gd name="T29" fmla="*/ 30 h 64"/>
                <a:gd name="T30" fmla="*/ 165 w 215"/>
                <a:gd name="T31" fmla="*/ 17 h 64"/>
                <a:gd name="T32" fmla="*/ 165 w 215"/>
                <a:gd name="T33" fmla="*/ 22 h 64"/>
                <a:gd name="T34" fmla="*/ 157 w 215"/>
                <a:gd name="T35" fmla="*/ 22 h 64"/>
                <a:gd name="T36" fmla="*/ 146 w 215"/>
                <a:gd name="T37" fmla="*/ 21 h 64"/>
                <a:gd name="T38" fmla="*/ 120 w 215"/>
                <a:gd name="T39" fmla="*/ 20 h 64"/>
                <a:gd name="T40" fmla="*/ 90 w 215"/>
                <a:gd name="T41" fmla="*/ 17 h 64"/>
                <a:gd name="T42" fmla="*/ 74 w 215"/>
                <a:gd name="T43" fmla="*/ 15 h 64"/>
                <a:gd name="T44" fmla="*/ 60 w 215"/>
                <a:gd name="T45" fmla="*/ 13 h 64"/>
                <a:gd name="T46" fmla="*/ 46 w 215"/>
                <a:gd name="T47" fmla="*/ 10 h 64"/>
                <a:gd name="T48" fmla="*/ 34 w 215"/>
                <a:gd name="T49" fmla="*/ 7 h 64"/>
                <a:gd name="T50" fmla="*/ 16 w 215"/>
                <a:gd name="T51" fmla="*/ 2 h 64"/>
                <a:gd name="T52" fmla="*/ 9 w 215"/>
                <a:gd name="T5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5" h="64">
                  <a:moveTo>
                    <a:pt x="9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2" y="27"/>
                    <a:pt x="7" y="28"/>
                  </a:cubicBezTo>
                  <a:cubicBezTo>
                    <a:pt x="12" y="30"/>
                    <a:pt x="18" y="33"/>
                    <a:pt x="26" y="35"/>
                  </a:cubicBezTo>
                  <a:cubicBezTo>
                    <a:pt x="30" y="36"/>
                    <a:pt x="34" y="38"/>
                    <a:pt x="39" y="39"/>
                  </a:cubicBezTo>
                  <a:cubicBezTo>
                    <a:pt x="44" y="40"/>
                    <a:pt x="49" y="41"/>
                    <a:pt x="54" y="42"/>
                  </a:cubicBezTo>
                  <a:cubicBezTo>
                    <a:pt x="59" y="43"/>
                    <a:pt x="64" y="44"/>
                    <a:pt x="69" y="45"/>
                  </a:cubicBezTo>
                  <a:cubicBezTo>
                    <a:pt x="74" y="47"/>
                    <a:pt x="80" y="47"/>
                    <a:pt x="85" y="48"/>
                  </a:cubicBezTo>
                  <a:cubicBezTo>
                    <a:pt x="91" y="49"/>
                    <a:pt x="96" y="50"/>
                    <a:pt x="101" y="51"/>
                  </a:cubicBezTo>
                  <a:cubicBezTo>
                    <a:pt x="107" y="51"/>
                    <a:pt x="112" y="52"/>
                    <a:pt x="117" y="52"/>
                  </a:cubicBezTo>
                  <a:cubicBezTo>
                    <a:pt x="127" y="53"/>
                    <a:pt x="137" y="54"/>
                    <a:pt x="145" y="54"/>
                  </a:cubicBezTo>
                  <a:cubicBezTo>
                    <a:pt x="150" y="55"/>
                    <a:pt x="153" y="55"/>
                    <a:pt x="156" y="55"/>
                  </a:cubicBezTo>
                  <a:cubicBezTo>
                    <a:pt x="158" y="55"/>
                    <a:pt x="159" y="55"/>
                    <a:pt x="160" y="55"/>
                  </a:cubicBezTo>
                  <a:cubicBezTo>
                    <a:pt x="159" y="64"/>
                    <a:pt x="159" y="64"/>
                    <a:pt x="159" y="64"/>
                  </a:cubicBezTo>
                  <a:cubicBezTo>
                    <a:pt x="215" y="30"/>
                    <a:pt x="215" y="30"/>
                    <a:pt x="215" y="30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2" y="22"/>
                    <a:pt x="160" y="22"/>
                    <a:pt x="157" y="22"/>
                  </a:cubicBezTo>
                  <a:cubicBezTo>
                    <a:pt x="154" y="21"/>
                    <a:pt x="150" y="22"/>
                    <a:pt x="146" y="21"/>
                  </a:cubicBezTo>
                  <a:cubicBezTo>
                    <a:pt x="138" y="21"/>
                    <a:pt x="130" y="21"/>
                    <a:pt x="120" y="20"/>
                  </a:cubicBezTo>
                  <a:cubicBezTo>
                    <a:pt x="110" y="19"/>
                    <a:pt x="100" y="18"/>
                    <a:pt x="90" y="17"/>
                  </a:cubicBezTo>
                  <a:cubicBezTo>
                    <a:pt x="84" y="17"/>
                    <a:pt x="79" y="16"/>
                    <a:pt x="74" y="15"/>
                  </a:cubicBezTo>
                  <a:cubicBezTo>
                    <a:pt x="69" y="14"/>
                    <a:pt x="64" y="14"/>
                    <a:pt x="60" y="13"/>
                  </a:cubicBezTo>
                  <a:cubicBezTo>
                    <a:pt x="55" y="12"/>
                    <a:pt x="50" y="11"/>
                    <a:pt x="46" y="10"/>
                  </a:cubicBezTo>
                  <a:cubicBezTo>
                    <a:pt x="42" y="9"/>
                    <a:pt x="38" y="8"/>
                    <a:pt x="34" y="7"/>
                  </a:cubicBezTo>
                  <a:cubicBezTo>
                    <a:pt x="26" y="5"/>
                    <a:pt x="20" y="3"/>
                    <a:pt x="16" y="2"/>
                  </a:cubicBezTo>
                  <a:cubicBezTo>
                    <a:pt x="12" y="1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08"/>
            <p:cNvSpPr/>
            <p:nvPr/>
          </p:nvSpPr>
          <p:spPr bwMode="auto">
            <a:xfrm>
              <a:off x="3222628" y="884234"/>
              <a:ext cx="22225" cy="25400"/>
            </a:xfrm>
            <a:custGeom>
              <a:avLst/>
              <a:gdLst>
                <a:gd name="T0" fmla="*/ 2 w 12"/>
                <a:gd name="T1" fmla="*/ 1 h 15"/>
                <a:gd name="T2" fmla="*/ 0 w 12"/>
                <a:gd name="T3" fmla="*/ 15 h 15"/>
                <a:gd name="T4" fmla="*/ 5 w 12"/>
                <a:gd name="T5" fmla="*/ 14 h 15"/>
                <a:gd name="T6" fmla="*/ 12 w 12"/>
                <a:gd name="T7" fmla="*/ 13 h 15"/>
                <a:gd name="T8" fmla="*/ 11 w 12"/>
                <a:gd name="T9" fmla="*/ 0 h 15"/>
                <a:gd name="T10" fmla="*/ 3 w 12"/>
                <a:gd name="T11" fmla="*/ 1 h 15"/>
                <a:gd name="T12" fmla="*/ 2 w 12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">
                  <a:moveTo>
                    <a:pt x="2" y="1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4" y="14"/>
                    <a:pt x="5" y="14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8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09"/>
            <p:cNvSpPr/>
            <p:nvPr/>
          </p:nvSpPr>
          <p:spPr bwMode="auto">
            <a:xfrm>
              <a:off x="3649665" y="904872"/>
              <a:ext cx="39688" cy="38100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2 h 22"/>
                <a:gd name="T4" fmla="*/ 0 w 22"/>
                <a:gd name="T5" fmla="*/ 2 h 22"/>
                <a:gd name="T6" fmla="*/ 5 w 22"/>
                <a:gd name="T7" fmla="*/ 15 h 22"/>
                <a:gd name="T8" fmla="*/ 5 w 22"/>
                <a:gd name="T9" fmla="*/ 18 h 22"/>
                <a:gd name="T10" fmla="*/ 10 w 22"/>
                <a:gd name="T11" fmla="*/ 20 h 22"/>
                <a:gd name="T12" fmla="*/ 16 w 22"/>
                <a:gd name="T13" fmla="*/ 22 h 22"/>
                <a:gd name="T14" fmla="*/ 22 w 22"/>
                <a:gd name="T15" fmla="*/ 6 h 22"/>
                <a:gd name="T16" fmla="*/ 15 w 22"/>
                <a:gd name="T17" fmla="*/ 4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3" y="9"/>
                    <a:pt x="5" y="15"/>
                  </a:cubicBezTo>
                  <a:cubicBezTo>
                    <a:pt x="5" y="16"/>
                    <a:pt x="5" y="17"/>
                    <a:pt x="5" y="18"/>
                  </a:cubicBezTo>
                  <a:cubicBezTo>
                    <a:pt x="7" y="19"/>
                    <a:pt x="8" y="19"/>
                    <a:pt x="10" y="20"/>
                  </a:cubicBezTo>
                  <a:cubicBezTo>
                    <a:pt x="14" y="21"/>
                    <a:pt x="16" y="22"/>
                    <a:pt x="16" y="22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0" y="5"/>
                    <a:pt x="15" y="4"/>
                  </a:cubicBezTo>
                  <a:cubicBezTo>
                    <a:pt x="11" y="3"/>
                    <a:pt x="6" y="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10"/>
            <p:cNvSpPr/>
            <p:nvPr/>
          </p:nvSpPr>
          <p:spPr bwMode="auto">
            <a:xfrm>
              <a:off x="3201990" y="444499"/>
              <a:ext cx="63500" cy="65088"/>
            </a:xfrm>
            <a:custGeom>
              <a:avLst/>
              <a:gdLst>
                <a:gd name="T0" fmla="*/ 35 w 36"/>
                <a:gd name="T1" fmla="*/ 13 h 37"/>
                <a:gd name="T2" fmla="*/ 8 w 36"/>
                <a:gd name="T3" fmla="*/ 2 h 37"/>
                <a:gd name="T4" fmla="*/ 5 w 36"/>
                <a:gd name="T5" fmla="*/ 4 h 37"/>
                <a:gd name="T6" fmla="*/ 4 w 36"/>
                <a:gd name="T7" fmla="*/ 7 h 37"/>
                <a:gd name="T8" fmla="*/ 0 w 36"/>
                <a:gd name="T9" fmla="*/ 37 h 37"/>
                <a:gd name="T10" fmla="*/ 36 w 36"/>
                <a:gd name="T11" fmla="*/ 14 h 37"/>
                <a:gd name="T12" fmla="*/ 35 w 36"/>
                <a:gd name="T13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7">
                  <a:moveTo>
                    <a:pt x="35" y="13"/>
                  </a:moveTo>
                  <a:cubicBezTo>
                    <a:pt x="28" y="7"/>
                    <a:pt x="18" y="0"/>
                    <a:pt x="8" y="2"/>
                  </a:cubicBezTo>
                  <a:cubicBezTo>
                    <a:pt x="8" y="2"/>
                    <a:pt x="7" y="3"/>
                    <a:pt x="5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6" y="28"/>
                    <a:pt x="18" y="20"/>
                    <a:pt x="36" y="14"/>
                  </a:cubicBezTo>
                  <a:cubicBezTo>
                    <a:pt x="36" y="14"/>
                    <a:pt x="35" y="14"/>
                    <a:pt x="3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11"/>
            <p:cNvSpPr/>
            <p:nvPr/>
          </p:nvSpPr>
          <p:spPr bwMode="auto">
            <a:xfrm>
              <a:off x="3068640" y="447674"/>
              <a:ext cx="147638" cy="476249"/>
            </a:xfrm>
            <a:custGeom>
              <a:avLst/>
              <a:gdLst>
                <a:gd name="T0" fmla="*/ 4 w 85"/>
                <a:gd name="T1" fmla="*/ 140 h 273"/>
                <a:gd name="T2" fmla="*/ 20 w 85"/>
                <a:gd name="T3" fmla="*/ 144 h 273"/>
                <a:gd name="T4" fmla="*/ 20 w 85"/>
                <a:gd name="T5" fmla="*/ 138 h 273"/>
                <a:gd name="T6" fmla="*/ 18 w 85"/>
                <a:gd name="T7" fmla="*/ 48 h 273"/>
                <a:gd name="T8" fmla="*/ 20 w 85"/>
                <a:gd name="T9" fmla="*/ 50 h 273"/>
                <a:gd name="T10" fmla="*/ 20 w 85"/>
                <a:gd name="T11" fmla="*/ 50 h 273"/>
                <a:gd name="T12" fmla="*/ 22 w 85"/>
                <a:gd name="T13" fmla="*/ 101 h 273"/>
                <a:gd name="T14" fmla="*/ 25 w 85"/>
                <a:gd name="T15" fmla="*/ 140 h 273"/>
                <a:gd name="T16" fmla="*/ 26 w 85"/>
                <a:gd name="T17" fmla="*/ 152 h 273"/>
                <a:gd name="T18" fmla="*/ 26 w 85"/>
                <a:gd name="T19" fmla="*/ 153 h 273"/>
                <a:gd name="T20" fmla="*/ 30 w 85"/>
                <a:gd name="T21" fmla="*/ 163 h 273"/>
                <a:gd name="T22" fmla="*/ 31 w 85"/>
                <a:gd name="T23" fmla="*/ 171 h 273"/>
                <a:gd name="T24" fmla="*/ 34 w 85"/>
                <a:gd name="T25" fmla="*/ 184 h 273"/>
                <a:gd name="T26" fmla="*/ 36 w 85"/>
                <a:gd name="T27" fmla="*/ 197 h 273"/>
                <a:gd name="T28" fmla="*/ 41 w 85"/>
                <a:gd name="T29" fmla="*/ 199 h 273"/>
                <a:gd name="T30" fmla="*/ 49 w 85"/>
                <a:gd name="T31" fmla="*/ 258 h 273"/>
                <a:gd name="T32" fmla="*/ 51 w 85"/>
                <a:gd name="T33" fmla="*/ 273 h 273"/>
                <a:gd name="T34" fmla="*/ 57 w 85"/>
                <a:gd name="T35" fmla="*/ 270 h 273"/>
                <a:gd name="T36" fmla="*/ 60 w 85"/>
                <a:gd name="T37" fmla="*/ 262 h 273"/>
                <a:gd name="T38" fmla="*/ 61 w 85"/>
                <a:gd name="T39" fmla="*/ 251 h 273"/>
                <a:gd name="T40" fmla="*/ 64 w 85"/>
                <a:gd name="T41" fmla="*/ 226 h 273"/>
                <a:gd name="T42" fmla="*/ 66 w 85"/>
                <a:gd name="T43" fmla="*/ 253 h 273"/>
                <a:gd name="T44" fmla="*/ 67 w 85"/>
                <a:gd name="T45" fmla="*/ 262 h 273"/>
                <a:gd name="T46" fmla="*/ 70 w 85"/>
                <a:gd name="T47" fmla="*/ 270 h 273"/>
                <a:gd name="T48" fmla="*/ 73 w 85"/>
                <a:gd name="T49" fmla="*/ 272 h 273"/>
                <a:gd name="T50" fmla="*/ 76 w 85"/>
                <a:gd name="T51" fmla="*/ 273 h 273"/>
                <a:gd name="T52" fmla="*/ 78 w 85"/>
                <a:gd name="T53" fmla="*/ 258 h 273"/>
                <a:gd name="T54" fmla="*/ 85 w 85"/>
                <a:gd name="T55" fmla="*/ 207 h 273"/>
                <a:gd name="T56" fmla="*/ 76 w 85"/>
                <a:gd name="T57" fmla="*/ 194 h 273"/>
                <a:gd name="T58" fmla="*/ 76 w 85"/>
                <a:gd name="T59" fmla="*/ 193 h 273"/>
                <a:gd name="T60" fmla="*/ 67 w 85"/>
                <a:gd name="T61" fmla="*/ 59 h 273"/>
                <a:gd name="T62" fmla="*/ 71 w 85"/>
                <a:gd name="T63" fmla="*/ 44 h 273"/>
                <a:gd name="T64" fmla="*/ 68 w 85"/>
                <a:gd name="T65" fmla="*/ 17 h 273"/>
                <a:gd name="T66" fmla="*/ 70 w 85"/>
                <a:gd name="T67" fmla="*/ 13 h 273"/>
                <a:gd name="T68" fmla="*/ 68 w 85"/>
                <a:gd name="T69" fmla="*/ 10 h 273"/>
                <a:gd name="T70" fmla="*/ 67 w 85"/>
                <a:gd name="T71" fmla="*/ 7 h 273"/>
                <a:gd name="T72" fmla="*/ 62 w 85"/>
                <a:gd name="T73" fmla="*/ 7 h 273"/>
                <a:gd name="T74" fmla="*/ 61 w 85"/>
                <a:gd name="T75" fmla="*/ 10 h 273"/>
                <a:gd name="T76" fmla="*/ 60 w 85"/>
                <a:gd name="T77" fmla="*/ 13 h 273"/>
                <a:gd name="T78" fmla="*/ 61 w 85"/>
                <a:gd name="T79" fmla="*/ 17 h 273"/>
                <a:gd name="T80" fmla="*/ 57 w 85"/>
                <a:gd name="T81" fmla="*/ 57 h 273"/>
                <a:gd name="T82" fmla="*/ 57 w 85"/>
                <a:gd name="T83" fmla="*/ 60 h 273"/>
                <a:gd name="T84" fmla="*/ 46 w 85"/>
                <a:gd name="T85" fmla="*/ 7 h 273"/>
                <a:gd name="T86" fmla="*/ 45 w 85"/>
                <a:gd name="T87" fmla="*/ 0 h 273"/>
                <a:gd name="T88" fmla="*/ 43 w 85"/>
                <a:gd name="T89" fmla="*/ 0 h 273"/>
                <a:gd name="T90" fmla="*/ 17 w 85"/>
                <a:gd name="T91" fmla="*/ 11 h 273"/>
                <a:gd name="T92" fmla="*/ 1 w 85"/>
                <a:gd name="T93" fmla="*/ 39 h 273"/>
                <a:gd name="T94" fmla="*/ 4 w 85"/>
                <a:gd name="T95" fmla="*/ 135 h 273"/>
                <a:gd name="T96" fmla="*/ 4 w 85"/>
                <a:gd name="T97" fmla="*/ 14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273">
                  <a:moveTo>
                    <a:pt x="4" y="140"/>
                  </a:moveTo>
                  <a:cubicBezTo>
                    <a:pt x="10" y="145"/>
                    <a:pt x="17" y="144"/>
                    <a:pt x="20" y="144"/>
                  </a:cubicBezTo>
                  <a:cubicBezTo>
                    <a:pt x="20" y="143"/>
                    <a:pt x="20" y="141"/>
                    <a:pt x="20" y="138"/>
                  </a:cubicBezTo>
                  <a:cubicBezTo>
                    <a:pt x="19" y="114"/>
                    <a:pt x="16" y="46"/>
                    <a:pt x="18" y="48"/>
                  </a:cubicBezTo>
                  <a:cubicBezTo>
                    <a:pt x="18" y="49"/>
                    <a:pt x="19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17"/>
                    <a:pt x="24" y="131"/>
                    <a:pt x="25" y="140"/>
                  </a:cubicBezTo>
                  <a:cubicBezTo>
                    <a:pt x="25" y="148"/>
                    <a:pt x="26" y="152"/>
                    <a:pt x="26" y="152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7" y="157"/>
                    <a:pt x="28" y="160"/>
                    <a:pt x="30" y="163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9" y="258"/>
                    <a:pt x="49" y="258"/>
                    <a:pt x="49" y="258"/>
                  </a:cubicBezTo>
                  <a:cubicBezTo>
                    <a:pt x="51" y="273"/>
                    <a:pt x="51" y="273"/>
                    <a:pt x="51" y="273"/>
                  </a:cubicBezTo>
                  <a:cubicBezTo>
                    <a:pt x="51" y="273"/>
                    <a:pt x="54" y="272"/>
                    <a:pt x="57" y="270"/>
                  </a:cubicBezTo>
                  <a:cubicBezTo>
                    <a:pt x="59" y="268"/>
                    <a:pt x="60" y="262"/>
                    <a:pt x="60" y="262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6" y="253"/>
                    <a:pt x="66" y="253"/>
                    <a:pt x="66" y="253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67" y="262"/>
                    <a:pt x="68" y="268"/>
                    <a:pt x="70" y="270"/>
                  </a:cubicBezTo>
                  <a:cubicBezTo>
                    <a:pt x="71" y="271"/>
                    <a:pt x="72" y="271"/>
                    <a:pt x="73" y="272"/>
                  </a:cubicBezTo>
                  <a:cubicBezTo>
                    <a:pt x="74" y="273"/>
                    <a:pt x="76" y="273"/>
                    <a:pt x="76" y="273"/>
                  </a:cubicBezTo>
                  <a:cubicBezTo>
                    <a:pt x="78" y="258"/>
                    <a:pt x="78" y="258"/>
                    <a:pt x="78" y="258"/>
                  </a:cubicBezTo>
                  <a:cubicBezTo>
                    <a:pt x="85" y="207"/>
                    <a:pt x="85" y="207"/>
                    <a:pt x="85" y="207"/>
                  </a:cubicBezTo>
                  <a:cubicBezTo>
                    <a:pt x="80" y="204"/>
                    <a:pt x="77" y="199"/>
                    <a:pt x="76" y="19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2" y="175"/>
                    <a:pt x="65" y="81"/>
                    <a:pt x="67" y="59"/>
                  </a:cubicBezTo>
                  <a:cubicBezTo>
                    <a:pt x="67" y="54"/>
                    <a:pt x="68" y="49"/>
                    <a:pt x="71" y="44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34" y="2"/>
                    <a:pt x="25" y="5"/>
                    <a:pt x="17" y="11"/>
                  </a:cubicBezTo>
                  <a:cubicBezTo>
                    <a:pt x="8" y="18"/>
                    <a:pt x="2" y="27"/>
                    <a:pt x="1" y="39"/>
                  </a:cubicBezTo>
                  <a:cubicBezTo>
                    <a:pt x="0" y="47"/>
                    <a:pt x="1" y="111"/>
                    <a:pt x="4" y="135"/>
                  </a:cubicBezTo>
                  <a:cubicBezTo>
                    <a:pt x="4" y="137"/>
                    <a:pt x="4" y="139"/>
                    <a:pt x="4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12"/>
            <p:cNvSpPr/>
            <p:nvPr/>
          </p:nvSpPr>
          <p:spPr bwMode="auto">
            <a:xfrm>
              <a:off x="3078165" y="704848"/>
              <a:ext cx="26988" cy="36513"/>
            </a:xfrm>
            <a:custGeom>
              <a:avLst/>
              <a:gdLst>
                <a:gd name="T0" fmla="*/ 12 w 15"/>
                <a:gd name="T1" fmla="*/ 3 h 21"/>
                <a:gd name="T2" fmla="*/ 0 w 15"/>
                <a:gd name="T3" fmla="*/ 0 h 21"/>
                <a:gd name="T4" fmla="*/ 6 w 15"/>
                <a:gd name="T5" fmla="*/ 18 h 21"/>
                <a:gd name="T6" fmla="*/ 10 w 15"/>
                <a:gd name="T7" fmla="*/ 13 h 21"/>
                <a:gd name="T8" fmla="*/ 12 w 15"/>
                <a:gd name="T9" fmla="*/ 12 h 21"/>
                <a:gd name="T10" fmla="*/ 15 w 15"/>
                <a:gd name="T11" fmla="*/ 16 h 21"/>
                <a:gd name="T12" fmla="*/ 12 w 15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1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8"/>
                    <a:pt x="6" y="18"/>
                  </a:cubicBezTo>
                  <a:cubicBezTo>
                    <a:pt x="9" y="19"/>
                    <a:pt x="10" y="16"/>
                    <a:pt x="10" y="13"/>
                  </a:cubicBezTo>
                  <a:cubicBezTo>
                    <a:pt x="10" y="9"/>
                    <a:pt x="12" y="9"/>
                    <a:pt x="12" y="12"/>
                  </a:cubicBezTo>
                  <a:cubicBezTo>
                    <a:pt x="12" y="14"/>
                    <a:pt x="15" y="21"/>
                    <a:pt x="15" y="16"/>
                  </a:cubicBezTo>
                  <a:cubicBezTo>
                    <a:pt x="15" y="11"/>
                    <a:pt x="14" y="3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13"/>
            <p:cNvSpPr/>
            <p:nvPr/>
          </p:nvSpPr>
          <p:spPr bwMode="auto">
            <a:xfrm>
              <a:off x="3094040" y="285749"/>
              <a:ext cx="176213" cy="171449"/>
            </a:xfrm>
            <a:custGeom>
              <a:avLst/>
              <a:gdLst>
                <a:gd name="T0" fmla="*/ 19 w 101"/>
                <a:gd name="T1" fmla="*/ 92 h 98"/>
                <a:gd name="T2" fmla="*/ 29 w 101"/>
                <a:gd name="T3" fmla="*/ 87 h 98"/>
                <a:gd name="T4" fmla="*/ 25 w 101"/>
                <a:gd name="T5" fmla="*/ 61 h 98"/>
                <a:gd name="T6" fmla="*/ 41 w 101"/>
                <a:gd name="T7" fmla="*/ 88 h 98"/>
                <a:gd name="T8" fmla="*/ 49 w 101"/>
                <a:gd name="T9" fmla="*/ 91 h 98"/>
                <a:gd name="T10" fmla="*/ 60 w 101"/>
                <a:gd name="T11" fmla="*/ 87 h 98"/>
                <a:gd name="T12" fmla="*/ 74 w 101"/>
                <a:gd name="T13" fmla="*/ 57 h 98"/>
                <a:gd name="T14" fmla="*/ 72 w 101"/>
                <a:gd name="T15" fmla="*/ 87 h 98"/>
                <a:gd name="T16" fmla="*/ 82 w 101"/>
                <a:gd name="T17" fmla="*/ 92 h 98"/>
                <a:gd name="T18" fmla="*/ 101 w 101"/>
                <a:gd name="T19" fmla="*/ 85 h 98"/>
                <a:gd name="T20" fmla="*/ 89 w 101"/>
                <a:gd name="T21" fmla="*/ 64 h 98"/>
                <a:gd name="T22" fmla="*/ 83 w 101"/>
                <a:gd name="T23" fmla="*/ 22 h 98"/>
                <a:gd name="T24" fmla="*/ 49 w 101"/>
                <a:gd name="T25" fmla="*/ 4 h 98"/>
                <a:gd name="T26" fmla="*/ 49 w 101"/>
                <a:gd name="T27" fmla="*/ 4 h 98"/>
                <a:gd name="T28" fmla="*/ 56 w 101"/>
                <a:gd name="T29" fmla="*/ 1 h 98"/>
                <a:gd name="T30" fmla="*/ 29 w 101"/>
                <a:gd name="T31" fmla="*/ 8 h 98"/>
                <a:gd name="T32" fmla="*/ 23 w 101"/>
                <a:gd name="T33" fmla="*/ 14 h 98"/>
                <a:gd name="T34" fmla="*/ 21 w 101"/>
                <a:gd name="T35" fmla="*/ 15 h 98"/>
                <a:gd name="T36" fmla="*/ 22 w 101"/>
                <a:gd name="T37" fmla="*/ 15 h 98"/>
                <a:gd name="T38" fmla="*/ 18 w 101"/>
                <a:gd name="T39" fmla="*/ 22 h 98"/>
                <a:gd name="T40" fmla="*/ 12 w 101"/>
                <a:gd name="T41" fmla="*/ 64 h 98"/>
                <a:gd name="T42" fmla="*/ 0 w 101"/>
                <a:gd name="T43" fmla="*/ 85 h 98"/>
                <a:gd name="T44" fmla="*/ 19 w 101"/>
                <a:gd name="T45" fmla="*/ 9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8">
                  <a:moveTo>
                    <a:pt x="19" y="92"/>
                  </a:moveTo>
                  <a:cubicBezTo>
                    <a:pt x="27" y="88"/>
                    <a:pt x="29" y="87"/>
                    <a:pt x="29" y="87"/>
                  </a:cubicBezTo>
                  <a:cubicBezTo>
                    <a:pt x="29" y="87"/>
                    <a:pt x="26" y="76"/>
                    <a:pt x="25" y="61"/>
                  </a:cubicBezTo>
                  <a:cubicBezTo>
                    <a:pt x="29" y="73"/>
                    <a:pt x="34" y="83"/>
                    <a:pt x="41" y="88"/>
                  </a:cubicBezTo>
                  <a:cubicBezTo>
                    <a:pt x="44" y="90"/>
                    <a:pt x="46" y="91"/>
                    <a:pt x="49" y="91"/>
                  </a:cubicBezTo>
                  <a:cubicBezTo>
                    <a:pt x="53" y="91"/>
                    <a:pt x="56" y="90"/>
                    <a:pt x="60" y="87"/>
                  </a:cubicBezTo>
                  <a:cubicBezTo>
                    <a:pt x="67" y="82"/>
                    <a:pt x="72" y="71"/>
                    <a:pt x="74" y="57"/>
                  </a:cubicBezTo>
                  <a:cubicBezTo>
                    <a:pt x="75" y="74"/>
                    <a:pt x="72" y="87"/>
                    <a:pt x="72" y="87"/>
                  </a:cubicBezTo>
                  <a:cubicBezTo>
                    <a:pt x="72" y="87"/>
                    <a:pt x="74" y="88"/>
                    <a:pt x="82" y="92"/>
                  </a:cubicBezTo>
                  <a:cubicBezTo>
                    <a:pt x="97" y="98"/>
                    <a:pt x="101" y="85"/>
                    <a:pt x="101" y="85"/>
                  </a:cubicBezTo>
                  <a:cubicBezTo>
                    <a:pt x="101" y="85"/>
                    <a:pt x="84" y="89"/>
                    <a:pt x="89" y="64"/>
                  </a:cubicBezTo>
                  <a:cubicBezTo>
                    <a:pt x="91" y="52"/>
                    <a:pt x="91" y="41"/>
                    <a:pt x="83" y="22"/>
                  </a:cubicBezTo>
                  <a:cubicBezTo>
                    <a:pt x="75" y="5"/>
                    <a:pt x="59" y="3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1" y="3"/>
                    <a:pt x="53" y="2"/>
                    <a:pt x="56" y="1"/>
                  </a:cubicBezTo>
                  <a:cubicBezTo>
                    <a:pt x="56" y="1"/>
                    <a:pt x="41" y="0"/>
                    <a:pt x="29" y="8"/>
                  </a:cubicBezTo>
                  <a:cubicBezTo>
                    <a:pt x="27" y="10"/>
                    <a:pt x="25" y="12"/>
                    <a:pt x="23" y="14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1" y="15"/>
                    <a:pt x="22" y="15"/>
                  </a:cubicBezTo>
                  <a:cubicBezTo>
                    <a:pt x="20" y="17"/>
                    <a:pt x="19" y="19"/>
                    <a:pt x="18" y="22"/>
                  </a:cubicBezTo>
                  <a:cubicBezTo>
                    <a:pt x="9" y="40"/>
                    <a:pt x="10" y="52"/>
                    <a:pt x="12" y="64"/>
                  </a:cubicBezTo>
                  <a:cubicBezTo>
                    <a:pt x="16" y="89"/>
                    <a:pt x="0" y="85"/>
                    <a:pt x="0" y="85"/>
                  </a:cubicBezTo>
                  <a:cubicBezTo>
                    <a:pt x="0" y="85"/>
                    <a:pt x="3" y="98"/>
                    <a:pt x="1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14"/>
            <p:cNvSpPr/>
            <p:nvPr/>
          </p:nvSpPr>
          <p:spPr bwMode="auto">
            <a:xfrm>
              <a:off x="3182940" y="906459"/>
              <a:ext cx="28575" cy="52388"/>
            </a:xfrm>
            <a:custGeom>
              <a:avLst/>
              <a:gdLst>
                <a:gd name="T0" fmla="*/ 5 w 16"/>
                <a:gd name="T1" fmla="*/ 19 h 30"/>
                <a:gd name="T2" fmla="*/ 8 w 16"/>
                <a:gd name="T3" fmla="*/ 26 h 30"/>
                <a:gd name="T4" fmla="*/ 15 w 16"/>
                <a:gd name="T5" fmla="*/ 25 h 30"/>
                <a:gd name="T6" fmla="*/ 11 w 16"/>
                <a:gd name="T7" fmla="*/ 15 h 30"/>
                <a:gd name="T8" fmla="*/ 7 w 16"/>
                <a:gd name="T9" fmla="*/ 11 h 30"/>
                <a:gd name="T10" fmla="*/ 1 w 16"/>
                <a:gd name="T11" fmla="*/ 0 h 30"/>
                <a:gd name="T12" fmla="*/ 2 w 16"/>
                <a:gd name="T13" fmla="*/ 18 h 30"/>
                <a:gd name="T14" fmla="*/ 3 w 16"/>
                <a:gd name="T15" fmla="*/ 23 h 30"/>
                <a:gd name="T16" fmla="*/ 5 w 16"/>
                <a:gd name="T17" fmla="*/ 17 h 30"/>
                <a:gd name="T18" fmla="*/ 5 w 16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0">
                  <a:moveTo>
                    <a:pt x="5" y="19"/>
                  </a:moveTo>
                  <a:cubicBezTo>
                    <a:pt x="6" y="21"/>
                    <a:pt x="7" y="26"/>
                    <a:pt x="8" y="26"/>
                  </a:cubicBezTo>
                  <a:cubicBezTo>
                    <a:pt x="9" y="27"/>
                    <a:pt x="16" y="30"/>
                    <a:pt x="15" y="25"/>
                  </a:cubicBezTo>
                  <a:cubicBezTo>
                    <a:pt x="14" y="21"/>
                    <a:pt x="11" y="15"/>
                    <a:pt x="11" y="15"/>
                  </a:cubicBezTo>
                  <a:cubicBezTo>
                    <a:pt x="11" y="15"/>
                    <a:pt x="9" y="14"/>
                    <a:pt x="7" y="11"/>
                  </a:cubicBezTo>
                  <a:cubicBezTo>
                    <a:pt x="5" y="9"/>
                    <a:pt x="2" y="6"/>
                    <a:pt x="1" y="0"/>
                  </a:cubicBezTo>
                  <a:cubicBezTo>
                    <a:pt x="1" y="0"/>
                    <a:pt x="0" y="9"/>
                    <a:pt x="2" y="18"/>
                  </a:cubicBezTo>
                  <a:cubicBezTo>
                    <a:pt x="4" y="27"/>
                    <a:pt x="3" y="23"/>
                    <a:pt x="3" y="2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8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15"/>
            <p:cNvSpPr/>
            <p:nvPr/>
          </p:nvSpPr>
          <p:spPr bwMode="auto">
            <a:xfrm>
              <a:off x="3146428" y="906459"/>
              <a:ext cx="30163" cy="52388"/>
            </a:xfrm>
            <a:custGeom>
              <a:avLst/>
              <a:gdLst>
                <a:gd name="T0" fmla="*/ 14 w 17"/>
                <a:gd name="T1" fmla="*/ 18 h 30"/>
                <a:gd name="T2" fmla="*/ 15 w 17"/>
                <a:gd name="T3" fmla="*/ 0 h 30"/>
                <a:gd name="T4" fmla="*/ 5 w 17"/>
                <a:gd name="T5" fmla="*/ 15 h 30"/>
                <a:gd name="T6" fmla="*/ 1 w 17"/>
                <a:gd name="T7" fmla="*/ 25 h 30"/>
                <a:gd name="T8" fmla="*/ 8 w 17"/>
                <a:gd name="T9" fmla="*/ 26 h 30"/>
                <a:gd name="T10" fmla="*/ 11 w 17"/>
                <a:gd name="T11" fmla="*/ 17 h 30"/>
                <a:gd name="T12" fmla="*/ 13 w 17"/>
                <a:gd name="T13" fmla="*/ 23 h 30"/>
                <a:gd name="T14" fmla="*/ 14 w 17"/>
                <a:gd name="T15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0">
                  <a:moveTo>
                    <a:pt x="14" y="18"/>
                  </a:moveTo>
                  <a:cubicBezTo>
                    <a:pt x="17" y="9"/>
                    <a:pt x="15" y="0"/>
                    <a:pt x="15" y="0"/>
                  </a:cubicBezTo>
                  <a:cubicBezTo>
                    <a:pt x="12" y="12"/>
                    <a:pt x="5" y="15"/>
                    <a:pt x="5" y="15"/>
                  </a:cubicBezTo>
                  <a:cubicBezTo>
                    <a:pt x="5" y="15"/>
                    <a:pt x="2" y="21"/>
                    <a:pt x="1" y="25"/>
                  </a:cubicBezTo>
                  <a:cubicBezTo>
                    <a:pt x="0" y="30"/>
                    <a:pt x="7" y="27"/>
                    <a:pt x="8" y="26"/>
                  </a:cubicBezTo>
                  <a:cubicBezTo>
                    <a:pt x="9" y="26"/>
                    <a:pt x="11" y="17"/>
                    <a:pt x="11" y="17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2" y="27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16"/>
            <p:cNvSpPr/>
            <p:nvPr/>
          </p:nvSpPr>
          <p:spPr bwMode="auto">
            <a:xfrm>
              <a:off x="3514728" y="433386"/>
              <a:ext cx="73025" cy="73025"/>
            </a:xfrm>
            <a:custGeom>
              <a:avLst/>
              <a:gdLst>
                <a:gd name="T0" fmla="*/ 35 w 42"/>
                <a:gd name="T1" fmla="*/ 6 h 41"/>
                <a:gd name="T2" fmla="*/ 34 w 42"/>
                <a:gd name="T3" fmla="*/ 0 h 41"/>
                <a:gd name="T4" fmla="*/ 32 w 42"/>
                <a:gd name="T5" fmla="*/ 0 h 41"/>
                <a:gd name="T6" fmla="*/ 7 w 42"/>
                <a:gd name="T7" fmla="*/ 11 h 41"/>
                <a:gd name="T8" fmla="*/ 0 w 42"/>
                <a:gd name="T9" fmla="*/ 16 h 41"/>
                <a:gd name="T10" fmla="*/ 42 w 42"/>
                <a:gd name="T11" fmla="*/ 41 h 41"/>
                <a:gd name="T12" fmla="*/ 35 w 42"/>
                <a:gd name="T1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1">
                  <a:moveTo>
                    <a:pt x="35" y="6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23" y="1"/>
                    <a:pt x="14" y="5"/>
                    <a:pt x="7" y="11"/>
                  </a:cubicBezTo>
                  <a:cubicBezTo>
                    <a:pt x="4" y="12"/>
                    <a:pt x="2" y="14"/>
                    <a:pt x="0" y="16"/>
                  </a:cubicBezTo>
                  <a:cubicBezTo>
                    <a:pt x="17" y="22"/>
                    <a:pt x="33" y="32"/>
                    <a:pt x="42" y="41"/>
                  </a:cubicBezTo>
                  <a:lnTo>
                    <a:pt x="3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17"/>
            <p:cNvSpPr/>
            <p:nvPr/>
          </p:nvSpPr>
          <p:spPr bwMode="auto">
            <a:xfrm>
              <a:off x="3571878" y="430211"/>
              <a:ext cx="147638" cy="479424"/>
            </a:xfrm>
            <a:custGeom>
              <a:avLst/>
              <a:gdLst>
                <a:gd name="T0" fmla="*/ 41 w 85"/>
                <a:gd name="T1" fmla="*/ 2 h 275"/>
                <a:gd name="T2" fmla="*/ 39 w 85"/>
                <a:gd name="T3" fmla="*/ 4 h 275"/>
                <a:gd name="T4" fmla="*/ 38 w 85"/>
                <a:gd name="T5" fmla="*/ 7 h 275"/>
                <a:gd name="T6" fmla="*/ 29 w 85"/>
                <a:gd name="T7" fmla="*/ 62 h 275"/>
                <a:gd name="T8" fmla="*/ 25 w 85"/>
                <a:gd name="T9" fmla="*/ 19 h 275"/>
                <a:gd name="T10" fmla="*/ 26 w 85"/>
                <a:gd name="T11" fmla="*/ 14 h 275"/>
                <a:gd name="T12" fmla="*/ 25 w 85"/>
                <a:gd name="T13" fmla="*/ 11 h 275"/>
                <a:gd name="T14" fmla="*/ 24 w 85"/>
                <a:gd name="T15" fmla="*/ 9 h 275"/>
                <a:gd name="T16" fmla="*/ 19 w 85"/>
                <a:gd name="T17" fmla="*/ 9 h 275"/>
                <a:gd name="T18" fmla="*/ 18 w 85"/>
                <a:gd name="T19" fmla="*/ 11 h 275"/>
                <a:gd name="T20" fmla="*/ 16 w 85"/>
                <a:gd name="T21" fmla="*/ 14 h 275"/>
                <a:gd name="T22" fmla="*/ 17 w 85"/>
                <a:gd name="T23" fmla="*/ 18 h 275"/>
                <a:gd name="T24" fmla="*/ 14 w 85"/>
                <a:gd name="T25" fmla="*/ 49 h 275"/>
                <a:gd name="T26" fmla="*/ 19 w 85"/>
                <a:gd name="T27" fmla="*/ 57 h 275"/>
                <a:gd name="T28" fmla="*/ 20 w 85"/>
                <a:gd name="T29" fmla="*/ 59 h 275"/>
                <a:gd name="T30" fmla="*/ 9 w 85"/>
                <a:gd name="T31" fmla="*/ 195 h 275"/>
                <a:gd name="T32" fmla="*/ 8 w 85"/>
                <a:gd name="T33" fmla="*/ 203 h 275"/>
                <a:gd name="T34" fmla="*/ 0 w 85"/>
                <a:gd name="T35" fmla="*/ 216 h 275"/>
                <a:gd name="T36" fmla="*/ 6 w 85"/>
                <a:gd name="T37" fmla="*/ 260 h 275"/>
                <a:gd name="T38" fmla="*/ 8 w 85"/>
                <a:gd name="T39" fmla="*/ 275 h 275"/>
                <a:gd name="T40" fmla="*/ 13 w 85"/>
                <a:gd name="T41" fmla="*/ 271 h 275"/>
                <a:gd name="T42" fmla="*/ 17 w 85"/>
                <a:gd name="T43" fmla="*/ 263 h 275"/>
                <a:gd name="T44" fmla="*/ 18 w 85"/>
                <a:gd name="T45" fmla="*/ 253 h 275"/>
                <a:gd name="T46" fmla="*/ 20 w 85"/>
                <a:gd name="T47" fmla="*/ 228 h 275"/>
                <a:gd name="T48" fmla="*/ 22 w 85"/>
                <a:gd name="T49" fmla="*/ 254 h 275"/>
                <a:gd name="T50" fmla="*/ 23 w 85"/>
                <a:gd name="T51" fmla="*/ 263 h 275"/>
                <a:gd name="T52" fmla="*/ 27 w 85"/>
                <a:gd name="T53" fmla="*/ 271 h 275"/>
                <a:gd name="T54" fmla="*/ 29 w 85"/>
                <a:gd name="T55" fmla="*/ 273 h 275"/>
                <a:gd name="T56" fmla="*/ 32 w 85"/>
                <a:gd name="T57" fmla="*/ 275 h 275"/>
                <a:gd name="T58" fmla="*/ 34 w 85"/>
                <a:gd name="T59" fmla="*/ 260 h 275"/>
                <a:gd name="T60" fmla="*/ 42 w 85"/>
                <a:gd name="T61" fmla="*/ 200 h 275"/>
                <a:gd name="T62" fmla="*/ 46 w 85"/>
                <a:gd name="T63" fmla="*/ 199 h 275"/>
                <a:gd name="T64" fmla="*/ 48 w 85"/>
                <a:gd name="T65" fmla="*/ 185 h 275"/>
                <a:gd name="T66" fmla="*/ 51 w 85"/>
                <a:gd name="T67" fmla="*/ 165 h 275"/>
                <a:gd name="T68" fmla="*/ 51 w 85"/>
                <a:gd name="T69" fmla="*/ 163 h 275"/>
                <a:gd name="T70" fmla="*/ 56 w 85"/>
                <a:gd name="T71" fmla="*/ 155 h 275"/>
                <a:gd name="T72" fmla="*/ 56 w 85"/>
                <a:gd name="T73" fmla="*/ 154 h 275"/>
                <a:gd name="T74" fmla="*/ 58 w 85"/>
                <a:gd name="T75" fmla="*/ 135 h 275"/>
                <a:gd name="T76" fmla="*/ 59 w 85"/>
                <a:gd name="T77" fmla="*/ 120 h 275"/>
                <a:gd name="T78" fmla="*/ 62 w 85"/>
                <a:gd name="T79" fmla="*/ 54 h 275"/>
                <a:gd name="T80" fmla="*/ 62 w 85"/>
                <a:gd name="T81" fmla="*/ 53 h 275"/>
                <a:gd name="T82" fmla="*/ 64 w 85"/>
                <a:gd name="T83" fmla="*/ 49 h 275"/>
                <a:gd name="T84" fmla="*/ 64 w 85"/>
                <a:gd name="T85" fmla="*/ 133 h 275"/>
                <a:gd name="T86" fmla="*/ 64 w 85"/>
                <a:gd name="T87" fmla="*/ 139 h 275"/>
                <a:gd name="T88" fmla="*/ 77 w 85"/>
                <a:gd name="T89" fmla="*/ 136 h 275"/>
                <a:gd name="T90" fmla="*/ 78 w 85"/>
                <a:gd name="T91" fmla="*/ 130 h 275"/>
                <a:gd name="T92" fmla="*/ 80 w 85"/>
                <a:gd name="T93" fmla="*/ 28 h 275"/>
                <a:gd name="T94" fmla="*/ 69 w 85"/>
                <a:gd name="T95" fmla="*/ 13 h 275"/>
                <a:gd name="T96" fmla="*/ 41 w 85"/>
                <a:gd name="T97" fmla="*/ 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275">
                  <a:moveTo>
                    <a:pt x="41" y="2"/>
                  </a:moveTo>
                  <a:cubicBezTo>
                    <a:pt x="41" y="2"/>
                    <a:pt x="40" y="3"/>
                    <a:pt x="39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52"/>
                    <a:pt x="18" y="55"/>
                    <a:pt x="19" y="57"/>
                  </a:cubicBezTo>
                  <a:cubicBezTo>
                    <a:pt x="19" y="58"/>
                    <a:pt x="19" y="59"/>
                    <a:pt x="20" y="59"/>
                  </a:cubicBezTo>
                  <a:cubicBezTo>
                    <a:pt x="22" y="73"/>
                    <a:pt x="13" y="164"/>
                    <a:pt x="9" y="195"/>
                  </a:cubicBezTo>
                  <a:cubicBezTo>
                    <a:pt x="9" y="199"/>
                    <a:pt x="8" y="202"/>
                    <a:pt x="8" y="203"/>
                  </a:cubicBezTo>
                  <a:cubicBezTo>
                    <a:pt x="7" y="209"/>
                    <a:pt x="4" y="213"/>
                    <a:pt x="0" y="216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11" y="274"/>
                    <a:pt x="13" y="271"/>
                  </a:cubicBezTo>
                  <a:cubicBezTo>
                    <a:pt x="15" y="269"/>
                    <a:pt x="17" y="263"/>
                    <a:pt x="17" y="263"/>
                  </a:cubicBezTo>
                  <a:cubicBezTo>
                    <a:pt x="18" y="253"/>
                    <a:pt x="18" y="253"/>
                    <a:pt x="18" y="253"/>
                  </a:cubicBezTo>
                  <a:cubicBezTo>
                    <a:pt x="20" y="228"/>
                    <a:pt x="20" y="228"/>
                    <a:pt x="20" y="228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5" y="269"/>
                    <a:pt x="27" y="271"/>
                  </a:cubicBezTo>
                  <a:cubicBezTo>
                    <a:pt x="28" y="272"/>
                    <a:pt x="28" y="273"/>
                    <a:pt x="29" y="273"/>
                  </a:cubicBezTo>
                  <a:cubicBezTo>
                    <a:pt x="31" y="274"/>
                    <a:pt x="32" y="275"/>
                    <a:pt x="32" y="275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5" y="160"/>
                    <a:pt x="55" y="159"/>
                    <a:pt x="56" y="155"/>
                  </a:cubicBezTo>
                  <a:cubicBezTo>
                    <a:pt x="56" y="154"/>
                    <a:pt x="56" y="154"/>
                    <a:pt x="56" y="154"/>
                  </a:cubicBezTo>
                  <a:cubicBezTo>
                    <a:pt x="56" y="154"/>
                    <a:pt x="57" y="147"/>
                    <a:pt x="58" y="135"/>
                  </a:cubicBezTo>
                  <a:cubicBezTo>
                    <a:pt x="58" y="131"/>
                    <a:pt x="58" y="125"/>
                    <a:pt x="59" y="120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3" y="52"/>
                    <a:pt x="64" y="50"/>
                    <a:pt x="64" y="49"/>
                  </a:cubicBezTo>
                  <a:cubicBezTo>
                    <a:pt x="66" y="46"/>
                    <a:pt x="65" y="110"/>
                    <a:pt x="64" y="133"/>
                  </a:cubicBezTo>
                  <a:cubicBezTo>
                    <a:pt x="64" y="135"/>
                    <a:pt x="64" y="138"/>
                    <a:pt x="64" y="139"/>
                  </a:cubicBezTo>
                  <a:cubicBezTo>
                    <a:pt x="67" y="141"/>
                    <a:pt x="72" y="139"/>
                    <a:pt x="77" y="136"/>
                  </a:cubicBezTo>
                  <a:cubicBezTo>
                    <a:pt x="78" y="134"/>
                    <a:pt x="78" y="132"/>
                    <a:pt x="78" y="130"/>
                  </a:cubicBezTo>
                  <a:cubicBezTo>
                    <a:pt x="81" y="104"/>
                    <a:pt x="85" y="41"/>
                    <a:pt x="80" y="28"/>
                  </a:cubicBezTo>
                  <a:cubicBezTo>
                    <a:pt x="79" y="26"/>
                    <a:pt x="75" y="19"/>
                    <a:pt x="69" y="13"/>
                  </a:cubicBezTo>
                  <a:cubicBezTo>
                    <a:pt x="61" y="6"/>
                    <a:pt x="51" y="0"/>
                    <a:pt x="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118"/>
            <p:cNvSpPr/>
            <p:nvPr/>
          </p:nvSpPr>
          <p:spPr bwMode="auto">
            <a:xfrm>
              <a:off x="3678240" y="677860"/>
              <a:ext cx="28575" cy="36513"/>
            </a:xfrm>
            <a:custGeom>
              <a:avLst/>
              <a:gdLst>
                <a:gd name="T0" fmla="*/ 4 w 16"/>
                <a:gd name="T1" fmla="*/ 12 h 21"/>
                <a:gd name="T2" fmla="*/ 5 w 16"/>
                <a:gd name="T3" fmla="*/ 13 h 21"/>
                <a:gd name="T4" fmla="*/ 10 w 16"/>
                <a:gd name="T5" fmla="*/ 18 h 21"/>
                <a:gd name="T6" fmla="*/ 16 w 16"/>
                <a:gd name="T7" fmla="*/ 0 h 21"/>
                <a:gd name="T8" fmla="*/ 4 w 16"/>
                <a:gd name="T9" fmla="*/ 3 h 21"/>
                <a:gd name="T10" fmla="*/ 1 w 16"/>
                <a:gd name="T11" fmla="*/ 16 h 21"/>
                <a:gd name="T12" fmla="*/ 4 w 16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4" y="12"/>
                  </a:moveTo>
                  <a:cubicBezTo>
                    <a:pt x="4" y="9"/>
                    <a:pt x="5" y="9"/>
                    <a:pt x="5" y="13"/>
                  </a:cubicBezTo>
                  <a:cubicBezTo>
                    <a:pt x="5" y="16"/>
                    <a:pt x="6" y="19"/>
                    <a:pt x="10" y="18"/>
                  </a:cubicBezTo>
                  <a:cubicBezTo>
                    <a:pt x="15" y="18"/>
                    <a:pt x="16" y="0"/>
                    <a:pt x="16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11"/>
                    <a:pt x="1" y="16"/>
                  </a:cubicBezTo>
                  <a:cubicBezTo>
                    <a:pt x="0" y="21"/>
                    <a:pt x="4" y="14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119"/>
            <p:cNvSpPr/>
            <p:nvPr/>
          </p:nvSpPr>
          <p:spPr bwMode="auto">
            <a:xfrm>
              <a:off x="3521078" y="271461"/>
              <a:ext cx="176213" cy="171449"/>
            </a:xfrm>
            <a:custGeom>
              <a:avLst/>
              <a:gdLst>
                <a:gd name="T0" fmla="*/ 19 w 101"/>
                <a:gd name="T1" fmla="*/ 91 h 98"/>
                <a:gd name="T2" fmla="*/ 29 w 101"/>
                <a:gd name="T3" fmla="*/ 87 h 98"/>
                <a:gd name="T4" fmla="*/ 26 w 101"/>
                <a:gd name="T5" fmla="*/ 61 h 98"/>
                <a:gd name="T6" fmla="*/ 42 w 101"/>
                <a:gd name="T7" fmla="*/ 87 h 98"/>
                <a:gd name="T8" fmla="*/ 50 w 101"/>
                <a:gd name="T9" fmla="*/ 90 h 98"/>
                <a:gd name="T10" fmla="*/ 60 w 101"/>
                <a:gd name="T11" fmla="*/ 87 h 98"/>
                <a:gd name="T12" fmla="*/ 74 w 101"/>
                <a:gd name="T13" fmla="*/ 57 h 98"/>
                <a:gd name="T14" fmla="*/ 72 w 101"/>
                <a:gd name="T15" fmla="*/ 87 h 98"/>
                <a:gd name="T16" fmla="*/ 82 w 101"/>
                <a:gd name="T17" fmla="*/ 91 h 98"/>
                <a:gd name="T18" fmla="*/ 101 w 101"/>
                <a:gd name="T19" fmla="*/ 85 h 98"/>
                <a:gd name="T20" fmla="*/ 89 w 101"/>
                <a:gd name="T21" fmla="*/ 63 h 98"/>
                <a:gd name="T22" fmla="*/ 83 w 101"/>
                <a:gd name="T23" fmla="*/ 22 h 98"/>
                <a:gd name="T24" fmla="*/ 50 w 101"/>
                <a:gd name="T25" fmla="*/ 4 h 98"/>
                <a:gd name="T26" fmla="*/ 49 w 101"/>
                <a:gd name="T27" fmla="*/ 4 h 98"/>
                <a:gd name="T28" fmla="*/ 56 w 101"/>
                <a:gd name="T29" fmla="*/ 1 h 98"/>
                <a:gd name="T30" fmla="*/ 30 w 101"/>
                <a:gd name="T31" fmla="*/ 8 h 98"/>
                <a:gd name="T32" fmla="*/ 23 w 101"/>
                <a:gd name="T33" fmla="*/ 14 h 98"/>
                <a:gd name="T34" fmla="*/ 21 w 101"/>
                <a:gd name="T35" fmla="*/ 15 h 98"/>
                <a:gd name="T36" fmla="*/ 22 w 101"/>
                <a:gd name="T37" fmla="*/ 15 h 98"/>
                <a:gd name="T38" fmla="*/ 18 w 101"/>
                <a:gd name="T39" fmla="*/ 22 h 98"/>
                <a:gd name="T40" fmla="*/ 12 w 101"/>
                <a:gd name="T41" fmla="*/ 63 h 98"/>
                <a:gd name="T42" fmla="*/ 0 w 101"/>
                <a:gd name="T43" fmla="*/ 85 h 98"/>
                <a:gd name="T44" fmla="*/ 19 w 101"/>
                <a:gd name="T45" fmla="*/ 9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8">
                  <a:moveTo>
                    <a:pt x="19" y="91"/>
                  </a:moveTo>
                  <a:cubicBezTo>
                    <a:pt x="27" y="88"/>
                    <a:pt x="29" y="87"/>
                    <a:pt x="29" y="87"/>
                  </a:cubicBezTo>
                  <a:cubicBezTo>
                    <a:pt x="29" y="87"/>
                    <a:pt x="27" y="75"/>
                    <a:pt x="26" y="61"/>
                  </a:cubicBezTo>
                  <a:cubicBezTo>
                    <a:pt x="29" y="72"/>
                    <a:pt x="35" y="83"/>
                    <a:pt x="42" y="87"/>
                  </a:cubicBezTo>
                  <a:cubicBezTo>
                    <a:pt x="44" y="89"/>
                    <a:pt x="47" y="90"/>
                    <a:pt x="50" y="90"/>
                  </a:cubicBezTo>
                  <a:cubicBezTo>
                    <a:pt x="53" y="91"/>
                    <a:pt x="57" y="89"/>
                    <a:pt x="60" y="87"/>
                  </a:cubicBezTo>
                  <a:cubicBezTo>
                    <a:pt x="67" y="82"/>
                    <a:pt x="72" y="70"/>
                    <a:pt x="74" y="57"/>
                  </a:cubicBezTo>
                  <a:cubicBezTo>
                    <a:pt x="75" y="73"/>
                    <a:pt x="72" y="87"/>
                    <a:pt x="72" y="87"/>
                  </a:cubicBezTo>
                  <a:cubicBezTo>
                    <a:pt x="72" y="87"/>
                    <a:pt x="74" y="88"/>
                    <a:pt x="82" y="91"/>
                  </a:cubicBezTo>
                  <a:cubicBezTo>
                    <a:pt x="98" y="98"/>
                    <a:pt x="101" y="85"/>
                    <a:pt x="101" y="85"/>
                  </a:cubicBezTo>
                  <a:cubicBezTo>
                    <a:pt x="101" y="85"/>
                    <a:pt x="85" y="88"/>
                    <a:pt x="89" y="63"/>
                  </a:cubicBezTo>
                  <a:cubicBezTo>
                    <a:pt x="91" y="52"/>
                    <a:pt x="92" y="40"/>
                    <a:pt x="83" y="22"/>
                  </a:cubicBezTo>
                  <a:cubicBezTo>
                    <a:pt x="76" y="5"/>
                    <a:pt x="60" y="3"/>
                    <a:pt x="50" y="4"/>
                  </a:cubicBezTo>
                  <a:cubicBezTo>
                    <a:pt x="50" y="4"/>
                    <a:pt x="50" y="4"/>
                    <a:pt x="49" y="4"/>
                  </a:cubicBezTo>
                  <a:cubicBezTo>
                    <a:pt x="52" y="3"/>
                    <a:pt x="54" y="1"/>
                    <a:pt x="56" y="1"/>
                  </a:cubicBezTo>
                  <a:cubicBezTo>
                    <a:pt x="56" y="1"/>
                    <a:pt x="42" y="0"/>
                    <a:pt x="30" y="8"/>
                  </a:cubicBezTo>
                  <a:cubicBezTo>
                    <a:pt x="28" y="9"/>
                    <a:pt x="25" y="11"/>
                    <a:pt x="23" y="14"/>
                  </a:cubicBezTo>
                  <a:cubicBezTo>
                    <a:pt x="23" y="14"/>
                    <a:pt x="22" y="15"/>
                    <a:pt x="21" y="15"/>
                  </a:cubicBezTo>
                  <a:cubicBezTo>
                    <a:pt x="21" y="15"/>
                    <a:pt x="22" y="15"/>
                    <a:pt x="22" y="15"/>
                  </a:cubicBezTo>
                  <a:cubicBezTo>
                    <a:pt x="21" y="17"/>
                    <a:pt x="19" y="19"/>
                    <a:pt x="18" y="22"/>
                  </a:cubicBezTo>
                  <a:cubicBezTo>
                    <a:pt x="10" y="40"/>
                    <a:pt x="10" y="52"/>
                    <a:pt x="12" y="63"/>
                  </a:cubicBezTo>
                  <a:cubicBezTo>
                    <a:pt x="17" y="88"/>
                    <a:pt x="0" y="85"/>
                    <a:pt x="0" y="85"/>
                  </a:cubicBezTo>
                  <a:cubicBezTo>
                    <a:pt x="0" y="85"/>
                    <a:pt x="4" y="98"/>
                    <a:pt x="19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120"/>
            <p:cNvSpPr/>
            <p:nvPr/>
          </p:nvSpPr>
          <p:spPr bwMode="auto">
            <a:xfrm>
              <a:off x="3609978" y="892172"/>
              <a:ext cx="30163" cy="50800"/>
            </a:xfrm>
            <a:custGeom>
              <a:avLst/>
              <a:gdLst>
                <a:gd name="T0" fmla="*/ 6 w 17"/>
                <a:gd name="T1" fmla="*/ 18 h 29"/>
                <a:gd name="T2" fmla="*/ 9 w 17"/>
                <a:gd name="T3" fmla="*/ 26 h 29"/>
                <a:gd name="T4" fmla="*/ 16 w 17"/>
                <a:gd name="T5" fmla="*/ 25 h 29"/>
                <a:gd name="T6" fmla="*/ 12 w 17"/>
                <a:gd name="T7" fmla="*/ 14 h 29"/>
                <a:gd name="T8" fmla="*/ 7 w 17"/>
                <a:gd name="T9" fmla="*/ 11 h 29"/>
                <a:gd name="T10" fmla="*/ 1 w 17"/>
                <a:gd name="T11" fmla="*/ 0 h 29"/>
                <a:gd name="T12" fmla="*/ 3 w 17"/>
                <a:gd name="T13" fmla="*/ 17 h 29"/>
                <a:gd name="T14" fmla="*/ 4 w 17"/>
                <a:gd name="T15" fmla="*/ 22 h 29"/>
                <a:gd name="T16" fmla="*/ 6 w 17"/>
                <a:gd name="T17" fmla="*/ 16 h 29"/>
                <a:gd name="T18" fmla="*/ 6 w 17"/>
                <a:gd name="T1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9">
                  <a:moveTo>
                    <a:pt x="6" y="18"/>
                  </a:moveTo>
                  <a:cubicBezTo>
                    <a:pt x="6" y="21"/>
                    <a:pt x="8" y="25"/>
                    <a:pt x="9" y="26"/>
                  </a:cubicBezTo>
                  <a:cubicBezTo>
                    <a:pt x="10" y="27"/>
                    <a:pt x="17" y="29"/>
                    <a:pt x="16" y="25"/>
                  </a:cubicBezTo>
                  <a:cubicBezTo>
                    <a:pt x="15" y="20"/>
                    <a:pt x="12" y="14"/>
                    <a:pt x="12" y="14"/>
                  </a:cubicBezTo>
                  <a:cubicBezTo>
                    <a:pt x="12" y="14"/>
                    <a:pt x="10" y="14"/>
                    <a:pt x="7" y="11"/>
                  </a:cubicBezTo>
                  <a:cubicBezTo>
                    <a:pt x="5" y="9"/>
                    <a:pt x="3" y="5"/>
                    <a:pt x="1" y="0"/>
                  </a:cubicBezTo>
                  <a:cubicBezTo>
                    <a:pt x="1" y="0"/>
                    <a:pt x="0" y="8"/>
                    <a:pt x="3" y="17"/>
                  </a:cubicBezTo>
                  <a:cubicBezTo>
                    <a:pt x="5" y="27"/>
                    <a:pt x="4" y="22"/>
                    <a:pt x="4" y="2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121"/>
            <p:cNvSpPr/>
            <p:nvPr/>
          </p:nvSpPr>
          <p:spPr bwMode="auto">
            <a:xfrm>
              <a:off x="3573465" y="892172"/>
              <a:ext cx="30163" cy="50800"/>
            </a:xfrm>
            <a:custGeom>
              <a:avLst/>
              <a:gdLst>
                <a:gd name="T0" fmla="*/ 15 w 17"/>
                <a:gd name="T1" fmla="*/ 17 h 29"/>
                <a:gd name="T2" fmla="*/ 16 w 17"/>
                <a:gd name="T3" fmla="*/ 0 h 29"/>
                <a:gd name="T4" fmla="*/ 5 w 17"/>
                <a:gd name="T5" fmla="*/ 14 h 29"/>
                <a:gd name="T6" fmla="*/ 1 w 17"/>
                <a:gd name="T7" fmla="*/ 25 h 29"/>
                <a:gd name="T8" fmla="*/ 9 w 17"/>
                <a:gd name="T9" fmla="*/ 26 h 29"/>
                <a:gd name="T10" fmla="*/ 12 w 17"/>
                <a:gd name="T11" fmla="*/ 16 h 29"/>
                <a:gd name="T12" fmla="*/ 13 w 17"/>
                <a:gd name="T13" fmla="*/ 22 h 29"/>
                <a:gd name="T14" fmla="*/ 15 w 17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9">
                  <a:moveTo>
                    <a:pt x="15" y="17"/>
                  </a:moveTo>
                  <a:cubicBezTo>
                    <a:pt x="17" y="8"/>
                    <a:pt x="16" y="0"/>
                    <a:pt x="16" y="0"/>
                  </a:cubicBezTo>
                  <a:cubicBezTo>
                    <a:pt x="12" y="12"/>
                    <a:pt x="5" y="14"/>
                    <a:pt x="5" y="14"/>
                  </a:cubicBezTo>
                  <a:cubicBezTo>
                    <a:pt x="5" y="14"/>
                    <a:pt x="3" y="20"/>
                    <a:pt x="1" y="25"/>
                  </a:cubicBezTo>
                  <a:cubicBezTo>
                    <a:pt x="0" y="29"/>
                    <a:pt x="7" y="27"/>
                    <a:pt x="9" y="26"/>
                  </a:cubicBezTo>
                  <a:cubicBezTo>
                    <a:pt x="10" y="25"/>
                    <a:pt x="12" y="16"/>
                    <a:pt x="12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7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122"/>
            <p:cNvSpPr/>
            <p:nvPr/>
          </p:nvSpPr>
          <p:spPr bwMode="auto">
            <a:xfrm>
              <a:off x="3513140" y="798510"/>
              <a:ext cx="42863" cy="38100"/>
            </a:xfrm>
            <a:custGeom>
              <a:avLst/>
              <a:gdLst>
                <a:gd name="T0" fmla="*/ 3 w 25"/>
                <a:gd name="T1" fmla="*/ 20 h 22"/>
                <a:gd name="T2" fmla="*/ 5 w 25"/>
                <a:gd name="T3" fmla="*/ 15 h 22"/>
                <a:gd name="T4" fmla="*/ 5 w 25"/>
                <a:gd name="T5" fmla="*/ 14 h 22"/>
                <a:gd name="T6" fmla="*/ 8 w 25"/>
                <a:gd name="T7" fmla="*/ 14 h 22"/>
                <a:gd name="T8" fmla="*/ 8 w 25"/>
                <a:gd name="T9" fmla="*/ 15 h 22"/>
                <a:gd name="T10" fmla="*/ 15 w 25"/>
                <a:gd name="T11" fmla="*/ 22 h 22"/>
                <a:gd name="T12" fmla="*/ 23 w 25"/>
                <a:gd name="T13" fmla="*/ 13 h 22"/>
                <a:gd name="T14" fmla="*/ 23 w 25"/>
                <a:gd name="T15" fmla="*/ 11 h 22"/>
                <a:gd name="T16" fmla="*/ 25 w 25"/>
                <a:gd name="T17" fmla="*/ 0 h 22"/>
                <a:gd name="T18" fmla="*/ 6 w 25"/>
                <a:gd name="T19" fmla="*/ 4 h 22"/>
                <a:gd name="T20" fmla="*/ 0 w 25"/>
                <a:gd name="T21" fmla="*/ 19 h 22"/>
                <a:gd name="T22" fmla="*/ 3 w 25"/>
                <a:gd name="T2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2">
                  <a:moveTo>
                    <a:pt x="3" y="20"/>
                  </a:moveTo>
                  <a:cubicBezTo>
                    <a:pt x="4" y="18"/>
                    <a:pt x="5" y="16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2"/>
                    <a:pt x="7" y="11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0"/>
                    <a:pt x="10" y="22"/>
                    <a:pt x="15" y="22"/>
                  </a:cubicBezTo>
                  <a:cubicBezTo>
                    <a:pt x="19" y="21"/>
                    <a:pt x="21" y="17"/>
                    <a:pt x="23" y="13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5" y="5"/>
                    <a:pt x="25" y="0"/>
                    <a:pt x="25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" y="4"/>
                    <a:pt x="1" y="13"/>
                    <a:pt x="0" y="19"/>
                  </a:cubicBezTo>
                  <a:cubicBezTo>
                    <a:pt x="0" y="22"/>
                    <a:pt x="1" y="21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123"/>
            <p:cNvSpPr/>
            <p:nvPr/>
          </p:nvSpPr>
          <p:spPr bwMode="auto">
            <a:xfrm>
              <a:off x="3232153" y="798510"/>
              <a:ext cx="42863" cy="41275"/>
            </a:xfrm>
            <a:custGeom>
              <a:avLst/>
              <a:gdLst>
                <a:gd name="T0" fmla="*/ 17 w 25"/>
                <a:gd name="T1" fmla="*/ 16 h 24"/>
                <a:gd name="T2" fmla="*/ 17 w 25"/>
                <a:gd name="T3" fmla="*/ 14 h 24"/>
                <a:gd name="T4" fmla="*/ 20 w 25"/>
                <a:gd name="T5" fmla="*/ 15 h 24"/>
                <a:gd name="T6" fmla="*/ 20 w 25"/>
                <a:gd name="T7" fmla="*/ 15 h 24"/>
                <a:gd name="T8" fmla="*/ 20 w 25"/>
                <a:gd name="T9" fmla="*/ 17 h 24"/>
                <a:gd name="T10" fmla="*/ 25 w 25"/>
                <a:gd name="T11" fmla="*/ 19 h 24"/>
                <a:gd name="T12" fmla="*/ 19 w 25"/>
                <a:gd name="T13" fmla="*/ 4 h 24"/>
                <a:gd name="T14" fmla="*/ 0 w 25"/>
                <a:gd name="T15" fmla="*/ 0 h 24"/>
                <a:gd name="T16" fmla="*/ 2 w 25"/>
                <a:gd name="T17" fmla="*/ 11 h 24"/>
                <a:gd name="T18" fmla="*/ 2 w 25"/>
                <a:gd name="T19" fmla="*/ 13 h 24"/>
                <a:gd name="T20" fmla="*/ 10 w 25"/>
                <a:gd name="T21" fmla="*/ 22 h 24"/>
                <a:gd name="T22" fmla="*/ 17 w 25"/>
                <a:gd name="T2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4">
                  <a:moveTo>
                    <a:pt x="17" y="16"/>
                  </a:moveTo>
                  <a:cubicBezTo>
                    <a:pt x="17" y="15"/>
                    <a:pt x="17" y="15"/>
                    <a:pt x="17" y="14"/>
                  </a:cubicBezTo>
                  <a:cubicBezTo>
                    <a:pt x="18" y="12"/>
                    <a:pt x="20" y="12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7"/>
                  </a:cubicBezTo>
                  <a:cubicBezTo>
                    <a:pt x="22" y="20"/>
                    <a:pt x="25" y="24"/>
                    <a:pt x="25" y="19"/>
                  </a:cubicBezTo>
                  <a:cubicBezTo>
                    <a:pt x="24" y="13"/>
                    <a:pt x="23" y="4"/>
                    <a:pt x="19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4" y="17"/>
                    <a:pt x="6" y="22"/>
                    <a:pt x="10" y="22"/>
                  </a:cubicBezTo>
                  <a:cubicBezTo>
                    <a:pt x="15" y="23"/>
                    <a:pt x="17" y="20"/>
                    <a:pt x="1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124"/>
            <p:cNvSpPr/>
            <p:nvPr/>
          </p:nvSpPr>
          <p:spPr bwMode="auto">
            <a:xfrm>
              <a:off x="3206753" y="473074"/>
              <a:ext cx="376238" cy="585786"/>
            </a:xfrm>
            <a:custGeom>
              <a:avLst/>
              <a:gdLst>
                <a:gd name="T0" fmla="*/ 37 w 215"/>
                <a:gd name="T1" fmla="*/ 184 h 336"/>
                <a:gd name="T2" fmla="*/ 33 w 215"/>
                <a:gd name="T3" fmla="*/ 62 h 336"/>
                <a:gd name="T4" fmla="*/ 36 w 215"/>
                <a:gd name="T5" fmla="*/ 65 h 336"/>
                <a:gd name="T6" fmla="*/ 36 w 215"/>
                <a:gd name="T7" fmla="*/ 65 h 336"/>
                <a:gd name="T8" fmla="*/ 40 w 215"/>
                <a:gd name="T9" fmla="*/ 125 h 336"/>
                <a:gd name="T10" fmla="*/ 46 w 215"/>
                <a:gd name="T11" fmla="*/ 188 h 336"/>
                <a:gd name="T12" fmla="*/ 46 w 215"/>
                <a:gd name="T13" fmla="*/ 189 h 336"/>
                <a:gd name="T14" fmla="*/ 53 w 215"/>
                <a:gd name="T15" fmla="*/ 201 h 336"/>
                <a:gd name="T16" fmla="*/ 63 w 215"/>
                <a:gd name="T17" fmla="*/ 336 h 336"/>
                <a:gd name="T18" fmla="*/ 91 w 215"/>
                <a:gd name="T19" fmla="*/ 336 h 336"/>
                <a:gd name="T20" fmla="*/ 103 w 215"/>
                <a:gd name="T21" fmla="*/ 231 h 336"/>
                <a:gd name="T22" fmla="*/ 105 w 215"/>
                <a:gd name="T23" fmla="*/ 231 h 336"/>
                <a:gd name="T24" fmla="*/ 109 w 215"/>
                <a:gd name="T25" fmla="*/ 230 h 336"/>
                <a:gd name="T26" fmla="*/ 122 w 215"/>
                <a:gd name="T27" fmla="*/ 336 h 336"/>
                <a:gd name="T28" fmla="*/ 149 w 215"/>
                <a:gd name="T29" fmla="*/ 336 h 336"/>
                <a:gd name="T30" fmla="*/ 159 w 215"/>
                <a:gd name="T31" fmla="*/ 203 h 336"/>
                <a:gd name="T32" fmla="*/ 166 w 215"/>
                <a:gd name="T33" fmla="*/ 189 h 336"/>
                <a:gd name="T34" fmla="*/ 166 w 215"/>
                <a:gd name="T35" fmla="*/ 188 h 336"/>
                <a:gd name="T36" fmla="*/ 170 w 215"/>
                <a:gd name="T37" fmla="*/ 147 h 336"/>
                <a:gd name="T38" fmla="*/ 176 w 215"/>
                <a:gd name="T39" fmla="*/ 67 h 336"/>
                <a:gd name="T40" fmla="*/ 176 w 215"/>
                <a:gd name="T41" fmla="*/ 66 h 336"/>
                <a:gd name="T42" fmla="*/ 179 w 215"/>
                <a:gd name="T43" fmla="*/ 62 h 336"/>
                <a:gd name="T44" fmla="*/ 179 w 215"/>
                <a:gd name="T45" fmla="*/ 183 h 336"/>
                <a:gd name="T46" fmla="*/ 201 w 215"/>
                <a:gd name="T47" fmla="*/ 180 h 336"/>
                <a:gd name="T48" fmla="*/ 213 w 215"/>
                <a:gd name="T49" fmla="*/ 35 h 336"/>
                <a:gd name="T50" fmla="*/ 142 w 215"/>
                <a:gd name="T51" fmla="*/ 4 h 336"/>
                <a:gd name="T52" fmla="*/ 138 w 215"/>
                <a:gd name="T53" fmla="*/ 7 h 336"/>
                <a:gd name="T54" fmla="*/ 122 w 215"/>
                <a:gd name="T55" fmla="*/ 77 h 336"/>
                <a:gd name="T56" fmla="*/ 116 w 215"/>
                <a:gd name="T57" fmla="*/ 25 h 336"/>
                <a:gd name="T58" fmla="*/ 117 w 215"/>
                <a:gd name="T59" fmla="*/ 19 h 336"/>
                <a:gd name="T60" fmla="*/ 114 w 215"/>
                <a:gd name="T61" fmla="*/ 13 h 336"/>
                <a:gd name="T62" fmla="*/ 105 w 215"/>
                <a:gd name="T63" fmla="*/ 13 h 336"/>
                <a:gd name="T64" fmla="*/ 101 w 215"/>
                <a:gd name="T65" fmla="*/ 19 h 336"/>
                <a:gd name="T66" fmla="*/ 103 w 215"/>
                <a:gd name="T67" fmla="*/ 24 h 336"/>
                <a:gd name="T68" fmla="*/ 97 w 215"/>
                <a:gd name="T69" fmla="*/ 73 h 336"/>
                <a:gd name="T70" fmla="*/ 96 w 215"/>
                <a:gd name="T71" fmla="*/ 76 h 336"/>
                <a:gd name="T72" fmla="*/ 77 w 215"/>
                <a:gd name="T73" fmla="*/ 4 h 336"/>
                <a:gd name="T74" fmla="*/ 74 w 215"/>
                <a:gd name="T75" fmla="*/ 4 h 336"/>
                <a:gd name="T76" fmla="*/ 2 w 215"/>
                <a:gd name="T77" fmla="*/ 41 h 336"/>
                <a:gd name="T78" fmla="*/ 12 w 215"/>
                <a:gd name="T79" fmla="*/ 179 h 336"/>
                <a:gd name="T80" fmla="*/ 37 w 215"/>
                <a:gd name="T81" fmla="*/ 1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" h="336">
                  <a:moveTo>
                    <a:pt x="37" y="184"/>
                  </a:moveTo>
                  <a:cubicBezTo>
                    <a:pt x="36" y="167"/>
                    <a:pt x="30" y="59"/>
                    <a:pt x="33" y="62"/>
                  </a:cubicBezTo>
                  <a:cubicBezTo>
                    <a:pt x="34" y="63"/>
                    <a:pt x="35" y="64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3" y="161"/>
                    <a:pt x="46" y="188"/>
                    <a:pt x="46" y="188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47" y="193"/>
                    <a:pt x="50" y="198"/>
                    <a:pt x="53" y="20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91" y="336"/>
                    <a:pt x="91" y="336"/>
                    <a:pt x="91" y="336"/>
                  </a:cubicBezTo>
                  <a:cubicBezTo>
                    <a:pt x="103" y="231"/>
                    <a:pt x="103" y="231"/>
                    <a:pt x="103" y="231"/>
                  </a:cubicBezTo>
                  <a:cubicBezTo>
                    <a:pt x="104" y="231"/>
                    <a:pt x="105" y="231"/>
                    <a:pt x="105" y="231"/>
                  </a:cubicBezTo>
                  <a:cubicBezTo>
                    <a:pt x="107" y="231"/>
                    <a:pt x="108" y="231"/>
                    <a:pt x="109" y="230"/>
                  </a:cubicBezTo>
                  <a:cubicBezTo>
                    <a:pt x="122" y="336"/>
                    <a:pt x="122" y="336"/>
                    <a:pt x="122" y="336"/>
                  </a:cubicBezTo>
                  <a:cubicBezTo>
                    <a:pt x="149" y="336"/>
                    <a:pt x="149" y="336"/>
                    <a:pt x="149" y="336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2" y="199"/>
                    <a:pt x="165" y="194"/>
                    <a:pt x="166" y="189"/>
                  </a:cubicBezTo>
                  <a:cubicBezTo>
                    <a:pt x="166" y="188"/>
                    <a:pt x="166" y="188"/>
                    <a:pt x="166" y="188"/>
                  </a:cubicBezTo>
                  <a:cubicBezTo>
                    <a:pt x="166" y="188"/>
                    <a:pt x="168" y="171"/>
                    <a:pt x="170" y="14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67"/>
                    <a:pt x="176" y="66"/>
                    <a:pt x="176" y="66"/>
                  </a:cubicBezTo>
                  <a:cubicBezTo>
                    <a:pt x="177" y="64"/>
                    <a:pt x="178" y="63"/>
                    <a:pt x="179" y="62"/>
                  </a:cubicBezTo>
                  <a:cubicBezTo>
                    <a:pt x="183" y="57"/>
                    <a:pt x="181" y="167"/>
                    <a:pt x="179" y="183"/>
                  </a:cubicBezTo>
                  <a:cubicBezTo>
                    <a:pt x="183" y="185"/>
                    <a:pt x="191" y="183"/>
                    <a:pt x="201" y="180"/>
                  </a:cubicBezTo>
                  <a:cubicBezTo>
                    <a:pt x="205" y="156"/>
                    <a:pt x="215" y="45"/>
                    <a:pt x="213" y="35"/>
                  </a:cubicBezTo>
                  <a:cubicBezTo>
                    <a:pt x="212" y="28"/>
                    <a:pt x="173" y="0"/>
                    <a:pt x="142" y="4"/>
                  </a:cubicBezTo>
                  <a:cubicBezTo>
                    <a:pt x="142" y="4"/>
                    <a:pt x="140" y="5"/>
                    <a:pt x="138" y="7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ubicBezTo>
                    <a:pt x="43" y="9"/>
                    <a:pt x="3" y="20"/>
                    <a:pt x="2" y="41"/>
                  </a:cubicBezTo>
                  <a:cubicBezTo>
                    <a:pt x="0" y="52"/>
                    <a:pt x="7" y="155"/>
                    <a:pt x="12" y="179"/>
                  </a:cubicBezTo>
                  <a:cubicBezTo>
                    <a:pt x="21" y="185"/>
                    <a:pt x="33" y="184"/>
                    <a:pt x="37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125"/>
            <p:cNvSpPr/>
            <p:nvPr/>
          </p:nvSpPr>
          <p:spPr bwMode="auto">
            <a:xfrm>
              <a:off x="3313115" y="246061"/>
              <a:ext cx="166688" cy="234949"/>
            </a:xfrm>
            <a:custGeom>
              <a:avLst/>
              <a:gdLst>
                <a:gd name="T0" fmla="*/ 4 w 95"/>
                <a:gd name="T1" fmla="*/ 64 h 135"/>
                <a:gd name="T2" fmla="*/ 0 w 95"/>
                <a:gd name="T3" fmla="*/ 79 h 135"/>
                <a:gd name="T4" fmla="*/ 4 w 95"/>
                <a:gd name="T5" fmla="*/ 94 h 135"/>
                <a:gd name="T6" fmla="*/ 6 w 95"/>
                <a:gd name="T7" fmla="*/ 90 h 135"/>
                <a:gd name="T8" fmla="*/ 48 w 95"/>
                <a:gd name="T9" fmla="*/ 135 h 135"/>
                <a:gd name="T10" fmla="*/ 88 w 95"/>
                <a:gd name="T11" fmla="*/ 89 h 135"/>
                <a:gd name="T12" fmla="*/ 91 w 95"/>
                <a:gd name="T13" fmla="*/ 93 h 135"/>
                <a:gd name="T14" fmla="*/ 95 w 95"/>
                <a:gd name="T15" fmla="*/ 78 h 135"/>
                <a:gd name="T16" fmla="*/ 91 w 95"/>
                <a:gd name="T17" fmla="*/ 63 h 135"/>
                <a:gd name="T18" fmla="*/ 90 w 95"/>
                <a:gd name="T19" fmla="*/ 64 h 135"/>
                <a:gd name="T20" fmla="*/ 89 w 95"/>
                <a:gd name="T21" fmla="*/ 51 h 135"/>
                <a:gd name="T22" fmla="*/ 55 w 95"/>
                <a:gd name="T23" fmla="*/ 42 h 135"/>
                <a:gd name="T24" fmla="*/ 60 w 95"/>
                <a:gd name="T25" fmla="*/ 44 h 135"/>
                <a:gd name="T26" fmla="*/ 93 w 95"/>
                <a:gd name="T27" fmla="*/ 33 h 135"/>
                <a:gd name="T28" fmla="*/ 16 w 95"/>
                <a:gd name="T29" fmla="*/ 25 h 135"/>
                <a:gd name="T30" fmla="*/ 1 w 95"/>
                <a:gd name="T31" fmla="*/ 35 h 135"/>
                <a:gd name="T32" fmla="*/ 12 w 95"/>
                <a:gd name="T33" fmla="*/ 35 h 135"/>
                <a:gd name="T34" fmla="*/ 5 w 95"/>
                <a:gd name="T35" fmla="*/ 56 h 135"/>
                <a:gd name="T36" fmla="*/ 4 w 95"/>
                <a:gd name="T37" fmla="*/ 64 h 135"/>
                <a:gd name="T38" fmla="*/ 4 w 95"/>
                <a:gd name="T39" fmla="*/ 6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35">
                  <a:moveTo>
                    <a:pt x="4" y="64"/>
                  </a:moveTo>
                  <a:cubicBezTo>
                    <a:pt x="2" y="64"/>
                    <a:pt x="0" y="70"/>
                    <a:pt x="0" y="79"/>
                  </a:cubicBezTo>
                  <a:cubicBezTo>
                    <a:pt x="0" y="87"/>
                    <a:pt x="2" y="94"/>
                    <a:pt x="4" y="94"/>
                  </a:cubicBezTo>
                  <a:cubicBezTo>
                    <a:pt x="5" y="94"/>
                    <a:pt x="6" y="93"/>
                    <a:pt x="6" y="90"/>
                  </a:cubicBezTo>
                  <a:cubicBezTo>
                    <a:pt x="13" y="116"/>
                    <a:pt x="35" y="135"/>
                    <a:pt x="48" y="135"/>
                  </a:cubicBezTo>
                  <a:cubicBezTo>
                    <a:pt x="63" y="135"/>
                    <a:pt x="85" y="117"/>
                    <a:pt x="88" y="89"/>
                  </a:cubicBezTo>
                  <a:cubicBezTo>
                    <a:pt x="89" y="92"/>
                    <a:pt x="90" y="93"/>
                    <a:pt x="91" y="93"/>
                  </a:cubicBezTo>
                  <a:cubicBezTo>
                    <a:pt x="93" y="93"/>
                    <a:pt x="95" y="87"/>
                    <a:pt x="95" y="78"/>
                  </a:cubicBezTo>
                  <a:cubicBezTo>
                    <a:pt x="95" y="70"/>
                    <a:pt x="93" y="63"/>
                    <a:pt x="91" y="63"/>
                  </a:cubicBezTo>
                  <a:cubicBezTo>
                    <a:pt x="90" y="63"/>
                    <a:pt x="90" y="63"/>
                    <a:pt x="90" y="64"/>
                  </a:cubicBezTo>
                  <a:cubicBezTo>
                    <a:pt x="90" y="60"/>
                    <a:pt x="90" y="55"/>
                    <a:pt x="89" y="51"/>
                  </a:cubicBezTo>
                  <a:cubicBezTo>
                    <a:pt x="82" y="56"/>
                    <a:pt x="69" y="49"/>
                    <a:pt x="55" y="42"/>
                  </a:cubicBezTo>
                  <a:cubicBezTo>
                    <a:pt x="56" y="42"/>
                    <a:pt x="58" y="43"/>
                    <a:pt x="60" y="44"/>
                  </a:cubicBezTo>
                  <a:cubicBezTo>
                    <a:pt x="84" y="56"/>
                    <a:pt x="93" y="33"/>
                    <a:pt x="93" y="33"/>
                  </a:cubicBezTo>
                  <a:cubicBezTo>
                    <a:pt x="93" y="33"/>
                    <a:pt x="64" y="0"/>
                    <a:pt x="16" y="25"/>
                  </a:cubicBezTo>
                  <a:cubicBezTo>
                    <a:pt x="12" y="27"/>
                    <a:pt x="6" y="32"/>
                    <a:pt x="1" y="35"/>
                  </a:cubicBezTo>
                  <a:cubicBezTo>
                    <a:pt x="1" y="35"/>
                    <a:pt x="5" y="35"/>
                    <a:pt x="12" y="35"/>
                  </a:cubicBezTo>
                  <a:cubicBezTo>
                    <a:pt x="6" y="38"/>
                    <a:pt x="4" y="44"/>
                    <a:pt x="5" y="56"/>
                  </a:cubicBezTo>
                  <a:cubicBezTo>
                    <a:pt x="4" y="58"/>
                    <a:pt x="4" y="61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126"/>
            <p:cNvSpPr/>
            <p:nvPr/>
          </p:nvSpPr>
          <p:spPr bwMode="auto">
            <a:xfrm>
              <a:off x="3279778" y="1066797"/>
              <a:ext cx="80963" cy="33338"/>
            </a:xfrm>
            <a:custGeom>
              <a:avLst/>
              <a:gdLst>
                <a:gd name="T0" fmla="*/ 22 w 47"/>
                <a:gd name="T1" fmla="*/ 0 h 19"/>
                <a:gd name="T2" fmla="*/ 19 w 47"/>
                <a:gd name="T3" fmla="*/ 2 h 19"/>
                <a:gd name="T4" fmla="*/ 14 w 47"/>
                <a:gd name="T5" fmla="*/ 18 h 19"/>
                <a:gd name="T6" fmla="*/ 37 w 47"/>
                <a:gd name="T7" fmla="*/ 10 h 19"/>
                <a:gd name="T8" fmla="*/ 40 w 47"/>
                <a:gd name="T9" fmla="*/ 10 h 19"/>
                <a:gd name="T10" fmla="*/ 46 w 47"/>
                <a:gd name="T11" fmla="*/ 10 h 19"/>
                <a:gd name="T12" fmla="*/ 47 w 47"/>
                <a:gd name="T13" fmla="*/ 3 h 19"/>
                <a:gd name="T14" fmla="*/ 46 w 47"/>
                <a:gd name="T15" fmla="*/ 1 h 19"/>
                <a:gd name="T16" fmla="*/ 47 w 47"/>
                <a:gd name="T17" fmla="*/ 0 h 19"/>
                <a:gd name="T18" fmla="*/ 22 w 47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9">
                  <a:moveTo>
                    <a:pt x="22" y="0"/>
                  </a:moveTo>
                  <a:cubicBezTo>
                    <a:pt x="22" y="0"/>
                    <a:pt x="21" y="1"/>
                    <a:pt x="19" y="2"/>
                  </a:cubicBezTo>
                  <a:cubicBezTo>
                    <a:pt x="12" y="7"/>
                    <a:pt x="0" y="17"/>
                    <a:pt x="14" y="18"/>
                  </a:cubicBezTo>
                  <a:cubicBezTo>
                    <a:pt x="24" y="19"/>
                    <a:pt x="31" y="14"/>
                    <a:pt x="37" y="10"/>
                  </a:cubicBezTo>
                  <a:cubicBezTo>
                    <a:pt x="40" y="8"/>
                    <a:pt x="39" y="10"/>
                    <a:pt x="40" y="10"/>
                  </a:cubicBezTo>
                  <a:cubicBezTo>
                    <a:pt x="41" y="10"/>
                    <a:pt x="45" y="10"/>
                    <a:pt x="46" y="10"/>
                  </a:cubicBezTo>
                  <a:cubicBezTo>
                    <a:pt x="46" y="6"/>
                    <a:pt x="47" y="4"/>
                    <a:pt x="47" y="3"/>
                  </a:cubicBezTo>
                  <a:cubicBezTo>
                    <a:pt x="47" y="1"/>
                    <a:pt x="46" y="1"/>
                    <a:pt x="46" y="1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27"/>
            <p:cNvSpPr/>
            <p:nvPr/>
          </p:nvSpPr>
          <p:spPr bwMode="auto">
            <a:xfrm>
              <a:off x="3425828" y="1066796"/>
              <a:ext cx="80963" cy="33338"/>
            </a:xfrm>
            <a:custGeom>
              <a:avLst/>
              <a:gdLst>
                <a:gd name="T0" fmla="*/ 1 w 47"/>
                <a:gd name="T1" fmla="*/ 10 h 19"/>
                <a:gd name="T2" fmla="*/ 6 w 47"/>
                <a:gd name="T3" fmla="*/ 10 h 19"/>
                <a:gd name="T4" fmla="*/ 9 w 47"/>
                <a:gd name="T5" fmla="*/ 10 h 19"/>
                <a:gd name="T6" fmla="*/ 33 w 47"/>
                <a:gd name="T7" fmla="*/ 18 h 19"/>
                <a:gd name="T8" fmla="*/ 27 w 47"/>
                <a:gd name="T9" fmla="*/ 2 h 19"/>
                <a:gd name="T10" fmla="*/ 24 w 47"/>
                <a:gd name="T11" fmla="*/ 0 h 19"/>
                <a:gd name="T12" fmla="*/ 0 w 47"/>
                <a:gd name="T13" fmla="*/ 0 h 19"/>
                <a:gd name="T14" fmla="*/ 0 w 47"/>
                <a:gd name="T15" fmla="*/ 1 h 19"/>
                <a:gd name="T16" fmla="*/ 0 w 47"/>
                <a:gd name="T17" fmla="*/ 3 h 19"/>
                <a:gd name="T18" fmla="*/ 1 w 47"/>
                <a:gd name="T1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9">
                  <a:moveTo>
                    <a:pt x="1" y="10"/>
                  </a:moveTo>
                  <a:cubicBezTo>
                    <a:pt x="2" y="10"/>
                    <a:pt x="5" y="10"/>
                    <a:pt x="6" y="10"/>
                  </a:cubicBezTo>
                  <a:cubicBezTo>
                    <a:pt x="7" y="10"/>
                    <a:pt x="6" y="8"/>
                    <a:pt x="9" y="10"/>
                  </a:cubicBezTo>
                  <a:cubicBezTo>
                    <a:pt x="16" y="14"/>
                    <a:pt x="22" y="19"/>
                    <a:pt x="33" y="18"/>
                  </a:cubicBezTo>
                  <a:cubicBezTo>
                    <a:pt x="47" y="17"/>
                    <a:pt x="34" y="7"/>
                    <a:pt x="27" y="2"/>
                  </a:cubicBezTo>
                  <a:cubicBezTo>
                    <a:pt x="26" y="1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4"/>
                    <a:pt x="0" y="6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28"/>
            <p:cNvSpPr/>
            <p:nvPr/>
          </p:nvSpPr>
          <p:spPr bwMode="auto">
            <a:xfrm>
              <a:off x="2952753" y="904872"/>
              <a:ext cx="182563" cy="179387"/>
            </a:xfrm>
            <a:custGeom>
              <a:avLst/>
              <a:gdLst>
                <a:gd name="T0" fmla="*/ 53 w 105"/>
                <a:gd name="T1" fmla="*/ 103 h 103"/>
                <a:gd name="T2" fmla="*/ 42 w 105"/>
                <a:gd name="T3" fmla="*/ 66 h 103"/>
                <a:gd name="T4" fmla="*/ 35 w 105"/>
                <a:gd name="T5" fmla="*/ 66 h 103"/>
                <a:gd name="T6" fmla="*/ 35 w 105"/>
                <a:gd name="T7" fmla="*/ 65 h 103"/>
                <a:gd name="T8" fmla="*/ 35 w 105"/>
                <a:gd name="T9" fmla="*/ 63 h 103"/>
                <a:gd name="T10" fmla="*/ 37 w 105"/>
                <a:gd name="T11" fmla="*/ 58 h 103"/>
                <a:gd name="T12" fmla="*/ 42 w 105"/>
                <a:gd name="T13" fmla="*/ 51 h 103"/>
                <a:gd name="T14" fmla="*/ 50 w 105"/>
                <a:gd name="T15" fmla="*/ 43 h 103"/>
                <a:gd name="T16" fmla="*/ 60 w 105"/>
                <a:gd name="T17" fmla="*/ 36 h 103"/>
                <a:gd name="T18" fmla="*/ 73 w 105"/>
                <a:gd name="T19" fmla="*/ 29 h 103"/>
                <a:gd name="T20" fmla="*/ 87 w 105"/>
                <a:gd name="T21" fmla="*/ 22 h 103"/>
                <a:gd name="T22" fmla="*/ 102 w 105"/>
                <a:gd name="T23" fmla="*/ 17 h 103"/>
                <a:gd name="T24" fmla="*/ 105 w 105"/>
                <a:gd name="T25" fmla="*/ 11 h 103"/>
                <a:gd name="T26" fmla="*/ 105 w 105"/>
                <a:gd name="T27" fmla="*/ 10 h 103"/>
                <a:gd name="T28" fmla="*/ 104 w 105"/>
                <a:gd name="T29" fmla="*/ 0 h 103"/>
                <a:gd name="T30" fmla="*/ 81 w 105"/>
                <a:gd name="T31" fmla="*/ 6 h 103"/>
                <a:gd name="T32" fmla="*/ 65 w 105"/>
                <a:gd name="T33" fmla="*/ 12 h 103"/>
                <a:gd name="T34" fmla="*/ 51 w 105"/>
                <a:gd name="T35" fmla="*/ 19 h 103"/>
                <a:gd name="T36" fmla="*/ 37 w 105"/>
                <a:gd name="T37" fmla="*/ 28 h 103"/>
                <a:gd name="T38" fmla="*/ 26 w 105"/>
                <a:gd name="T39" fmla="*/ 37 h 103"/>
                <a:gd name="T40" fmla="*/ 18 w 105"/>
                <a:gd name="T41" fmla="*/ 48 h 103"/>
                <a:gd name="T42" fmla="*/ 14 w 105"/>
                <a:gd name="T43" fmla="*/ 59 h 103"/>
                <a:gd name="T44" fmla="*/ 13 w 105"/>
                <a:gd name="T45" fmla="*/ 63 h 103"/>
                <a:gd name="T46" fmla="*/ 13 w 105"/>
                <a:gd name="T47" fmla="*/ 65 h 103"/>
                <a:gd name="T48" fmla="*/ 0 w 105"/>
                <a:gd name="T49" fmla="*/ 64 h 103"/>
                <a:gd name="T50" fmla="*/ 53 w 105"/>
                <a:gd name="T5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3">
                  <a:moveTo>
                    <a:pt x="53" y="103"/>
                  </a:moveTo>
                  <a:cubicBezTo>
                    <a:pt x="47" y="91"/>
                    <a:pt x="45" y="87"/>
                    <a:pt x="42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3"/>
                    <a:pt x="35" y="63"/>
                  </a:cubicBezTo>
                  <a:cubicBezTo>
                    <a:pt x="36" y="62"/>
                    <a:pt x="36" y="61"/>
                    <a:pt x="37" y="58"/>
                  </a:cubicBezTo>
                  <a:cubicBezTo>
                    <a:pt x="38" y="56"/>
                    <a:pt x="40" y="54"/>
                    <a:pt x="42" y="51"/>
                  </a:cubicBezTo>
                  <a:cubicBezTo>
                    <a:pt x="44" y="49"/>
                    <a:pt x="46" y="46"/>
                    <a:pt x="50" y="43"/>
                  </a:cubicBezTo>
                  <a:cubicBezTo>
                    <a:pt x="53" y="41"/>
                    <a:pt x="56" y="38"/>
                    <a:pt x="60" y="36"/>
                  </a:cubicBezTo>
                  <a:cubicBezTo>
                    <a:pt x="64" y="33"/>
                    <a:pt x="68" y="31"/>
                    <a:pt x="73" y="29"/>
                  </a:cubicBezTo>
                  <a:cubicBezTo>
                    <a:pt x="77" y="26"/>
                    <a:pt x="82" y="24"/>
                    <a:pt x="87" y="22"/>
                  </a:cubicBezTo>
                  <a:cubicBezTo>
                    <a:pt x="92" y="20"/>
                    <a:pt x="97" y="18"/>
                    <a:pt x="102" y="17"/>
                  </a:cubicBezTo>
                  <a:cubicBezTo>
                    <a:pt x="104" y="14"/>
                    <a:pt x="105" y="11"/>
                    <a:pt x="105" y="11"/>
                  </a:cubicBezTo>
                  <a:cubicBezTo>
                    <a:pt x="105" y="11"/>
                    <a:pt x="105" y="10"/>
                    <a:pt x="105" y="1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6" y="2"/>
                    <a:pt x="88" y="4"/>
                    <a:pt x="81" y="6"/>
                  </a:cubicBezTo>
                  <a:cubicBezTo>
                    <a:pt x="75" y="8"/>
                    <a:pt x="70" y="10"/>
                    <a:pt x="65" y="12"/>
                  </a:cubicBezTo>
                  <a:cubicBezTo>
                    <a:pt x="60" y="14"/>
                    <a:pt x="55" y="17"/>
                    <a:pt x="51" y="19"/>
                  </a:cubicBezTo>
                  <a:cubicBezTo>
                    <a:pt x="46" y="22"/>
                    <a:pt x="41" y="25"/>
                    <a:pt x="37" y="28"/>
                  </a:cubicBezTo>
                  <a:cubicBezTo>
                    <a:pt x="33" y="31"/>
                    <a:pt x="30" y="34"/>
                    <a:pt x="26" y="37"/>
                  </a:cubicBezTo>
                  <a:cubicBezTo>
                    <a:pt x="23" y="41"/>
                    <a:pt x="20" y="44"/>
                    <a:pt x="18" y="48"/>
                  </a:cubicBezTo>
                  <a:cubicBezTo>
                    <a:pt x="16" y="51"/>
                    <a:pt x="15" y="56"/>
                    <a:pt x="14" y="59"/>
                  </a:cubicBezTo>
                  <a:cubicBezTo>
                    <a:pt x="13" y="61"/>
                    <a:pt x="13" y="62"/>
                    <a:pt x="13" y="63"/>
                  </a:cubicBezTo>
                  <a:cubicBezTo>
                    <a:pt x="13" y="64"/>
                    <a:pt x="13" y="64"/>
                    <a:pt x="13" y="6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23" y="88"/>
                    <a:pt x="53" y="10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29"/>
            <p:cNvSpPr/>
            <p:nvPr/>
          </p:nvSpPr>
          <p:spPr bwMode="auto">
            <a:xfrm>
              <a:off x="3513138" y="882650"/>
              <a:ext cx="52388" cy="26988"/>
            </a:xfrm>
            <a:custGeom>
              <a:avLst/>
              <a:gdLst>
                <a:gd name="T0" fmla="*/ 29 w 30"/>
                <a:gd name="T1" fmla="*/ 11 h 16"/>
                <a:gd name="T2" fmla="*/ 28 w 30"/>
                <a:gd name="T3" fmla="*/ 3 h 16"/>
                <a:gd name="T4" fmla="*/ 16 w 30"/>
                <a:gd name="T5" fmla="*/ 1 h 16"/>
                <a:gd name="T6" fmla="*/ 16 w 30"/>
                <a:gd name="T7" fmla="*/ 1 h 16"/>
                <a:gd name="T8" fmla="*/ 14 w 30"/>
                <a:gd name="T9" fmla="*/ 0 h 16"/>
                <a:gd name="T10" fmla="*/ 14 w 30"/>
                <a:gd name="T11" fmla="*/ 1 h 16"/>
                <a:gd name="T12" fmla="*/ 1 w 30"/>
                <a:gd name="T13" fmla="*/ 0 h 16"/>
                <a:gd name="T14" fmla="*/ 0 w 30"/>
                <a:gd name="T15" fmla="*/ 11 h 16"/>
                <a:gd name="T16" fmla="*/ 12 w 30"/>
                <a:gd name="T17" fmla="*/ 13 h 16"/>
                <a:gd name="T18" fmla="*/ 12 w 30"/>
                <a:gd name="T19" fmla="*/ 16 h 16"/>
                <a:gd name="T20" fmla="*/ 18 w 30"/>
                <a:gd name="T21" fmla="*/ 14 h 16"/>
                <a:gd name="T22" fmla="*/ 29 w 30"/>
                <a:gd name="T23" fmla="*/ 16 h 16"/>
                <a:gd name="T24" fmla="*/ 29 w 30"/>
                <a:gd name="T25" fmla="*/ 15 h 16"/>
                <a:gd name="T26" fmla="*/ 30 w 30"/>
                <a:gd name="T27" fmla="*/ 15 h 16"/>
                <a:gd name="T28" fmla="*/ 29 w 30"/>
                <a:gd name="T29" fmla="*/ 12 h 16"/>
                <a:gd name="T30" fmla="*/ 30 w 30"/>
                <a:gd name="T31" fmla="*/ 12 h 16"/>
                <a:gd name="T32" fmla="*/ 29 w 30"/>
                <a:gd name="T3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16">
                  <a:moveTo>
                    <a:pt x="29" y="11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9" y="1"/>
                    <a:pt x="5" y="0"/>
                    <a:pt x="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2"/>
                    <a:pt x="8" y="13"/>
                    <a:pt x="12" y="13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4" y="15"/>
                    <a:pt x="18" y="14"/>
                  </a:cubicBezTo>
                  <a:cubicBezTo>
                    <a:pt x="22" y="15"/>
                    <a:pt x="26" y="15"/>
                    <a:pt x="29" y="16"/>
                  </a:cubicBezTo>
                  <a:cubicBezTo>
                    <a:pt x="29" y="16"/>
                    <a:pt x="29" y="15"/>
                    <a:pt x="29" y="15"/>
                  </a:cubicBezTo>
                  <a:cubicBezTo>
                    <a:pt x="29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lnTo>
                    <a:pt x="29" y="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9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9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239414" y="767814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团队合作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36026" y="2264919"/>
            <a:ext cx="3026513" cy="3228927"/>
            <a:chOff x="6025477" y="5703965"/>
            <a:chExt cx="522158" cy="557080"/>
          </a:xfrm>
          <a:solidFill>
            <a:srgbClr val="002060"/>
          </a:solidFill>
        </p:grpSpPr>
        <p:sp>
          <p:nvSpPr>
            <p:cNvPr id="7" name="Freeform 348"/>
            <p:cNvSpPr/>
            <p:nvPr/>
          </p:nvSpPr>
          <p:spPr bwMode="auto">
            <a:xfrm>
              <a:off x="6278241" y="5703965"/>
              <a:ext cx="31596" cy="78158"/>
            </a:xfrm>
            <a:custGeom>
              <a:avLst/>
              <a:gdLst>
                <a:gd name="T0" fmla="*/ 8 w 15"/>
                <a:gd name="T1" fmla="*/ 38 h 38"/>
                <a:gd name="T2" fmla="*/ 0 w 15"/>
                <a:gd name="T3" fmla="*/ 30 h 38"/>
                <a:gd name="T4" fmla="*/ 0 w 15"/>
                <a:gd name="T5" fmla="*/ 7 h 38"/>
                <a:gd name="T6" fmla="*/ 8 w 15"/>
                <a:gd name="T7" fmla="*/ 0 h 38"/>
                <a:gd name="T8" fmla="*/ 15 w 15"/>
                <a:gd name="T9" fmla="*/ 7 h 38"/>
                <a:gd name="T10" fmla="*/ 15 w 15"/>
                <a:gd name="T11" fmla="*/ 30 h 38"/>
                <a:gd name="T12" fmla="*/ 8 w 15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8">
                  <a:moveTo>
                    <a:pt x="8" y="38"/>
                  </a:moveTo>
                  <a:cubicBezTo>
                    <a:pt x="4" y="38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4"/>
                    <a:pt x="12" y="38"/>
                    <a:pt x="8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349"/>
            <p:cNvSpPr/>
            <p:nvPr/>
          </p:nvSpPr>
          <p:spPr bwMode="auto">
            <a:xfrm>
              <a:off x="6153521" y="5730572"/>
              <a:ext cx="58203" cy="73169"/>
            </a:xfrm>
            <a:custGeom>
              <a:avLst/>
              <a:gdLst>
                <a:gd name="T0" fmla="*/ 20 w 28"/>
                <a:gd name="T1" fmla="*/ 35 h 35"/>
                <a:gd name="T2" fmla="*/ 13 w 28"/>
                <a:gd name="T3" fmla="*/ 32 h 35"/>
                <a:gd name="T4" fmla="*/ 2 w 28"/>
                <a:gd name="T5" fmla="*/ 12 h 35"/>
                <a:gd name="T6" fmla="*/ 4 w 28"/>
                <a:gd name="T7" fmla="*/ 2 h 35"/>
                <a:gd name="T8" fmla="*/ 14 w 28"/>
                <a:gd name="T9" fmla="*/ 5 h 35"/>
                <a:gd name="T10" fmla="*/ 26 w 28"/>
                <a:gd name="T11" fmla="*/ 25 h 35"/>
                <a:gd name="T12" fmla="*/ 23 w 28"/>
                <a:gd name="T13" fmla="*/ 35 h 35"/>
                <a:gd name="T14" fmla="*/ 20 w 28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0" y="35"/>
                  </a:moveTo>
                  <a:cubicBezTo>
                    <a:pt x="17" y="35"/>
                    <a:pt x="15" y="34"/>
                    <a:pt x="13" y="3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8" y="0"/>
                    <a:pt x="12" y="1"/>
                    <a:pt x="14" y="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8"/>
                    <a:pt x="27" y="33"/>
                    <a:pt x="23" y="35"/>
                  </a:cubicBezTo>
                  <a:cubicBezTo>
                    <a:pt x="22" y="35"/>
                    <a:pt x="21" y="35"/>
                    <a:pt x="20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350"/>
            <p:cNvSpPr/>
            <p:nvPr/>
          </p:nvSpPr>
          <p:spPr bwMode="auto">
            <a:xfrm>
              <a:off x="6060397" y="5818707"/>
              <a:ext cx="76495" cy="56539"/>
            </a:xfrm>
            <a:custGeom>
              <a:avLst/>
              <a:gdLst>
                <a:gd name="T0" fmla="*/ 28 w 37"/>
                <a:gd name="T1" fmla="*/ 27 h 27"/>
                <a:gd name="T2" fmla="*/ 25 w 37"/>
                <a:gd name="T3" fmla="*/ 26 h 27"/>
                <a:gd name="T4" fmla="*/ 5 w 37"/>
                <a:gd name="T5" fmla="*/ 14 h 27"/>
                <a:gd name="T6" fmla="*/ 2 w 37"/>
                <a:gd name="T7" fmla="*/ 5 h 27"/>
                <a:gd name="T8" fmla="*/ 12 w 37"/>
                <a:gd name="T9" fmla="*/ 2 h 27"/>
                <a:gd name="T10" fmla="*/ 32 w 37"/>
                <a:gd name="T11" fmla="*/ 14 h 27"/>
                <a:gd name="T12" fmla="*/ 35 w 37"/>
                <a:gd name="T13" fmla="*/ 23 h 27"/>
                <a:gd name="T14" fmla="*/ 28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28" y="27"/>
                  </a:moveTo>
                  <a:cubicBezTo>
                    <a:pt x="27" y="27"/>
                    <a:pt x="26" y="27"/>
                    <a:pt x="25" y="2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2"/>
                    <a:pt x="0" y="8"/>
                    <a:pt x="2" y="5"/>
                  </a:cubicBezTo>
                  <a:cubicBezTo>
                    <a:pt x="4" y="1"/>
                    <a:pt x="9" y="0"/>
                    <a:pt x="12" y="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5" y="16"/>
                    <a:pt x="37" y="20"/>
                    <a:pt x="35" y="23"/>
                  </a:cubicBezTo>
                  <a:cubicBezTo>
                    <a:pt x="33" y="26"/>
                    <a:pt x="31" y="27"/>
                    <a:pt x="28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351"/>
            <p:cNvSpPr/>
            <p:nvPr/>
          </p:nvSpPr>
          <p:spPr bwMode="auto">
            <a:xfrm>
              <a:off x="6025477" y="5943426"/>
              <a:ext cx="78158" cy="28270"/>
            </a:xfrm>
            <a:custGeom>
              <a:avLst/>
              <a:gdLst>
                <a:gd name="T0" fmla="*/ 31 w 38"/>
                <a:gd name="T1" fmla="*/ 14 h 14"/>
                <a:gd name="T2" fmla="*/ 8 w 38"/>
                <a:gd name="T3" fmla="*/ 14 h 14"/>
                <a:gd name="T4" fmla="*/ 0 w 38"/>
                <a:gd name="T5" fmla="*/ 7 h 14"/>
                <a:gd name="T6" fmla="*/ 8 w 38"/>
                <a:gd name="T7" fmla="*/ 0 h 14"/>
                <a:gd name="T8" fmla="*/ 31 w 38"/>
                <a:gd name="T9" fmla="*/ 0 h 14"/>
                <a:gd name="T10" fmla="*/ 38 w 38"/>
                <a:gd name="T11" fmla="*/ 7 h 14"/>
                <a:gd name="T12" fmla="*/ 31 w 3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">
                  <a:moveTo>
                    <a:pt x="31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8" y="3"/>
                    <a:pt x="38" y="7"/>
                  </a:cubicBezTo>
                  <a:cubicBezTo>
                    <a:pt x="38" y="11"/>
                    <a:pt x="35" y="14"/>
                    <a:pt x="3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352"/>
            <p:cNvSpPr/>
            <p:nvPr/>
          </p:nvSpPr>
          <p:spPr bwMode="auto">
            <a:xfrm>
              <a:off x="6052083" y="6041539"/>
              <a:ext cx="76495" cy="56539"/>
            </a:xfrm>
            <a:custGeom>
              <a:avLst/>
              <a:gdLst>
                <a:gd name="T0" fmla="*/ 9 w 37"/>
                <a:gd name="T1" fmla="*/ 27 h 27"/>
                <a:gd name="T2" fmla="*/ 2 w 37"/>
                <a:gd name="T3" fmla="*/ 23 h 27"/>
                <a:gd name="T4" fmla="*/ 5 w 37"/>
                <a:gd name="T5" fmla="*/ 13 h 27"/>
                <a:gd name="T6" fmla="*/ 25 w 37"/>
                <a:gd name="T7" fmla="*/ 2 h 27"/>
                <a:gd name="T8" fmla="*/ 35 w 37"/>
                <a:gd name="T9" fmla="*/ 4 h 27"/>
                <a:gd name="T10" fmla="*/ 32 w 37"/>
                <a:gd name="T11" fmla="*/ 14 h 27"/>
                <a:gd name="T12" fmla="*/ 12 w 37"/>
                <a:gd name="T13" fmla="*/ 26 h 27"/>
                <a:gd name="T14" fmla="*/ 9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9" y="27"/>
                  </a:moveTo>
                  <a:cubicBezTo>
                    <a:pt x="6" y="27"/>
                    <a:pt x="4" y="25"/>
                    <a:pt x="2" y="23"/>
                  </a:cubicBezTo>
                  <a:cubicBezTo>
                    <a:pt x="0" y="20"/>
                    <a:pt x="2" y="15"/>
                    <a:pt x="5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3" y="1"/>
                    <a:pt x="35" y="4"/>
                  </a:cubicBezTo>
                  <a:cubicBezTo>
                    <a:pt x="37" y="8"/>
                    <a:pt x="36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0" y="27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353"/>
            <p:cNvSpPr/>
            <p:nvPr/>
          </p:nvSpPr>
          <p:spPr bwMode="auto">
            <a:xfrm>
              <a:off x="6437882" y="6053179"/>
              <a:ext cx="76495" cy="56539"/>
            </a:xfrm>
            <a:custGeom>
              <a:avLst/>
              <a:gdLst>
                <a:gd name="T0" fmla="*/ 29 w 37"/>
                <a:gd name="T1" fmla="*/ 27 h 27"/>
                <a:gd name="T2" fmla="*/ 25 w 37"/>
                <a:gd name="T3" fmla="*/ 26 h 27"/>
                <a:gd name="T4" fmla="*/ 5 w 37"/>
                <a:gd name="T5" fmla="*/ 15 h 27"/>
                <a:gd name="T6" fmla="*/ 2 w 37"/>
                <a:gd name="T7" fmla="*/ 5 h 27"/>
                <a:gd name="T8" fmla="*/ 12 w 37"/>
                <a:gd name="T9" fmla="*/ 2 h 27"/>
                <a:gd name="T10" fmla="*/ 32 w 37"/>
                <a:gd name="T11" fmla="*/ 14 h 27"/>
                <a:gd name="T12" fmla="*/ 35 w 37"/>
                <a:gd name="T13" fmla="*/ 23 h 27"/>
                <a:gd name="T14" fmla="*/ 29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29" y="27"/>
                  </a:moveTo>
                  <a:cubicBezTo>
                    <a:pt x="27" y="27"/>
                    <a:pt x="26" y="27"/>
                    <a:pt x="25" y="2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3"/>
                    <a:pt x="0" y="8"/>
                    <a:pt x="2" y="5"/>
                  </a:cubicBezTo>
                  <a:cubicBezTo>
                    <a:pt x="4" y="1"/>
                    <a:pt x="9" y="0"/>
                    <a:pt x="12" y="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6" y="16"/>
                    <a:pt x="37" y="20"/>
                    <a:pt x="35" y="23"/>
                  </a:cubicBezTo>
                  <a:cubicBezTo>
                    <a:pt x="34" y="26"/>
                    <a:pt x="31" y="27"/>
                    <a:pt x="2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354"/>
            <p:cNvSpPr/>
            <p:nvPr/>
          </p:nvSpPr>
          <p:spPr bwMode="auto">
            <a:xfrm>
              <a:off x="6471140" y="5958393"/>
              <a:ext cx="76495" cy="28270"/>
            </a:xfrm>
            <a:custGeom>
              <a:avLst/>
              <a:gdLst>
                <a:gd name="T0" fmla="*/ 30 w 37"/>
                <a:gd name="T1" fmla="*/ 14 h 14"/>
                <a:gd name="T2" fmla="*/ 7 w 37"/>
                <a:gd name="T3" fmla="*/ 14 h 14"/>
                <a:gd name="T4" fmla="*/ 0 w 37"/>
                <a:gd name="T5" fmla="*/ 7 h 14"/>
                <a:gd name="T6" fmla="*/ 7 w 37"/>
                <a:gd name="T7" fmla="*/ 0 h 14"/>
                <a:gd name="T8" fmla="*/ 30 w 37"/>
                <a:gd name="T9" fmla="*/ 0 h 14"/>
                <a:gd name="T10" fmla="*/ 37 w 37"/>
                <a:gd name="T11" fmla="*/ 7 h 14"/>
                <a:gd name="T12" fmla="*/ 30 w 3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30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7" y="3"/>
                    <a:pt x="37" y="7"/>
                  </a:cubicBezTo>
                  <a:cubicBezTo>
                    <a:pt x="37" y="11"/>
                    <a:pt x="34" y="14"/>
                    <a:pt x="3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355"/>
            <p:cNvSpPr/>
            <p:nvPr/>
          </p:nvSpPr>
          <p:spPr bwMode="auto">
            <a:xfrm>
              <a:off x="6446196" y="5830347"/>
              <a:ext cx="76495" cy="56539"/>
            </a:xfrm>
            <a:custGeom>
              <a:avLst/>
              <a:gdLst>
                <a:gd name="T0" fmla="*/ 8 w 37"/>
                <a:gd name="T1" fmla="*/ 27 h 27"/>
                <a:gd name="T2" fmla="*/ 2 w 37"/>
                <a:gd name="T3" fmla="*/ 24 h 27"/>
                <a:gd name="T4" fmla="*/ 5 w 37"/>
                <a:gd name="T5" fmla="*/ 14 h 27"/>
                <a:gd name="T6" fmla="*/ 25 w 37"/>
                <a:gd name="T7" fmla="*/ 2 h 27"/>
                <a:gd name="T8" fmla="*/ 35 w 37"/>
                <a:gd name="T9" fmla="*/ 5 h 27"/>
                <a:gd name="T10" fmla="*/ 32 w 37"/>
                <a:gd name="T11" fmla="*/ 15 h 27"/>
                <a:gd name="T12" fmla="*/ 12 w 37"/>
                <a:gd name="T13" fmla="*/ 26 h 27"/>
                <a:gd name="T14" fmla="*/ 8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8" y="27"/>
                  </a:moveTo>
                  <a:cubicBezTo>
                    <a:pt x="6" y="27"/>
                    <a:pt x="3" y="26"/>
                    <a:pt x="2" y="24"/>
                  </a:cubicBezTo>
                  <a:cubicBezTo>
                    <a:pt x="0" y="20"/>
                    <a:pt x="1" y="16"/>
                    <a:pt x="5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8" y="0"/>
                    <a:pt x="33" y="1"/>
                    <a:pt x="35" y="5"/>
                  </a:cubicBezTo>
                  <a:cubicBezTo>
                    <a:pt x="37" y="8"/>
                    <a:pt x="35" y="13"/>
                    <a:pt x="32" y="1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7"/>
                    <a:pt x="9" y="27"/>
                    <a:pt x="8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356"/>
            <p:cNvSpPr/>
            <p:nvPr/>
          </p:nvSpPr>
          <p:spPr bwMode="auto">
            <a:xfrm>
              <a:off x="6376353" y="5738887"/>
              <a:ext cx="59865" cy="73169"/>
            </a:xfrm>
            <a:custGeom>
              <a:avLst/>
              <a:gdLst>
                <a:gd name="T0" fmla="*/ 8 w 28"/>
                <a:gd name="T1" fmla="*/ 35 h 35"/>
                <a:gd name="T2" fmla="*/ 4 w 28"/>
                <a:gd name="T3" fmla="*/ 34 h 35"/>
                <a:gd name="T4" fmla="*/ 2 w 28"/>
                <a:gd name="T5" fmla="*/ 24 h 35"/>
                <a:gd name="T6" fmla="*/ 13 w 28"/>
                <a:gd name="T7" fmla="*/ 4 h 35"/>
                <a:gd name="T8" fmla="*/ 23 w 28"/>
                <a:gd name="T9" fmla="*/ 2 h 35"/>
                <a:gd name="T10" fmla="*/ 26 w 28"/>
                <a:gd name="T11" fmla="*/ 11 h 35"/>
                <a:gd name="T12" fmla="*/ 14 w 28"/>
                <a:gd name="T13" fmla="*/ 32 h 35"/>
                <a:gd name="T14" fmla="*/ 8 w 28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8" y="35"/>
                  </a:moveTo>
                  <a:cubicBezTo>
                    <a:pt x="7" y="35"/>
                    <a:pt x="5" y="35"/>
                    <a:pt x="4" y="34"/>
                  </a:cubicBezTo>
                  <a:cubicBezTo>
                    <a:pt x="1" y="32"/>
                    <a:pt x="0" y="28"/>
                    <a:pt x="2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1"/>
                    <a:pt x="19" y="0"/>
                    <a:pt x="23" y="2"/>
                  </a:cubicBezTo>
                  <a:cubicBezTo>
                    <a:pt x="26" y="4"/>
                    <a:pt x="28" y="8"/>
                    <a:pt x="26" y="1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0" y="35"/>
                    <a:pt x="8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357"/>
            <p:cNvSpPr>
              <a:spLocks noEditPoints="1"/>
            </p:cNvSpPr>
            <p:nvPr/>
          </p:nvSpPr>
          <p:spPr bwMode="auto">
            <a:xfrm>
              <a:off x="6146870" y="5828685"/>
              <a:ext cx="281035" cy="337574"/>
            </a:xfrm>
            <a:custGeom>
              <a:avLst/>
              <a:gdLst>
                <a:gd name="T0" fmla="*/ 67 w 134"/>
                <a:gd name="T1" fmla="*/ 0 h 162"/>
                <a:gd name="T2" fmla="*/ 0 w 134"/>
                <a:gd name="T3" fmla="*/ 73 h 162"/>
                <a:gd name="T4" fmla="*/ 31 w 134"/>
                <a:gd name="T5" fmla="*/ 162 h 162"/>
                <a:gd name="T6" fmla="*/ 71 w 134"/>
                <a:gd name="T7" fmla="*/ 162 h 162"/>
                <a:gd name="T8" fmla="*/ 107 w 134"/>
                <a:gd name="T9" fmla="*/ 132 h 162"/>
                <a:gd name="T10" fmla="*/ 134 w 134"/>
                <a:gd name="T11" fmla="*/ 67 h 162"/>
                <a:gd name="T12" fmla="*/ 59 w 134"/>
                <a:gd name="T13" fmla="*/ 118 h 162"/>
                <a:gd name="T14" fmla="*/ 45 w 134"/>
                <a:gd name="T15" fmla="*/ 91 h 162"/>
                <a:gd name="T16" fmla="*/ 54 w 134"/>
                <a:gd name="T17" fmla="*/ 87 h 162"/>
                <a:gd name="T18" fmla="*/ 73 w 134"/>
                <a:gd name="T19" fmla="*/ 87 h 162"/>
                <a:gd name="T20" fmla="*/ 80 w 134"/>
                <a:gd name="T21" fmla="*/ 92 h 162"/>
                <a:gd name="T22" fmla="*/ 84 w 134"/>
                <a:gd name="T23" fmla="*/ 91 h 162"/>
                <a:gd name="T24" fmla="*/ 71 w 134"/>
                <a:gd name="T25" fmla="*/ 118 h 162"/>
                <a:gd name="T26" fmla="*/ 59 w 134"/>
                <a:gd name="T27" fmla="*/ 150 h 162"/>
                <a:gd name="T28" fmla="*/ 55 w 134"/>
                <a:gd name="T29" fmla="*/ 72 h 162"/>
                <a:gd name="T30" fmla="*/ 57 w 134"/>
                <a:gd name="T31" fmla="*/ 74 h 162"/>
                <a:gd name="T32" fmla="*/ 55 w 134"/>
                <a:gd name="T33" fmla="*/ 72 h 162"/>
                <a:gd name="T34" fmla="*/ 75 w 134"/>
                <a:gd name="T35" fmla="*/ 70 h 162"/>
                <a:gd name="T36" fmla="*/ 76 w 134"/>
                <a:gd name="T37" fmla="*/ 70 h 162"/>
                <a:gd name="T38" fmla="*/ 74 w 134"/>
                <a:gd name="T39" fmla="*/ 71 h 162"/>
                <a:gd name="T40" fmla="*/ 121 w 134"/>
                <a:gd name="T41" fmla="*/ 77 h 162"/>
                <a:gd name="T42" fmla="*/ 98 w 134"/>
                <a:gd name="T43" fmla="*/ 125 h 162"/>
                <a:gd name="T44" fmla="*/ 79 w 134"/>
                <a:gd name="T45" fmla="*/ 150 h 162"/>
                <a:gd name="T46" fmla="*/ 94 w 134"/>
                <a:gd name="T47" fmla="*/ 90 h 162"/>
                <a:gd name="T48" fmla="*/ 87 w 134"/>
                <a:gd name="T49" fmla="*/ 86 h 162"/>
                <a:gd name="T50" fmla="*/ 77 w 134"/>
                <a:gd name="T51" fmla="*/ 85 h 162"/>
                <a:gd name="T52" fmla="*/ 75 w 134"/>
                <a:gd name="T53" fmla="*/ 83 h 162"/>
                <a:gd name="T54" fmla="*/ 75 w 134"/>
                <a:gd name="T55" fmla="*/ 66 h 162"/>
                <a:gd name="T56" fmla="*/ 71 w 134"/>
                <a:gd name="T57" fmla="*/ 82 h 162"/>
                <a:gd name="T58" fmla="*/ 57 w 134"/>
                <a:gd name="T59" fmla="*/ 84 h 162"/>
                <a:gd name="T60" fmla="*/ 57 w 134"/>
                <a:gd name="T61" fmla="*/ 68 h 162"/>
                <a:gd name="T62" fmla="*/ 51 w 134"/>
                <a:gd name="T63" fmla="*/ 81 h 162"/>
                <a:gd name="T64" fmla="*/ 47 w 134"/>
                <a:gd name="T65" fmla="*/ 87 h 162"/>
                <a:gd name="T66" fmla="*/ 43 w 134"/>
                <a:gd name="T67" fmla="*/ 86 h 162"/>
                <a:gd name="T68" fmla="*/ 37 w 134"/>
                <a:gd name="T69" fmla="*/ 84 h 162"/>
                <a:gd name="T70" fmla="*/ 37 w 134"/>
                <a:gd name="T71" fmla="*/ 84 h 162"/>
                <a:gd name="T72" fmla="*/ 37 w 134"/>
                <a:gd name="T73" fmla="*/ 84 h 162"/>
                <a:gd name="T74" fmla="*/ 51 w 134"/>
                <a:gd name="T75" fmla="*/ 119 h 162"/>
                <a:gd name="T76" fmla="*/ 43 w 134"/>
                <a:gd name="T77" fmla="*/ 150 h 162"/>
                <a:gd name="T78" fmla="*/ 12 w 134"/>
                <a:gd name="T79" fmla="*/ 77 h 162"/>
                <a:gd name="T80" fmla="*/ 11 w 134"/>
                <a:gd name="T81" fmla="*/ 69 h 162"/>
                <a:gd name="T82" fmla="*/ 67 w 134"/>
                <a:gd name="T83" fmla="*/ 11 h 162"/>
                <a:gd name="T84" fmla="*/ 122 w 134"/>
                <a:gd name="T85" fmla="*/ 6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" h="162">
                  <a:moveTo>
                    <a:pt x="134" y="67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9"/>
                    <a:pt x="0" y="71"/>
                    <a:pt x="0" y="73"/>
                  </a:cubicBezTo>
                  <a:cubicBezTo>
                    <a:pt x="0" y="74"/>
                    <a:pt x="1" y="100"/>
                    <a:pt x="26" y="132"/>
                  </a:cubicBezTo>
                  <a:cubicBezTo>
                    <a:pt x="34" y="142"/>
                    <a:pt x="31" y="162"/>
                    <a:pt x="31" y="162"/>
                  </a:cubicBezTo>
                  <a:cubicBezTo>
                    <a:pt x="41" y="162"/>
                    <a:pt x="51" y="162"/>
                    <a:pt x="62" y="162"/>
                  </a:cubicBezTo>
                  <a:cubicBezTo>
                    <a:pt x="65" y="162"/>
                    <a:pt x="68" y="162"/>
                    <a:pt x="71" y="162"/>
                  </a:cubicBezTo>
                  <a:cubicBezTo>
                    <a:pt x="82" y="162"/>
                    <a:pt x="92" y="162"/>
                    <a:pt x="102" y="162"/>
                  </a:cubicBezTo>
                  <a:cubicBezTo>
                    <a:pt x="102" y="162"/>
                    <a:pt x="99" y="142"/>
                    <a:pt x="107" y="132"/>
                  </a:cubicBezTo>
                  <a:cubicBezTo>
                    <a:pt x="132" y="100"/>
                    <a:pt x="134" y="74"/>
                    <a:pt x="133" y="73"/>
                  </a:cubicBezTo>
                  <a:cubicBezTo>
                    <a:pt x="133" y="71"/>
                    <a:pt x="134" y="69"/>
                    <a:pt x="134" y="67"/>
                  </a:cubicBezTo>
                  <a:close/>
                  <a:moveTo>
                    <a:pt x="59" y="150"/>
                  </a:moveTo>
                  <a:cubicBezTo>
                    <a:pt x="59" y="118"/>
                    <a:pt x="59" y="118"/>
                    <a:pt x="59" y="118"/>
                  </a:cubicBezTo>
                  <a:cubicBezTo>
                    <a:pt x="59" y="117"/>
                    <a:pt x="59" y="117"/>
                    <a:pt x="58" y="116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1"/>
                    <a:pt x="47" y="91"/>
                    <a:pt x="48" y="90"/>
                  </a:cubicBezTo>
                  <a:cubicBezTo>
                    <a:pt x="50" y="90"/>
                    <a:pt x="52" y="88"/>
                    <a:pt x="54" y="87"/>
                  </a:cubicBezTo>
                  <a:cubicBezTo>
                    <a:pt x="56" y="89"/>
                    <a:pt x="59" y="91"/>
                    <a:pt x="61" y="91"/>
                  </a:cubicBezTo>
                  <a:cubicBezTo>
                    <a:pt x="65" y="92"/>
                    <a:pt x="69" y="90"/>
                    <a:pt x="73" y="87"/>
                  </a:cubicBezTo>
                  <a:cubicBezTo>
                    <a:pt x="73" y="87"/>
                    <a:pt x="73" y="87"/>
                    <a:pt x="73" y="88"/>
                  </a:cubicBezTo>
                  <a:cubicBezTo>
                    <a:pt x="75" y="91"/>
                    <a:pt x="78" y="92"/>
                    <a:pt x="80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2" y="92"/>
                    <a:pt x="83" y="92"/>
                    <a:pt x="84" y="91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7"/>
                    <a:pt x="71" y="117"/>
                    <a:pt x="71" y="118"/>
                  </a:cubicBezTo>
                  <a:cubicBezTo>
                    <a:pt x="71" y="150"/>
                    <a:pt x="71" y="150"/>
                    <a:pt x="71" y="150"/>
                  </a:cubicBezTo>
                  <a:lnTo>
                    <a:pt x="59" y="150"/>
                  </a:lnTo>
                  <a:close/>
                  <a:moveTo>
                    <a:pt x="55" y="72"/>
                  </a:move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55" y="72"/>
                    <a:pt x="56" y="72"/>
                  </a:cubicBezTo>
                  <a:cubicBezTo>
                    <a:pt x="57" y="72"/>
                    <a:pt x="57" y="72"/>
                    <a:pt x="57" y="74"/>
                  </a:cubicBezTo>
                  <a:cubicBezTo>
                    <a:pt x="57" y="75"/>
                    <a:pt x="56" y="77"/>
                    <a:pt x="55" y="80"/>
                  </a:cubicBezTo>
                  <a:cubicBezTo>
                    <a:pt x="54" y="76"/>
                    <a:pt x="54" y="73"/>
                    <a:pt x="55" y="72"/>
                  </a:cubicBezTo>
                  <a:close/>
                  <a:moveTo>
                    <a:pt x="74" y="71"/>
                  </a:moveTo>
                  <a:cubicBezTo>
                    <a:pt x="74" y="70"/>
                    <a:pt x="75" y="70"/>
                    <a:pt x="75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1"/>
                    <a:pt x="76" y="74"/>
                    <a:pt x="74" y="78"/>
                  </a:cubicBezTo>
                  <a:cubicBezTo>
                    <a:pt x="73" y="75"/>
                    <a:pt x="73" y="72"/>
                    <a:pt x="74" y="71"/>
                  </a:cubicBezTo>
                  <a:close/>
                  <a:moveTo>
                    <a:pt x="122" y="69"/>
                  </a:moveTo>
                  <a:cubicBezTo>
                    <a:pt x="121" y="77"/>
                    <a:pt x="121" y="77"/>
                    <a:pt x="121" y="77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0" y="84"/>
                    <a:pt x="115" y="103"/>
                    <a:pt x="98" y="125"/>
                  </a:cubicBezTo>
                  <a:cubicBezTo>
                    <a:pt x="92" y="132"/>
                    <a:pt x="90" y="142"/>
                    <a:pt x="90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5" y="88"/>
                    <a:pt x="94" y="85"/>
                    <a:pt x="92" y="84"/>
                  </a:cubicBezTo>
                  <a:cubicBezTo>
                    <a:pt x="90" y="83"/>
                    <a:pt x="88" y="84"/>
                    <a:pt x="87" y="86"/>
                  </a:cubicBezTo>
                  <a:cubicBezTo>
                    <a:pt x="85" y="87"/>
                    <a:pt x="83" y="88"/>
                    <a:pt x="81" y="88"/>
                  </a:cubicBezTo>
                  <a:cubicBezTo>
                    <a:pt x="79" y="88"/>
                    <a:pt x="78" y="87"/>
                    <a:pt x="77" y="85"/>
                  </a:cubicBezTo>
                  <a:cubicBezTo>
                    <a:pt x="76" y="85"/>
                    <a:pt x="76" y="84"/>
                    <a:pt x="75" y="83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9" y="78"/>
                    <a:pt x="81" y="72"/>
                    <a:pt x="79" y="68"/>
                  </a:cubicBezTo>
                  <a:cubicBezTo>
                    <a:pt x="79" y="66"/>
                    <a:pt x="77" y="65"/>
                    <a:pt x="75" y="66"/>
                  </a:cubicBezTo>
                  <a:cubicBezTo>
                    <a:pt x="73" y="66"/>
                    <a:pt x="71" y="67"/>
                    <a:pt x="70" y="69"/>
                  </a:cubicBezTo>
                  <a:cubicBezTo>
                    <a:pt x="69" y="72"/>
                    <a:pt x="69" y="78"/>
                    <a:pt x="71" y="82"/>
                  </a:cubicBezTo>
                  <a:cubicBezTo>
                    <a:pt x="68" y="85"/>
                    <a:pt x="65" y="88"/>
                    <a:pt x="62" y="87"/>
                  </a:cubicBezTo>
                  <a:cubicBezTo>
                    <a:pt x="60" y="87"/>
                    <a:pt x="58" y="86"/>
                    <a:pt x="57" y="84"/>
                  </a:cubicBezTo>
                  <a:cubicBezTo>
                    <a:pt x="60" y="80"/>
                    <a:pt x="61" y="77"/>
                    <a:pt x="61" y="73"/>
                  </a:cubicBezTo>
                  <a:cubicBezTo>
                    <a:pt x="61" y="71"/>
                    <a:pt x="60" y="68"/>
                    <a:pt x="57" y="68"/>
                  </a:cubicBezTo>
                  <a:cubicBezTo>
                    <a:pt x="55" y="67"/>
                    <a:pt x="53" y="68"/>
                    <a:pt x="52" y="69"/>
                  </a:cubicBezTo>
                  <a:cubicBezTo>
                    <a:pt x="49" y="72"/>
                    <a:pt x="50" y="77"/>
                    <a:pt x="51" y="81"/>
                  </a:cubicBezTo>
                  <a:cubicBezTo>
                    <a:pt x="51" y="82"/>
                    <a:pt x="51" y="83"/>
                    <a:pt x="52" y="83"/>
                  </a:cubicBezTo>
                  <a:cubicBezTo>
                    <a:pt x="50" y="85"/>
                    <a:pt x="48" y="86"/>
                    <a:pt x="47" y="87"/>
                  </a:cubicBezTo>
                  <a:cubicBezTo>
                    <a:pt x="45" y="87"/>
                    <a:pt x="44" y="87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2" y="84"/>
                    <a:pt x="40" y="83"/>
                    <a:pt x="38" y="84"/>
                  </a:cubicBezTo>
                  <a:cubicBezTo>
                    <a:pt x="38" y="84"/>
                    <a:pt x="38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5" y="85"/>
                    <a:pt x="35" y="88"/>
                    <a:pt x="36" y="90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42"/>
                    <a:pt x="41" y="132"/>
                    <a:pt x="36" y="125"/>
                  </a:cubicBezTo>
                  <a:cubicBezTo>
                    <a:pt x="18" y="103"/>
                    <a:pt x="13" y="84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7"/>
                    <a:pt x="11" y="67"/>
                  </a:cubicBezTo>
                  <a:cubicBezTo>
                    <a:pt x="11" y="36"/>
                    <a:pt x="36" y="11"/>
                    <a:pt x="67" y="11"/>
                  </a:cubicBezTo>
                  <a:cubicBezTo>
                    <a:pt x="97" y="11"/>
                    <a:pt x="122" y="36"/>
                    <a:pt x="122" y="67"/>
                  </a:cubicBezTo>
                  <a:cubicBezTo>
                    <a:pt x="122" y="67"/>
                    <a:pt x="122" y="68"/>
                    <a:pt x="122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358"/>
            <p:cNvSpPr/>
            <p:nvPr/>
          </p:nvSpPr>
          <p:spPr bwMode="auto">
            <a:xfrm>
              <a:off x="6211724" y="6176235"/>
              <a:ext cx="148001" cy="84810"/>
            </a:xfrm>
            <a:custGeom>
              <a:avLst/>
              <a:gdLst>
                <a:gd name="T0" fmla="*/ 0 w 71"/>
                <a:gd name="T1" fmla="*/ 6 h 40"/>
                <a:gd name="T2" fmla="*/ 3 w 71"/>
                <a:gd name="T3" fmla="*/ 6 h 40"/>
                <a:gd name="T4" fmla="*/ 3 w 71"/>
                <a:gd name="T5" fmla="*/ 11 h 40"/>
                <a:gd name="T6" fmla="*/ 0 w 71"/>
                <a:gd name="T7" fmla="*/ 11 h 40"/>
                <a:gd name="T8" fmla="*/ 0 w 71"/>
                <a:gd name="T9" fmla="*/ 17 h 40"/>
                <a:gd name="T10" fmla="*/ 3 w 71"/>
                <a:gd name="T11" fmla="*/ 17 h 40"/>
                <a:gd name="T12" fmla="*/ 3 w 71"/>
                <a:gd name="T13" fmla="*/ 22 h 40"/>
                <a:gd name="T14" fmla="*/ 0 w 71"/>
                <a:gd name="T15" fmla="*/ 22 h 40"/>
                <a:gd name="T16" fmla="*/ 16 w 71"/>
                <a:gd name="T17" fmla="*/ 34 h 40"/>
                <a:gd name="T18" fmla="*/ 24 w 71"/>
                <a:gd name="T19" fmla="*/ 40 h 40"/>
                <a:gd name="T20" fmla="*/ 47 w 71"/>
                <a:gd name="T21" fmla="*/ 40 h 40"/>
                <a:gd name="T22" fmla="*/ 56 w 71"/>
                <a:gd name="T23" fmla="*/ 34 h 40"/>
                <a:gd name="T24" fmla="*/ 71 w 71"/>
                <a:gd name="T25" fmla="*/ 22 h 40"/>
                <a:gd name="T26" fmla="*/ 68 w 71"/>
                <a:gd name="T27" fmla="*/ 22 h 40"/>
                <a:gd name="T28" fmla="*/ 68 w 71"/>
                <a:gd name="T29" fmla="*/ 17 h 40"/>
                <a:gd name="T30" fmla="*/ 71 w 71"/>
                <a:gd name="T31" fmla="*/ 17 h 40"/>
                <a:gd name="T32" fmla="*/ 71 w 71"/>
                <a:gd name="T33" fmla="*/ 11 h 40"/>
                <a:gd name="T34" fmla="*/ 68 w 71"/>
                <a:gd name="T35" fmla="*/ 11 h 40"/>
                <a:gd name="T36" fmla="*/ 68 w 71"/>
                <a:gd name="T37" fmla="*/ 6 h 40"/>
                <a:gd name="T38" fmla="*/ 71 w 71"/>
                <a:gd name="T39" fmla="*/ 6 h 40"/>
                <a:gd name="T40" fmla="*/ 71 w 71"/>
                <a:gd name="T41" fmla="*/ 0 h 40"/>
                <a:gd name="T42" fmla="*/ 0 w 71"/>
                <a:gd name="T43" fmla="*/ 0 h 40"/>
                <a:gd name="T44" fmla="*/ 0 w 71"/>
                <a:gd name="T4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40">
                  <a:moveTo>
                    <a:pt x="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8"/>
                    <a:pt x="7" y="34"/>
                    <a:pt x="16" y="34"/>
                  </a:cubicBezTo>
                  <a:cubicBezTo>
                    <a:pt x="17" y="38"/>
                    <a:pt x="20" y="40"/>
                    <a:pt x="24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1" y="40"/>
                    <a:pt x="54" y="38"/>
                    <a:pt x="56" y="34"/>
                  </a:cubicBezTo>
                  <a:cubicBezTo>
                    <a:pt x="64" y="34"/>
                    <a:pt x="70" y="28"/>
                    <a:pt x="71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Shape 540"/>
          <p:cNvSpPr/>
          <p:nvPr/>
        </p:nvSpPr>
        <p:spPr>
          <a:xfrm>
            <a:off x="1519072" y="2437081"/>
            <a:ext cx="196215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en-US" altLang="zh-CN" sz="2000" b="1" i="0" u="none" strike="noStrike" kern="1200" cap="none" spc="4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kumimoji="0" lang="zh-CN" altLang="en-US" sz="2000" b="1" i="0" u="none" strike="noStrike" kern="1200" cap="none" spc="4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技能一</a:t>
            </a:r>
            <a:endParaRPr kumimoji="0" sz="2000" b="1" i="0" u="none" strike="noStrike" kern="1200" cap="none" spc="42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Shape 541"/>
          <p:cNvSpPr/>
          <p:nvPr/>
        </p:nvSpPr>
        <p:spPr>
          <a:xfrm>
            <a:off x="1519071" y="2776214"/>
            <a:ext cx="2211065" cy="1064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20" name="Shape 540"/>
          <p:cNvSpPr/>
          <p:nvPr/>
        </p:nvSpPr>
        <p:spPr>
          <a:xfrm>
            <a:off x="8479584" y="1845337"/>
            <a:ext cx="196215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en-US" altLang="zh-CN" sz="2000" b="1" i="0" u="none" strike="noStrike" kern="1200" cap="none" spc="4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kumimoji="0" lang="zh-CN" altLang="en-US" sz="2000" b="1" i="0" u="none" strike="noStrike" kern="1200" cap="none" spc="4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技能二</a:t>
            </a:r>
            <a:endParaRPr kumimoji="0" sz="2000" b="1" i="0" u="none" strike="noStrike" kern="1200" cap="none" spc="42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Shape 541"/>
          <p:cNvSpPr/>
          <p:nvPr/>
        </p:nvSpPr>
        <p:spPr>
          <a:xfrm>
            <a:off x="8479584" y="2184470"/>
            <a:ext cx="2311835" cy="695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输入您的内容或者通过右键复制粘贴，并保留文字。</a:t>
            </a:r>
          </a:p>
        </p:txBody>
      </p:sp>
      <p:sp>
        <p:nvSpPr>
          <p:cNvPr id="22" name="Shape 540"/>
          <p:cNvSpPr/>
          <p:nvPr/>
        </p:nvSpPr>
        <p:spPr>
          <a:xfrm>
            <a:off x="8479584" y="3239049"/>
            <a:ext cx="196215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en-US" altLang="zh-CN" sz="2000" b="1" i="0" u="none" strike="noStrike" kern="1200" cap="none" spc="4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kumimoji="0" lang="zh-CN" altLang="en-US" sz="2000" b="1" i="0" u="none" strike="noStrike" kern="1200" cap="none" spc="4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技能三</a:t>
            </a:r>
            <a:endParaRPr kumimoji="0" sz="2000" b="1" i="0" u="none" strike="noStrike" kern="1200" cap="none" spc="42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Shape 541"/>
          <p:cNvSpPr/>
          <p:nvPr/>
        </p:nvSpPr>
        <p:spPr>
          <a:xfrm>
            <a:off x="8479584" y="3578182"/>
            <a:ext cx="2311835" cy="695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输入您的内容或者通过右键复制粘贴，并保留文字。</a:t>
            </a:r>
          </a:p>
        </p:txBody>
      </p:sp>
      <p:sp>
        <p:nvSpPr>
          <p:cNvPr id="24" name="Shape 540"/>
          <p:cNvSpPr/>
          <p:nvPr/>
        </p:nvSpPr>
        <p:spPr>
          <a:xfrm>
            <a:off x="8479584" y="4632761"/>
            <a:ext cx="196215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en-US" altLang="zh-CN" sz="2000" b="1" i="0" u="none" strike="noStrike" kern="1200" cap="none" spc="4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kumimoji="0" lang="zh-CN" altLang="en-US" sz="2000" b="1" i="0" u="none" strike="noStrike" kern="1200" cap="none" spc="4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技能四</a:t>
            </a:r>
            <a:endParaRPr kumimoji="0" sz="2000" b="1" i="0" u="none" strike="noStrike" kern="1200" cap="none" spc="42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Shape 541"/>
          <p:cNvSpPr/>
          <p:nvPr/>
        </p:nvSpPr>
        <p:spPr>
          <a:xfrm>
            <a:off x="8479584" y="4971894"/>
            <a:ext cx="2311835" cy="695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输入您的内容或者通过右键复制粘贴，并保留文字。</a:t>
            </a:r>
          </a:p>
        </p:txBody>
      </p:sp>
      <p:sp>
        <p:nvSpPr>
          <p:cNvPr id="26" name="Shape 540"/>
          <p:cNvSpPr/>
          <p:nvPr/>
        </p:nvSpPr>
        <p:spPr>
          <a:xfrm>
            <a:off x="1517391" y="4132180"/>
            <a:ext cx="196215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en-US" altLang="zh-CN" sz="2000" b="1" i="0" u="none" strike="noStrike" kern="1200" cap="none" spc="4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05 </a:t>
            </a:r>
            <a:r>
              <a:rPr kumimoji="0" lang="zh-CN" altLang="en-US" sz="2000" b="1" i="0" u="none" strike="noStrike" kern="1200" cap="none" spc="4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技能五</a:t>
            </a:r>
            <a:endParaRPr kumimoji="0" sz="2000" b="1" i="0" u="none" strike="noStrike" kern="1200" cap="none" spc="42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Shape 541"/>
          <p:cNvSpPr/>
          <p:nvPr/>
        </p:nvSpPr>
        <p:spPr>
          <a:xfrm>
            <a:off x="1517390" y="4471313"/>
            <a:ext cx="2211065" cy="1064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28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39414" y="767814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专业技能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132513" y="3089275"/>
            <a:ext cx="1657350" cy="2333625"/>
          </a:xfrm>
          <a:custGeom>
            <a:avLst/>
            <a:gdLst>
              <a:gd name="T0" fmla="*/ 2147483647 w 1467"/>
              <a:gd name="T1" fmla="*/ 2147483647 h 2068"/>
              <a:gd name="T2" fmla="*/ 2147483647 w 1467"/>
              <a:gd name="T3" fmla="*/ 2147483647 h 2068"/>
              <a:gd name="T4" fmla="*/ 2147483647 w 1467"/>
              <a:gd name="T5" fmla="*/ 2147483647 h 2068"/>
              <a:gd name="T6" fmla="*/ 2147483647 w 1467"/>
              <a:gd name="T7" fmla="*/ 2147483647 h 2068"/>
              <a:gd name="T8" fmla="*/ 2147483647 w 1467"/>
              <a:gd name="T9" fmla="*/ 2147483647 h 2068"/>
              <a:gd name="T10" fmla="*/ 2147483647 w 1467"/>
              <a:gd name="T11" fmla="*/ 2147483647 h 2068"/>
              <a:gd name="T12" fmla="*/ 2147483647 w 1467"/>
              <a:gd name="T13" fmla="*/ 2147483647 h 2068"/>
              <a:gd name="T14" fmla="*/ 2147483647 w 1467"/>
              <a:gd name="T15" fmla="*/ 1436382298 h 2068"/>
              <a:gd name="T16" fmla="*/ 0 w 1467"/>
              <a:gd name="T17" fmla="*/ 0 h 2068"/>
              <a:gd name="T18" fmla="*/ 2147483647 w 1467"/>
              <a:gd name="T19" fmla="*/ 0 h 2068"/>
              <a:gd name="T20" fmla="*/ 2147483647 w 1467"/>
              <a:gd name="T21" fmla="*/ 2147483647 h 20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7" h="2068">
                <a:moveTo>
                  <a:pt x="1467" y="571"/>
                </a:moveTo>
                <a:cubicBezTo>
                  <a:pt x="1467" y="1909"/>
                  <a:pt x="1467" y="1909"/>
                  <a:pt x="1467" y="1909"/>
                </a:cubicBezTo>
                <a:cubicBezTo>
                  <a:pt x="1467" y="1996"/>
                  <a:pt x="1396" y="2068"/>
                  <a:pt x="1309" y="2068"/>
                </a:cubicBezTo>
                <a:cubicBezTo>
                  <a:pt x="724" y="2068"/>
                  <a:pt x="724" y="2068"/>
                  <a:pt x="724" y="2068"/>
                </a:cubicBezTo>
                <a:cubicBezTo>
                  <a:pt x="637" y="2068"/>
                  <a:pt x="566" y="1996"/>
                  <a:pt x="566" y="1909"/>
                </a:cubicBezTo>
                <a:cubicBezTo>
                  <a:pt x="566" y="571"/>
                  <a:pt x="566" y="571"/>
                  <a:pt x="566" y="571"/>
                </a:cubicBezTo>
                <a:cubicBezTo>
                  <a:pt x="566" y="568"/>
                  <a:pt x="566" y="565"/>
                  <a:pt x="566" y="562"/>
                </a:cubicBezTo>
                <a:cubicBezTo>
                  <a:pt x="556" y="262"/>
                  <a:pt x="311" y="19"/>
                  <a:pt x="3" y="1"/>
                </a:cubicBezTo>
                <a:cubicBezTo>
                  <a:pt x="2" y="1"/>
                  <a:pt x="1" y="0"/>
                  <a:pt x="0" y="0"/>
                </a:cubicBezTo>
                <a:cubicBezTo>
                  <a:pt x="896" y="0"/>
                  <a:pt x="896" y="0"/>
                  <a:pt x="896" y="0"/>
                </a:cubicBezTo>
                <a:cubicBezTo>
                  <a:pt x="1211" y="0"/>
                  <a:pt x="1467" y="256"/>
                  <a:pt x="1467" y="57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443538" y="2051050"/>
            <a:ext cx="2332037" cy="1655763"/>
          </a:xfrm>
          <a:custGeom>
            <a:avLst/>
            <a:gdLst>
              <a:gd name="T0" fmla="*/ 2147483647 w 2067"/>
              <a:gd name="T1" fmla="*/ 0 h 1468"/>
              <a:gd name="T2" fmla="*/ 2147483647 w 2067"/>
              <a:gd name="T3" fmla="*/ 0 h 1468"/>
              <a:gd name="T4" fmla="*/ 2147483647 w 2067"/>
              <a:gd name="T5" fmla="*/ 2147483647 h 1468"/>
              <a:gd name="T6" fmla="*/ 2147483647 w 2067"/>
              <a:gd name="T7" fmla="*/ 2147483647 h 1468"/>
              <a:gd name="T8" fmla="*/ 2147483647 w 2067"/>
              <a:gd name="T9" fmla="*/ 2147483647 h 1468"/>
              <a:gd name="T10" fmla="*/ 2147483647 w 2067"/>
              <a:gd name="T11" fmla="*/ 2147483647 h 1468"/>
              <a:gd name="T12" fmla="*/ 2147483647 w 2067"/>
              <a:gd name="T13" fmla="*/ 2147483647 h 1468"/>
              <a:gd name="T14" fmla="*/ 1435817242 w 2067"/>
              <a:gd name="T15" fmla="*/ 2147483647 h 1468"/>
              <a:gd name="T16" fmla="*/ 0 w 2067"/>
              <a:gd name="T17" fmla="*/ 2147483647 h 1468"/>
              <a:gd name="T18" fmla="*/ 0 w 2067"/>
              <a:gd name="T19" fmla="*/ 2147483647 h 1468"/>
              <a:gd name="T20" fmla="*/ 2147483647 w 2067"/>
              <a:gd name="T21" fmla="*/ 0 h 14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67" h="1468">
                <a:moveTo>
                  <a:pt x="571" y="0"/>
                </a:moveTo>
                <a:cubicBezTo>
                  <a:pt x="1909" y="0"/>
                  <a:pt x="1909" y="0"/>
                  <a:pt x="1909" y="0"/>
                </a:cubicBezTo>
                <a:cubicBezTo>
                  <a:pt x="1996" y="0"/>
                  <a:pt x="2067" y="71"/>
                  <a:pt x="2067" y="159"/>
                </a:cubicBezTo>
                <a:cubicBezTo>
                  <a:pt x="2067" y="743"/>
                  <a:pt x="2067" y="743"/>
                  <a:pt x="2067" y="743"/>
                </a:cubicBezTo>
                <a:cubicBezTo>
                  <a:pt x="2067" y="831"/>
                  <a:pt x="1996" y="902"/>
                  <a:pt x="1909" y="902"/>
                </a:cubicBezTo>
                <a:cubicBezTo>
                  <a:pt x="571" y="902"/>
                  <a:pt x="571" y="902"/>
                  <a:pt x="571" y="902"/>
                </a:cubicBezTo>
                <a:cubicBezTo>
                  <a:pt x="568" y="902"/>
                  <a:pt x="565" y="902"/>
                  <a:pt x="562" y="902"/>
                </a:cubicBezTo>
                <a:cubicBezTo>
                  <a:pt x="261" y="911"/>
                  <a:pt x="19" y="1156"/>
                  <a:pt x="1" y="1464"/>
                </a:cubicBezTo>
                <a:cubicBezTo>
                  <a:pt x="0" y="1465"/>
                  <a:pt x="0" y="1467"/>
                  <a:pt x="0" y="1468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256"/>
                  <a:pt x="256" y="0"/>
                  <a:pt x="57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402138" y="2065338"/>
            <a:ext cx="1657350" cy="2332037"/>
          </a:xfrm>
          <a:custGeom>
            <a:avLst/>
            <a:gdLst>
              <a:gd name="T0" fmla="*/ 0 w 1467"/>
              <a:gd name="T1" fmla="*/ 2147483647 h 2068"/>
              <a:gd name="T2" fmla="*/ 0 w 1467"/>
              <a:gd name="T3" fmla="*/ 2147483647 h 2068"/>
              <a:gd name="T4" fmla="*/ 2147483647 w 1467"/>
              <a:gd name="T5" fmla="*/ 0 h 2068"/>
              <a:gd name="T6" fmla="*/ 2147483647 w 1467"/>
              <a:gd name="T7" fmla="*/ 0 h 2068"/>
              <a:gd name="T8" fmla="*/ 2147483647 w 1467"/>
              <a:gd name="T9" fmla="*/ 2147483647 h 2068"/>
              <a:gd name="T10" fmla="*/ 2147483647 w 1467"/>
              <a:gd name="T11" fmla="*/ 2147483647 h 2068"/>
              <a:gd name="T12" fmla="*/ 2147483647 w 1467"/>
              <a:gd name="T13" fmla="*/ 2147483647 h 2068"/>
              <a:gd name="T14" fmla="*/ 2147483647 w 1467"/>
              <a:gd name="T15" fmla="*/ 2147483647 h 2068"/>
              <a:gd name="T16" fmla="*/ 2147483647 w 1467"/>
              <a:gd name="T17" fmla="*/ 2147483647 h 2068"/>
              <a:gd name="T18" fmla="*/ 2147483647 w 1467"/>
              <a:gd name="T19" fmla="*/ 2147483647 h 2068"/>
              <a:gd name="T20" fmla="*/ 0 w 1467"/>
              <a:gd name="T21" fmla="*/ 2147483647 h 20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7" h="2068">
                <a:moveTo>
                  <a:pt x="0" y="1497"/>
                </a:moveTo>
                <a:cubicBezTo>
                  <a:pt x="0" y="159"/>
                  <a:pt x="0" y="159"/>
                  <a:pt x="0" y="159"/>
                </a:cubicBezTo>
                <a:cubicBezTo>
                  <a:pt x="0" y="72"/>
                  <a:pt x="71" y="0"/>
                  <a:pt x="158" y="0"/>
                </a:cubicBezTo>
                <a:cubicBezTo>
                  <a:pt x="743" y="0"/>
                  <a:pt x="743" y="0"/>
                  <a:pt x="743" y="0"/>
                </a:cubicBezTo>
                <a:cubicBezTo>
                  <a:pt x="830" y="0"/>
                  <a:pt x="901" y="72"/>
                  <a:pt x="901" y="159"/>
                </a:cubicBezTo>
                <a:cubicBezTo>
                  <a:pt x="901" y="1497"/>
                  <a:pt x="901" y="1497"/>
                  <a:pt x="901" y="1497"/>
                </a:cubicBezTo>
                <a:cubicBezTo>
                  <a:pt x="901" y="1500"/>
                  <a:pt x="901" y="1503"/>
                  <a:pt x="902" y="1506"/>
                </a:cubicBezTo>
                <a:cubicBezTo>
                  <a:pt x="911" y="1806"/>
                  <a:pt x="1156" y="2049"/>
                  <a:pt x="1464" y="2067"/>
                </a:cubicBezTo>
                <a:cubicBezTo>
                  <a:pt x="1465" y="2067"/>
                  <a:pt x="1466" y="2068"/>
                  <a:pt x="1467" y="2068"/>
                </a:cubicBezTo>
                <a:cubicBezTo>
                  <a:pt x="571" y="2068"/>
                  <a:pt x="571" y="2068"/>
                  <a:pt x="571" y="2068"/>
                </a:cubicBezTo>
                <a:cubicBezTo>
                  <a:pt x="256" y="2068"/>
                  <a:pt x="0" y="1812"/>
                  <a:pt x="0" y="149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418013" y="3781425"/>
            <a:ext cx="2333625" cy="1655763"/>
          </a:xfrm>
          <a:custGeom>
            <a:avLst/>
            <a:gdLst>
              <a:gd name="T0" fmla="*/ 2147483647 w 2068"/>
              <a:gd name="T1" fmla="*/ 2147483647 h 1468"/>
              <a:gd name="T2" fmla="*/ 2147483647 w 2068"/>
              <a:gd name="T3" fmla="*/ 2147483647 h 1468"/>
              <a:gd name="T4" fmla="*/ 0 w 2068"/>
              <a:gd name="T5" fmla="*/ 2147483647 h 1468"/>
              <a:gd name="T6" fmla="*/ 0 w 2068"/>
              <a:gd name="T7" fmla="*/ 2147483647 h 1468"/>
              <a:gd name="T8" fmla="*/ 2147483647 w 2068"/>
              <a:gd name="T9" fmla="*/ 2147483647 h 1468"/>
              <a:gd name="T10" fmla="*/ 2147483647 w 2068"/>
              <a:gd name="T11" fmla="*/ 2147483647 h 1468"/>
              <a:gd name="T12" fmla="*/ 2147483647 w 2068"/>
              <a:gd name="T13" fmla="*/ 2147483647 h 1468"/>
              <a:gd name="T14" fmla="*/ 2147483647 w 2068"/>
              <a:gd name="T15" fmla="*/ 2147483647 h 1468"/>
              <a:gd name="T16" fmla="*/ 2147483647 w 2068"/>
              <a:gd name="T17" fmla="*/ 0 h 1468"/>
              <a:gd name="T18" fmla="*/ 2147483647 w 2068"/>
              <a:gd name="T19" fmla="*/ 2147483647 h 1468"/>
              <a:gd name="T20" fmla="*/ 2147483647 w 2068"/>
              <a:gd name="T21" fmla="*/ 2147483647 h 14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68" h="1468">
                <a:moveTo>
                  <a:pt x="1497" y="1468"/>
                </a:moveTo>
                <a:cubicBezTo>
                  <a:pt x="158" y="1468"/>
                  <a:pt x="158" y="1468"/>
                  <a:pt x="158" y="1468"/>
                </a:cubicBezTo>
                <a:cubicBezTo>
                  <a:pt x="71" y="1468"/>
                  <a:pt x="0" y="1397"/>
                  <a:pt x="0" y="1309"/>
                </a:cubicBezTo>
                <a:cubicBezTo>
                  <a:pt x="0" y="725"/>
                  <a:pt x="0" y="725"/>
                  <a:pt x="0" y="725"/>
                </a:cubicBezTo>
                <a:cubicBezTo>
                  <a:pt x="0" y="637"/>
                  <a:pt x="71" y="566"/>
                  <a:pt x="158" y="566"/>
                </a:cubicBezTo>
                <a:cubicBezTo>
                  <a:pt x="1497" y="566"/>
                  <a:pt x="1497" y="566"/>
                  <a:pt x="1497" y="566"/>
                </a:cubicBezTo>
                <a:cubicBezTo>
                  <a:pt x="1500" y="566"/>
                  <a:pt x="1503" y="566"/>
                  <a:pt x="1506" y="566"/>
                </a:cubicBezTo>
                <a:cubicBezTo>
                  <a:pt x="1806" y="557"/>
                  <a:pt x="2049" y="312"/>
                  <a:pt x="2067" y="4"/>
                </a:cubicBezTo>
                <a:cubicBezTo>
                  <a:pt x="2067" y="3"/>
                  <a:pt x="2067" y="1"/>
                  <a:pt x="2068" y="0"/>
                </a:cubicBezTo>
                <a:cubicBezTo>
                  <a:pt x="2068" y="897"/>
                  <a:pt x="2068" y="897"/>
                  <a:pt x="2068" y="897"/>
                </a:cubicBezTo>
                <a:cubicBezTo>
                  <a:pt x="2068" y="1212"/>
                  <a:pt x="1811" y="1468"/>
                  <a:pt x="1497" y="146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65663" y="2387600"/>
            <a:ext cx="614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25"/>
          <p:cNvSpPr>
            <a:spLocks noChangeArrowheads="1"/>
          </p:cNvSpPr>
          <p:nvPr/>
        </p:nvSpPr>
        <p:spPr bwMode="auto">
          <a:xfrm>
            <a:off x="7099300" y="2305050"/>
            <a:ext cx="614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6"/>
          <p:cNvSpPr>
            <a:spLocks noChangeArrowheads="1"/>
          </p:cNvSpPr>
          <p:nvPr/>
        </p:nvSpPr>
        <p:spPr bwMode="auto">
          <a:xfrm>
            <a:off x="7029450" y="4745038"/>
            <a:ext cx="614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27"/>
          <p:cNvSpPr>
            <a:spLocks noChangeArrowheads="1"/>
          </p:cNvSpPr>
          <p:nvPr/>
        </p:nvSpPr>
        <p:spPr bwMode="auto">
          <a:xfrm>
            <a:off x="4622800" y="4665663"/>
            <a:ext cx="614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Shape 540"/>
          <p:cNvSpPr/>
          <p:nvPr/>
        </p:nvSpPr>
        <p:spPr>
          <a:xfrm>
            <a:off x="1663245" y="2179367"/>
            <a:ext cx="1699081" cy="323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2100" b="1" i="0" u="none" strike="noStrike" kern="1200" cap="none" spc="4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新理论</a:t>
            </a:r>
            <a:endParaRPr kumimoji="0" sz="2100" b="1" i="0" u="none" strike="noStrike" kern="1200" cap="none" spc="42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Shape 541"/>
          <p:cNvSpPr/>
          <p:nvPr/>
        </p:nvSpPr>
        <p:spPr>
          <a:xfrm>
            <a:off x="1663245" y="2655617"/>
            <a:ext cx="1847850" cy="931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4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16" name="Shape 540"/>
          <p:cNvSpPr/>
          <p:nvPr/>
        </p:nvSpPr>
        <p:spPr>
          <a:xfrm>
            <a:off x="8895720" y="2166304"/>
            <a:ext cx="1962150" cy="323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2100" b="1" i="0" u="none" strike="noStrike" kern="1200" cap="none" spc="42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新思维</a:t>
            </a:r>
            <a:endParaRPr kumimoji="0" sz="2100" b="1" i="0" u="none" strike="noStrike" kern="1200" cap="none" spc="42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Shape 541"/>
          <p:cNvSpPr/>
          <p:nvPr/>
        </p:nvSpPr>
        <p:spPr>
          <a:xfrm>
            <a:off x="8895720" y="2642554"/>
            <a:ext cx="1847850" cy="931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4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18" name="Shape 540"/>
          <p:cNvSpPr/>
          <p:nvPr/>
        </p:nvSpPr>
        <p:spPr>
          <a:xfrm>
            <a:off x="8895720" y="4116608"/>
            <a:ext cx="1962150" cy="323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2100" b="1" i="0" u="none" strike="noStrike" kern="1200" cap="none" spc="4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新方法</a:t>
            </a:r>
            <a:endParaRPr kumimoji="0" sz="2100" b="1" i="0" u="none" strike="noStrike" kern="1200" cap="none" spc="42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Shape 541"/>
          <p:cNvSpPr/>
          <p:nvPr/>
        </p:nvSpPr>
        <p:spPr>
          <a:xfrm>
            <a:off x="8895720" y="4592858"/>
            <a:ext cx="1847850" cy="931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4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20" name="Shape 540"/>
          <p:cNvSpPr/>
          <p:nvPr/>
        </p:nvSpPr>
        <p:spPr>
          <a:xfrm>
            <a:off x="1663245" y="4129671"/>
            <a:ext cx="1699081" cy="323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2100" b="1" i="0" u="none" strike="noStrike" kern="1200" cap="none" spc="42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新发明</a:t>
            </a:r>
            <a:endParaRPr kumimoji="0" sz="2100" b="1" i="0" u="none" strike="noStrike" kern="1200" cap="none" spc="42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Shape 541"/>
          <p:cNvSpPr/>
          <p:nvPr/>
        </p:nvSpPr>
        <p:spPr>
          <a:xfrm>
            <a:off x="1663245" y="4605921"/>
            <a:ext cx="1847850" cy="931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4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22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67655" y="76781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创新力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6194" y="1796819"/>
            <a:ext cx="11159612" cy="345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096161" y="2180669"/>
            <a:ext cx="0" cy="268829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0"/>
          <p:cNvSpPr txBox="1"/>
          <p:nvPr/>
        </p:nvSpPr>
        <p:spPr>
          <a:xfrm>
            <a:off x="5404792" y="1991265"/>
            <a:ext cx="5395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规划展望</a:t>
            </a:r>
          </a:p>
        </p:txBody>
      </p:sp>
      <p:sp>
        <p:nvSpPr>
          <p:cNvPr id="33" name="TextBox 12"/>
          <p:cNvSpPr txBox="1"/>
          <p:nvPr/>
        </p:nvSpPr>
        <p:spPr>
          <a:xfrm>
            <a:off x="5785913" y="3716857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sp>
        <p:nvSpPr>
          <p:cNvPr id="34" name="TextBox 13"/>
          <p:cNvSpPr txBox="1"/>
          <p:nvPr/>
        </p:nvSpPr>
        <p:spPr>
          <a:xfrm>
            <a:off x="8216695" y="3716857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5785913" y="4119189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8216695" y="4119189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475746" y="2357279"/>
            <a:ext cx="3163022" cy="2222624"/>
            <a:chOff x="1148815" y="3334425"/>
            <a:chExt cx="1787343" cy="1255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Freeform 5"/>
            <p:cNvSpPr/>
            <p:nvPr/>
          </p:nvSpPr>
          <p:spPr bwMode="auto">
            <a:xfrm rot="5400000" flipV="1">
              <a:off x="1415782" y="3405831"/>
              <a:ext cx="1255950" cy="111313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146304" tIns="73152" rIns="146304" bIns="73152" numCol="1" anchor="ctr" anchorCtr="0" compatLnSpc="1"/>
            <a:lstStyle/>
            <a:p>
              <a:pPr defTabSz="1219200">
                <a:defRPr/>
              </a:pPr>
              <a:endParaRPr lang="zh-CN" altLang="en-US" sz="1066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9" name="文本框 32"/>
            <p:cNvSpPr txBox="1"/>
            <p:nvPr/>
          </p:nvSpPr>
          <p:spPr>
            <a:xfrm>
              <a:off x="1148815" y="3558074"/>
              <a:ext cx="1787343" cy="8869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200">
                <a:defRPr/>
              </a:pPr>
              <a:r>
                <a:rPr lang="en-US" altLang="zh-CN" sz="9600" b="1" dirty="0">
                  <a:solidFill>
                    <a:srgbClr val="002060"/>
                  </a:solidFill>
                  <a:cs typeface="+mn-ea"/>
                  <a:sym typeface="+mn-lt"/>
                </a:rPr>
                <a:t>04</a:t>
              </a:r>
              <a:endParaRPr lang="zh-CN" altLang="en-US" sz="9600" b="1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0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01655" y="931263"/>
            <a:ext cx="9356035" cy="4925198"/>
            <a:chOff x="989623" y="752178"/>
            <a:chExt cx="10116743" cy="5325650"/>
          </a:xfrm>
        </p:grpSpPr>
        <p:sp>
          <p:nvSpPr>
            <p:cNvPr id="9" name="TextBox 49"/>
            <p:cNvSpPr txBox="1"/>
            <p:nvPr/>
          </p:nvSpPr>
          <p:spPr>
            <a:xfrm>
              <a:off x="3389889" y="4930881"/>
              <a:ext cx="2423424" cy="111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zh-CN" altLang="en-US" sz="2665" b="1" spc="16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岗位认知</a:t>
              </a:r>
              <a:endParaRPr lang="en-US" altLang="zh-CN" sz="2665" b="1" spc="16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 defTabSz="1219200">
                <a:lnSpc>
                  <a:spcPct val="150000"/>
                </a:lnSpc>
                <a:defRPr/>
              </a:pPr>
              <a:r>
                <a:rPr lang="zh-CN" altLang="en-US" sz="1400" spc="16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（对工作岗位的看法）</a:t>
              </a:r>
              <a:endParaRPr lang="en-US" altLang="zh-CN" sz="1400" spc="16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50"/>
            <p:cNvSpPr txBox="1"/>
            <p:nvPr/>
          </p:nvSpPr>
          <p:spPr>
            <a:xfrm>
              <a:off x="8733644" y="4946028"/>
              <a:ext cx="2372722" cy="113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zh-CN" altLang="en-US" sz="2665" b="1" spc="16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规划展望</a:t>
              </a:r>
              <a:endParaRPr lang="en-US" altLang="zh-CN" sz="2665" b="1" spc="16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 defTabSz="1219200">
                <a:lnSpc>
                  <a:spcPct val="150000"/>
                </a:lnSpc>
                <a:defRPr/>
              </a:pPr>
              <a:r>
                <a:rPr lang="zh-CN" altLang="en-US" sz="1465" spc="16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（对未来的目标规划）</a:t>
              </a:r>
              <a:endParaRPr lang="en-US" altLang="zh-CN" sz="3200" spc="16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48"/>
            <p:cNvSpPr txBox="1"/>
            <p:nvPr/>
          </p:nvSpPr>
          <p:spPr>
            <a:xfrm>
              <a:off x="989623" y="4930880"/>
              <a:ext cx="2548791" cy="111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zh-CN" altLang="en-US" sz="2665" b="1" spc="16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个人简介</a:t>
              </a:r>
              <a:endParaRPr lang="en-US" altLang="zh-CN" sz="2665" b="1" spc="16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 defTabSz="1219200">
                <a:lnSpc>
                  <a:spcPct val="150000"/>
                </a:lnSpc>
                <a:defRPr/>
              </a:pPr>
              <a:r>
                <a:rPr lang="zh-CN" altLang="en-US" sz="1400" spc="16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（自己的大概基本情况）</a:t>
              </a:r>
              <a:endParaRPr lang="zh-CN" altLang="en-US" sz="2665" spc="16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52"/>
            <p:cNvSpPr txBox="1"/>
            <p:nvPr/>
          </p:nvSpPr>
          <p:spPr>
            <a:xfrm>
              <a:off x="5982179" y="4930880"/>
              <a:ext cx="2326202" cy="111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zh-CN" altLang="en-US" sz="2665" b="1" spc="16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胜任能力</a:t>
              </a:r>
              <a:endParaRPr lang="en-US" altLang="zh-CN" sz="2665" b="1" spc="16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 defTabSz="1219200">
                <a:lnSpc>
                  <a:spcPct val="150000"/>
                </a:lnSpc>
                <a:defRPr/>
              </a:pPr>
              <a:r>
                <a:rPr lang="zh-CN" altLang="en-US" sz="1400" spc="16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（对自身能力的认识）</a:t>
              </a:r>
              <a:endParaRPr lang="en-US" altLang="zh-CN" sz="2665" spc="16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75340" y="3236980"/>
              <a:ext cx="1118960" cy="1262519"/>
              <a:chOff x="1487188" y="3334425"/>
              <a:chExt cx="1113138" cy="1255950"/>
            </a:xfrm>
            <a:effectLst/>
          </p:grpSpPr>
          <p:sp>
            <p:nvSpPr>
              <p:cNvPr id="14" name="Freeform 5"/>
              <p:cNvSpPr/>
              <p:nvPr/>
            </p:nvSpPr>
            <p:spPr bwMode="auto">
              <a:xfrm rot="5400000" flipV="1">
                <a:off x="1415782" y="3405831"/>
                <a:ext cx="1255950" cy="111313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53973"/>
              </a:solidFill>
              <a:ln w="38100">
                <a:solidFill>
                  <a:schemeClr val="bg1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146304" tIns="73152" rIns="146304" bIns="73152" numCol="1" anchor="ctr" anchorCtr="0" compatLnSpc="1"/>
              <a:lstStyle/>
              <a:p>
                <a:pPr defTabSz="1219200">
                  <a:defRPr/>
                </a:pPr>
                <a:endParaRPr lang="zh-CN" altLang="en-US" sz="4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5" name="文本框 32"/>
              <p:cNvSpPr txBox="1"/>
              <p:nvPr/>
            </p:nvSpPr>
            <p:spPr>
              <a:xfrm>
                <a:off x="1576623" y="3559566"/>
                <a:ext cx="921496" cy="80567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200">
                  <a:defRPr/>
                </a:pPr>
                <a:r>
                  <a:rPr lang="en-US" altLang="zh-CN" sz="4265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01</a:t>
                </a:r>
                <a:endParaRPr lang="zh-CN" altLang="en-US" sz="4265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985924" y="3236980"/>
              <a:ext cx="1118960" cy="1262519"/>
              <a:chOff x="4156230" y="3334425"/>
              <a:chExt cx="1113138" cy="1255950"/>
            </a:xfrm>
            <a:effectLst/>
          </p:grpSpPr>
          <p:sp>
            <p:nvSpPr>
              <p:cNvPr id="17" name="Freeform 5"/>
              <p:cNvSpPr/>
              <p:nvPr/>
            </p:nvSpPr>
            <p:spPr bwMode="auto">
              <a:xfrm rot="5400000" flipV="1">
                <a:off x="4084824" y="3405831"/>
                <a:ext cx="1255950" cy="111313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53973"/>
              </a:solidFill>
              <a:ln w="38100">
                <a:solidFill>
                  <a:schemeClr val="bg1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146304" tIns="73152" rIns="146304" bIns="73152" numCol="1" anchor="ctr" anchorCtr="0" compatLnSpc="1"/>
              <a:lstStyle/>
              <a:p>
                <a:pPr defTabSz="1219200">
                  <a:defRPr/>
                </a:pPr>
                <a:endParaRPr lang="zh-CN" altLang="en-US" sz="4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8" name="文本框 32"/>
              <p:cNvSpPr txBox="1"/>
              <p:nvPr/>
            </p:nvSpPr>
            <p:spPr>
              <a:xfrm>
                <a:off x="4252051" y="3559566"/>
                <a:ext cx="921496" cy="80567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200">
                  <a:defRPr/>
                </a:pPr>
                <a:r>
                  <a:rPr lang="en-US" altLang="zh-CN" sz="4265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02</a:t>
                </a:r>
                <a:endParaRPr lang="zh-CN" altLang="en-US" sz="4265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558881" y="3236980"/>
              <a:ext cx="1118960" cy="1262519"/>
              <a:chOff x="6825272" y="3334425"/>
              <a:chExt cx="1113138" cy="1255950"/>
            </a:xfrm>
            <a:effectLst/>
          </p:grpSpPr>
          <p:sp>
            <p:nvSpPr>
              <p:cNvPr id="20" name="Freeform 5"/>
              <p:cNvSpPr/>
              <p:nvPr/>
            </p:nvSpPr>
            <p:spPr bwMode="auto">
              <a:xfrm rot="5400000" flipV="1">
                <a:off x="6753866" y="3405831"/>
                <a:ext cx="1255950" cy="111313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53973"/>
              </a:solidFill>
              <a:ln w="38100">
                <a:solidFill>
                  <a:schemeClr val="bg1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146304" tIns="73152" rIns="146304" bIns="73152" numCol="1" anchor="ctr" anchorCtr="0" compatLnSpc="1"/>
              <a:lstStyle/>
              <a:p>
                <a:pPr defTabSz="1219200">
                  <a:defRPr/>
                </a:pPr>
                <a:endParaRPr lang="zh-CN" altLang="en-US" sz="4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1" name="文本框 32"/>
              <p:cNvSpPr txBox="1"/>
              <p:nvPr/>
            </p:nvSpPr>
            <p:spPr>
              <a:xfrm>
                <a:off x="6892354" y="3559566"/>
                <a:ext cx="921496" cy="80567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200">
                  <a:defRPr/>
                </a:pPr>
                <a:r>
                  <a:rPr lang="en-US" altLang="zh-CN" sz="4265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4265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272789" y="3236980"/>
              <a:ext cx="1118960" cy="1262519"/>
              <a:chOff x="9494314" y="3334425"/>
              <a:chExt cx="1113138" cy="1255950"/>
            </a:xfrm>
            <a:effectLst/>
          </p:grpSpPr>
          <p:sp>
            <p:nvSpPr>
              <p:cNvPr id="23" name="Freeform 5"/>
              <p:cNvSpPr/>
              <p:nvPr/>
            </p:nvSpPr>
            <p:spPr bwMode="auto">
              <a:xfrm rot="5400000" flipV="1">
                <a:off x="9422908" y="3405831"/>
                <a:ext cx="1255950" cy="111313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53973"/>
              </a:solidFill>
              <a:ln w="38100">
                <a:solidFill>
                  <a:schemeClr val="bg1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146304" tIns="73152" rIns="146304" bIns="73152" numCol="1" anchor="ctr" anchorCtr="0" compatLnSpc="1"/>
              <a:lstStyle/>
              <a:p>
                <a:pPr defTabSz="1219200">
                  <a:defRPr/>
                </a:pPr>
                <a:endParaRPr lang="zh-CN" altLang="en-US" sz="4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4" name="文本框 32"/>
              <p:cNvSpPr txBox="1"/>
              <p:nvPr/>
            </p:nvSpPr>
            <p:spPr>
              <a:xfrm>
                <a:off x="9583753" y="3559566"/>
                <a:ext cx="921496" cy="80567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200">
                  <a:defRPr/>
                </a:pPr>
                <a:r>
                  <a:rPr lang="en-US" altLang="zh-CN" sz="4265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04</a:t>
                </a:r>
                <a:endParaRPr lang="zh-CN" altLang="en-US" sz="4265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960145" y="752178"/>
              <a:ext cx="2659463" cy="1887668"/>
              <a:chOff x="4008141" y="564133"/>
              <a:chExt cx="1994597" cy="1415751"/>
            </a:xfrm>
            <a:effectLst/>
          </p:grpSpPr>
          <p:grpSp>
            <p:nvGrpSpPr>
              <p:cNvPr id="26" name="组合 25"/>
              <p:cNvGrpSpPr/>
              <p:nvPr/>
            </p:nvGrpSpPr>
            <p:grpSpPr>
              <a:xfrm>
                <a:off x="4008141" y="564133"/>
                <a:ext cx="1994597" cy="1415751"/>
                <a:chOff x="1487861" y="1793208"/>
                <a:chExt cx="1994597" cy="141575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1487861" y="1793208"/>
                  <a:ext cx="1415751" cy="1415751"/>
                </a:xfrm>
                <a:prstGeom prst="ellipse">
                  <a:avLst/>
                </a:prstGeom>
                <a:solidFill>
                  <a:srgbClr val="153973"/>
                </a:solidFill>
                <a:ln>
                  <a:noFill/>
                </a:ln>
                <a:effectLst>
                  <a:innerShdw blurRad="76200" dist="50800" dir="18000000">
                    <a:prstClr val="black">
                      <a:alpha val="3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21920" tIns="60960" rIns="121920" bIns="6096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3735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TextBox 15"/>
                <p:cNvSpPr txBox="1"/>
                <p:nvPr/>
              </p:nvSpPr>
              <p:spPr>
                <a:xfrm>
                  <a:off x="1611205" y="2029876"/>
                  <a:ext cx="1871253" cy="673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  <a:sym typeface="+mn-lt"/>
                    </a:rPr>
                    <a:t>目录</a:t>
                  </a:r>
                </a:p>
              </p:txBody>
            </p:sp>
          </p:grpSp>
          <p:sp>
            <p:nvSpPr>
              <p:cNvPr id="27" name="TextBox 15"/>
              <p:cNvSpPr txBox="1"/>
              <p:nvPr/>
            </p:nvSpPr>
            <p:spPr>
              <a:xfrm>
                <a:off x="4104253" y="1430655"/>
                <a:ext cx="1259835" cy="307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1865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CONTENTS</a:t>
                </a:r>
                <a:endParaRPr lang="zh-CN" altLang="en-US" sz="1065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02371" y="2314961"/>
            <a:ext cx="487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02371" y="3196521"/>
            <a:ext cx="487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02373" y="407808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23271" y="4959641"/>
            <a:ext cx="485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65568" y="2125987"/>
            <a:ext cx="3613038" cy="3613038"/>
            <a:chOff x="1365568" y="2125987"/>
            <a:chExt cx="3613038" cy="3613038"/>
          </a:xfrm>
        </p:grpSpPr>
        <p:sp>
          <p:nvSpPr>
            <p:cNvPr id="10" name="任意多边形 7"/>
            <p:cNvSpPr/>
            <p:nvPr/>
          </p:nvSpPr>
          <p:spPr>
            <a:xfrm>
              <a:off x="1365568" y="2125987"/>
              <a:ext cx="3613038" cy="3613038"/>
            </a:xfrm>
            <a:custGeom>
              <a:avLst/>
              <a:gdLst>
                <a:gd name="connsiteX0" fmla="*/ 0 w 5418667"/>
                <a:gd name="connsiteY0" fmla="*/ 2709334 h 5418667"/>
                <a:gd name="connsiteX1" fmla="*/ 2709334 w 5418667"/>
                <a:gd name="connsiteY1" fmla="*/ 0 h 5418667"/>
                <a:gd name="connsiteX2" fmla="*/ 5418668 w 5418667"/>
                <a:gd name="connsiteY2" fmla="*/ 2709334 h 5418667"/>
                <a:gd name="connsiteX3" fmla="*/ 2709334 w 5418667"/>
                <a:gd name="connsiteY3" fmla="*/ 5418668 h 5418667"/>
                <a:gd name="connsiteX4" fmla="*/ 0 w 5418667"/>
                <a:gd name="connsiteY4" fmla="*/ 2709334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8667" h="5418667">
                  <a:moveTo>
                    <a:pt x="0" y="2709334"/>
                  </a:moveTo>
                  <a:cubicBezTo>
                    <a:pt x="0" y="1213010"/>
                    <a:pt x="1213010" y="0"/>
                    <a:pt x="2709334" y="0"/>
                  </a:cubicBezTo>
                  <a:cubicBezTo>
                    <a:pt x="4205658" y="0"/>
                    <a:pt x="5418668" y="1213010"/>
                    <a:pt x="5418668" y="2709334"/>
                  </a:cubicBezTo>
                  <a:cubicBezTo>
                    <a:pt x="5418668" y="4205658"/>
                    <a:pt x="4205658" y="5418668"/>
                    <a:pt x="2709334" y="5418668"/>
                  </a:cubicBezTo>
                  <a:cubicBezTo>
                    <a:pt x="1213010" y="5418668"/>
                    <a:pt x="0" y="4205658"/>
                    <a:pt x="0" y="2709334"/>
                  </a:cubicBezTo>
                  <a:close/>
                </a:path>
              </a:pathLst>
            </a:custGeom>
            <a:solidFill>
              <a:srgbClr val="002060">
                <a:alpha val="2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828" tIns="462957" rIns="2143828" bIns="4526958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任意多边形 8"/>
            <p:cNvSpPr/>
            <p:nvPr/>
          </p:nvSpPr>
          <p:spPr>
            <a:xfrm>
              <a:off x="1726872" y="2848595"/>
              <a:ext cx="2890430" cy="2890430"/>
            </a:xfrm>
            <a:custGeom>
              <a:avLst/>
              <a:gdLst>
                <a:gd name="connsiteX0" fmla="*/ 0 w 4334933"/>
                <a:gd name="connsiteY0" fmla="*/ 2167467 h 4334933"/>
                <a:gd name="connsiteX1" fmla="*/ 2167467 w 4334933"/>
                <a:gd name="connsiteY1" fmla="*/ 0 h 4334933"/>
                <a:gd name="connsiteX2" fmla="*/ 4334934 w 4334933"/>
                <a:gd name="connsiteY2" fmla="*/ 2167467 h 4334933"/>
                <a:gd name="connsiteX3" fmla="*/ 2167467 w 4334933"/>
                <a:gd name="connsiteY3" fmla="*/ 4334934 h 4334933"/>
                <a:gd name="connsiteX4" fmla="*/ 0 w 4334933"/>
                <a:gd name="connsiteY4" fmla="*/ 2167467 h 433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4933" h="4334933">
                  <a:moveTo>
                    <a:pt x="0" y="2167467"/>
                  </a:moveTo>
                  <a:cubicBezTo>
                    <a:pt x="0" y="970408"/>
                    <a:pt x="970408" y="0"/>
                    <a:pt x="2167467" y="0"/>
                  </a:cubicBezTo>
                  <a:cubicBezTo>
                    <a:pt x="3364526" y="0"/>
                    <a:pt x="4334934" y="970408"/>
                    <a:pt x="4334934" y="2167467"/>
                  </a:cubicBezTo>
                  <a:cubicBezTo>
                    <a:pt x="4334934" y="3364526"/>
                    <a:pt x="3364526" y="4334934"/>
                    <a:pt x="2167467" y="4334934"/>
                  </a:cubicBezTo>
                  <a:cubicBezTo>
                    <a:pt x="970408" y="4334934"/>
                    <a:pt x="0" y="3364526"/>
                    <a:pt x="0" y="2167467"/>
                  </a:cubicBezTo>
                  <a:close/>
                </a:path>
              </a:pathLst>
            </a:custGeom>
            <a:solidFill>
              <a:srgbClr val="002060">
                <a:alpha val="3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107093"/>
                <a:satOff val="-4302"/>
                <a:lumOff val="9209"/>
                <a:alphaOff val="0"/>
              </a:schemeClr>
            </a:fillRef>
            <a:effectRef idx="0">
              <a:schemeClr val="accent6">
                <a:shade val="80000"/>
                <a:hueOff val="107093"/>
                <a:satOff val="-4302"/>
                <a:lumOff val="92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4849" tIns="445008" rIns="1594849" bIns="3479461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 9"/>
            <p:cNvSpPr/>
            <p:nvPr/>
          </p:nvSpPr>
          <p:spPr>
            <a:xfrm>
              <a:off x="2088176" y="3571202"/>
              <a:ext cx="2167822" cy="2167822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solidFill>
              <a:srgbClr val="002060">
                <a:alpha val="4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214187"/>
                <a:satOff val="-8605"/>
                <a:lumOff val="18419"/>
                <a:alphaOff val="0"/>
              </a:schemeClr>
            </a:fillRef>
            <a:effectRef idx="0">
              <a:schemeClr val="accent6">
                <a:shade val="80000"/>
                <a:hueOff val="214187"/>
                <a:satOff val="-8605"/>
                <a:lumOff val="184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5871" tIns="421640" rIns="1045870" bIns="2453640" numCol="1" spcCol="1270" anchor="ctr" anchorCtr="0">
              <a:noAutofit/>
            </a:bodyPr>
            <a:lstStyle/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任意多边形 10"/>
            <p:cNvSpPr/>
            <p:nvPr/>
          </p:nvSpPr>
          <p:spPr>
            <a:xfrm>
              <a:off x="2449480" y="4293809"/>
              <a:ext cx="1445215" cy="1445215"/>
            </a:xfrm>
            <a:custGeom>
              <a:avLst/>
              <a:gdLst>
                <a:gd name="connsiteX0" fmla="*/ 0 w 2167466"/>
                <a:gd name="connsiteY0" fmla="*/ 1083733 h 2167466"/>
                <a:gd name="connsiteX1" fmla="*/ 1083733 w 2167466"/>
                <a:gd name="connsiteY1" fmla="*/ 0 h 2167466"/>
                <a:gd name="connsiteX2" fmla="*/ 2167466 w 2167466"/>
                <a:gd name="connsiteY2" fmla="*/ 1083733 h 2167466"/>
                <a:gd name="connsiteX3" fmla="*/ 1083733 w 2167466"/>
                <a:gd name="connsiteY3" fmla="*/ 2167466 h 2167466"/>
                <a:gd name="connsiteX4" fmla="*/ 0 w 2167466"/>
                <a:gd name="connsiteY4" fmla="*/ 1083733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66" h="2167466">
                  <a:moveTo>
                    <a:pt x="0" y="1083733"/>
                  </a:moveTo>
                  <a:cubicBezTo>
                    <a:pt x="0" y="485204"/>
                    <a:pt x="485204" y="0"/>
                    <a:pt x="1083733" y="0"/>
                  </a:cubicBezTo>
                  <a:cubicBezTo>
                    <a:pt x="1682262" y="0"/>
                    <a:pt x="2167466" y="485204"/>
                    <a:pt x="2167466" y="1083733"/>
                  </a:cubicBezTo>
                  <a:cubicBezTo>
                    <a:pt x="2167466" y="1682262"/>
                    <a:pt x="1682262" y="2167466"/>
                    <a:pt x="1083733" y="2167466"/>
                  </a:cubicBezTo>
                  <a:cubicBezTo>
                    <a:pt x="485204" y="2167466"/>
                    <a:pt x="0" y="1682262"/>
                    <a:pt x="0" y="108373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321280"/>
                <a:satOff val="-12908"/>
                <a:lumOff val="27628"/>
                <a:alphaOff val="0"/>
              </a:schemeClr>
            </a:fillRef>
            <a:effectRef idx="0">
              <a:schemeClr val="accent6">
                <a:shade val="80000"/>
                <a:hueOff val="321280"/>
                <a:satOff val="-12908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6338" tIns="790786" rIns="566338" bIns="790787" numCol="1" spcCol="1270" anchor="ctr" anchorCtr="0">
              <a:noAutofit/>
            </a:bodyPr>
            <a:lstStyle/>
            <a:p>
              <a:pPr marL="0" marR="0" lvl="0" indent="0" algn="ctr" defTabSz="1555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828883" y="4482711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ONE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799259" y="3760104"/>
              <a:ext cx="745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TWO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22283" y="3038631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THREE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718275" y="2302625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FOUR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39414" y="767814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目标规划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37822" y="1936949"/>
            <a:ext cx="3109891" cy="1676533"/>
            <a:chOff x="5037822" y="1936949"/>
            <a:chExt cx="3109891" cy="1676533"/>
          </a:xfrm>
        </p:grpSpPr>
        <p:cxnSp>
          <p:nvCxnSpPr>
            <p:cNvPr id="7" name="直接连接符 6"/>
            <p:cNvCxnSpPr>
              <a:stCxn id="17" idx="6"/>
              <a:endCxn id="29" idx="2"/>
            </p:cNvCxnSpPr>
            <p:nvPr/>
          </p:nvCxnSpPr>
          <p:spPr>
            <a:xfrm>
              <a:off x="5037822" y="3613482"/>
              <a:ext cx="2150147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6101116" y="2020357"/>
              <a:ext cx="85824" cy="1583486"/>
              <a:chOff x="5862564" y="1850857"/>
              <a:chExt cx="85824" cy="1583486"/>
            </a:xfrm>
            <a:solidFill>
              <a:srgbClr val="00206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0" name="直接连接符 9"/>
              <p:cNvCxnSpPr/>
              <p:nvPr/>
            </p:nvCxnSpPr>
            <p:spPr>
              <a:xfrm flipH="1" flipV="1">
                <a:off x="5862564" y="1850857"/>
                <a:ext cx="650" cy="1583486"/>
              </a:xfrm>
              <a:prstGeom prst="line">
                <a:avLst/>
              </a:prstGeom>
              <a:grpFill/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矩形 10"/>
              <p:cNvSpPr/>
              <p:nvPr/>
            </p:nvSpPr>
            <p:spPr>
              <a:xfrm flipV="1">
                <a:off x="5869214" y="1850857"/>
                <a:ext cx="79174" cy="395871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6209004" y="1936949"/>
              <a:ext cx="193870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输入您的内容或者通过右键粘贴。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69198" y="3454243"/>
            <a:ext cx="3311508" cy="2004063"/>
            <a:chOff x="2569198" y="3454243"/>
            <a:chExt cx="3311508" cy="2004063"/>
          </a:xfrm>
        </p:grpSpPr>
        <p:cxnSp>
          <p:nvCxnSpPr>
            <p:cNvPr id="13" name="直接连接符 12"/>
            <p:cNvCxnSpPr>
              <a:stCxn id="21" idx="6"/>
              <a:endCxn id="17" idx="2"/>
            </p:cNvCxnSpPr>
            <p:nvPr/>
          </p:nvCxnSpPr>
          <p:spPr>
            <a:xfrm>
              <a:off x="2569198" y="3606398"/>
              <a:ext cx="2150147" cy="708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510533" y="3861051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2020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703672" y="3615673"/>
              <a:ext cx="90574" cy="1583486"/>
              <a:chOff x="3805443" y="3434343"/>
              <a:chExt cx="90574" cy="1583486"/>
            </a:xfrm>
            <a:solidFill>
              <a:srgbClr val="00206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8" name="直接连接符 17"/>
              <p:cNvCxnSpPr/>
              <p:nvPr/>
            </p:nvCxnSpPr>
            <p:spPr>
              <a:xfrm flipH="1">
                <a:off x="3805443" y="3434343"/>
                <a:ext cx="650" cy="1583486"/>
              </a:xfrm>
              <a:prstGeom prst="line">
                <a:avLst/>
              </a:prstGeom>
              <a:grpFill/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3816843" y="4619347"/>
                <a:ext cx="79174" cy="395871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3912699" y="4701176"/>
              <a:ext cx="196800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输入您的内容或者通过右键粘贴。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4719345" y="3454243"/>
              <a:ext cx="318477" cy="31847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6192" y="3447159"/>
            <a:ext cx="2264238" cy="783224"/>
            <a:chOff x="516192" y="3447159"/>
            <a:chExt cx="2264238" cy="783224"/>
          </a:xfrm>
        </p:grpSpPr>
        <p:sp>
          <p:nvSpPr>
            <p:cNvPr id="21" name="椭圆 20"/>
            <p:cNvSpPr/>
            <p:nvPr/>
          </p:nvSpPr>
          <p:spPr>
            <a:xfrm>
              <a:off x="2250721" y="3447159"/>
              <a:ext cx="318477" cy="31847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44331" y="3861051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2019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>
              <a:endCxn id="21" idx="2"/>
            </p:cNvCxnSpPr>
            <p:nvPr/>
          </p:nvCxnSpPr>
          <p:spPr>
            <a:xfrm flipV="1">
              <a:off x="516192" y="3606398"/>
              <a:ext cx="1734529" cy="617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6979157" y="3453338"/>
            <a:ext cx="4696649" cy="2020422"/>
            <a:chOff x="6979157" y="3453338"/>
            <a:chExt cx="4696649" cy="2020422"/>
          </a:xfrm>
        </p:grpSpPr>
        <p:sp>
          <p:nvSpPr>
            <p:cNvPr id="25" name="文本框 24"/>
            <p:cNvSpPr txBox="1"/>
            <p:nvPr/>
          </p:nvSpPr>
          <p:spPr>
            <a:xfrm>
              <a:off x="9454193" y="3861051"/>
              <a:ext cx="723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2022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979157" y="3861051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2021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534591" y="3607233"/>
              <a:ext cx="81329" cy="1584331"/>
              <a:chOff x="7819241" y="3438724"/>
              <a:chExt cx="81329" cy="1584331"/>
            </a:xfrm>
            <a:solidFill>
              <a:srgbClr val="00206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33" name="直接连接符 32"/>
              <p:cNvCxnSpPr/>
              <p:nvPr/>
            </p:nvCxnSpPr>
            <p:spPr>
              <a:xfrm flipH="1">
                <a:off x="7819241" y="3438724"/>
                <a:ext cx="650" cy="1583486"/>
              </a:xfrm>
              <a:prstGeom prst="line">
                <a:avLst/>
              </a:prstGeom>
              <a:grpFill/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/>
              <p:cNvSpPr/>
              <p:nvPr/>
            </p:nvSpPr>
            <p:spPr>
              <a:xfrm>
                <a:off x="7821396" y="4627184"/>
                <a:ext cx="79174" cy="395871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8837808" y="4716630"/>
              <a:ext cx="178872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输入您的内容或者通过右键粘贴。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7187969" y="3454243"/>
              <a:ext cx="318477" cy="31847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9656593" y="3453338"/>
              <a:ext cx="318477" cy="31847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1" name="直接连接符 30"/>
            <p:cNvCxnSpPr>
              <a:stCxn id="29" idx="6"/>
              <a:endCxn id="30" idx="2"/>
            </p:cNvCxnSpPr>
            <p:nvPr/>
          </p:nvCxnSpPr>
          <p:spPr>
            <a:xfrm flipV="1">
              <a:off x="7506446" y="3612577"/>
              <a:ext cx="2150147" cy="905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30" idx="6"/>
            </p:cNvCxnSpPr>
            <p:nvPr/>
          </p:nvCxnSpPr>
          <p:spPr>
            <a:xfrm>
              <a:off x="9975070" y="3612577"/>
              <a:ext cx="1700736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239414" y="767814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目标规划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42"/>
          <p:cNvSpPr/>
          <p:nvPr/>
        </p:nvSpPr>
        <p:spPr>
          <a:xfrm>
            <a:off x="5406386" y="4287041"/>
            <a:ext cx="1260000" cy="432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圆角矩形 44"/>
          <p:cNvSpPr/>
          <p:nvPr/>
        </p:nvSpPr>
        <p:spPr>
          <a:xfrm>
            <a:off x="8651245" y="4269589"/>
            <a:ext cx="1260000" cy="432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981527" y="1809000"/>
            <a:ext cx="1620000" cy="1620000"/>
          </a:xfrm>
          <a:prstGeom prst="ellipse">
            <a:avLst/>
          </a:prstGeom>
          <a:solidFill>
            <a:srgbClr val="00206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>
            <a:endCxn id="8" idx="4"/>
          </p:cNvCxnSpPr>
          <p:nvPr/>
        </p:nvCxnSpPr>
        <p:spPr>
          <a:xfrm flipV="1">
            <a:off x="2791527" y="3429000"/>
            <a:ext cx="0" cy="7374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418023" y="4319584"/>
            <a:ext cx="12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步骤二</a:t>
            </a:r>
          </a:p>
        </p:txBody>
      </p:sp>
      <p:sp>
        <p:nvSpPr>
          <p:cNvPr id="11" name="圆角矩形 3"/>
          <p:cNvSpPr/>
          <p:nvPr/>
        </p:nvSpPr>
        <p:spPr>
          <a:xfrm>
            <a:off x="2161527" y="4287041"/>
            <a:ext cx="1260000" cy="432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61527" y="4334846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步骤一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51245" y="4305702"/>
            <a:ext cx="1260000" cy="38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步骤三</a:t>
            </a:r>
          </a:p>
        </p:txBody>
      </p:sp>
      <p:sp>
        <p:nvSpPr>
          <p:cNvPr id="14" name="椭圆 13"/>
          <p:cNvSpPr/>
          <p:nvPr/>
        </p:nvSpPr>
        <p:spPr>
          <a:xfrm>
            <a:off x="5226386" y="1809000"/>
            <a:ext cx="1620000" cy="1620000"/>
          </a:xfrm>
          <a:prstGeom prst="ellipse">
            <a:avLst/>
          </a:prstGeom>
          <a:solidFill>
            <a:srgbClr val="00206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连接符 14"/>
          <p:cNvCxnSpPr>
            <a:endCxn id="14" idx="4"/>
          </p:cNvCxnSpPr>
          <p:nvPr/>
        </p:nvCxnSpPr>
        <p:spPr>
          <a:xfrm flipV="1">
            <a:off x="6036386" y="3429000"/>
            <a:ext cx="0" cy="7374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8470174" y="1809000"/>
            <a:ext cx="1620000" cy="1620000"/>
          </a:xfrm>
          <a:prstGeom prst="ellipse">
            <a:avLst/>
          </a:prstGeom>
          <a:solidFill>
            <a:srgbClr val="00206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直接连接符 16"/>
          <p:cNvCxnSpPr>
            <a:endCxn id="16" idx="4"/>
          </p:cNvCxnSpPr>
          <p:nvPr/>
        </p:nvCxnSpPr>
        <p:spPr>
          <a:xfrm flipV="1">
            <a:off x="9280174" y="3429000"/>
            <a:ext cx="0" cy="7374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139949" y="2117752"/>
            <a:ext cx="5469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84808" y="2149249"/>
            <a:ext cx="5469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421185" y="2240388"/>
            <a:ext cx="740684" cy="742887"/>
            <a:chOff x="4896992" y="1889209"/>
            <a:chExt cx="464009" cy="465389"/>
          </a:xfrm>
        </p:grpSpPr>
        <p:sp>
          <p:nvSpPr>
            <p:cNvPr id="21" name="Freeform 99"/>
            <p:cNvSpPr/>
            <p:nvPr/>
          </p:nvSpPr>
          <p:spPr bwMode="auto">
            <a:xfrm>
              <a:off x="5207712" y="2003830"/>
              <a:ext cx="136717" cy="107716"/>
            </a:xfrm>
            <a:custGeom>
              <a:avLst/>
              <a:gdLst>
                <a:gd name="T0" fmla="*/ 0 w 50"/>
                <a:gd name="T1" fmla="*/ 39 h 39"/>
                <a:gd name="T2" fmla="*/ 16 w 50"/>
                <a:gd name="T3" fmla="*/ 39 h 39"/>
                <a:gd name="T4" fmla="*/ 50 w 50"/>
                <a:gd name="T5" fmla="*/ 10 h 39"/>
                <a:gd name="T6" fmla="*/ 45 w 50"/>
                <a:gd name="T7" fmla="*/ 0 h 39"/>
                <a:gd name="T8" fmla="*/ 0 w 50"/>
                <a:gd name="T9" fmla="*/ 38 h 39"/>
                <a:gd name="T10" fmla="*/ 0 w 50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9">
                  <a:moveTo>
                    <a:pt x="0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7"/>
                    <a:pt x="46" y="3"/>
                    <a:pt x="45" y="0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00"/>
            <p:cNvSpPr/>
            <p:nvPr/>
          </p:nvSpPr>
          <p:spPr bwMode="auto">
            <a:xfrm>
              <a:off x="5141425" y="1889209"/>
              <a:ext cx="35905" cy="38667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14 h 14"/>
                <a:gd name="T4" fmla="*/ 13 w 13"/>
                <a:gd name="T5" fmla="*/ 2 h 14"/>
                <a:gd name="T6" fmla="*/ 0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1"/>
                    <a:pt x="4" y="1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01"/>
            <p:cNvSpPr/>
            <p:nvPr/>
          </p:nvSpPr>
          <p:spPr bwMode="auto">
            <a:xfrm>
              <a:off x="5286428" y="2056307"/>
              <a:ext cx="71811" cy="55239"/>
            </a:xfrm>
            <a:custGeom>
              <a:avLst/>
              <a:gdLst>
                <a:gd name="T0" fmla="*/ 17 w 26"/>
                <a:gd name="T1" fmla="*/ 20 h 20"/>
                <a:gd name="T2" fmla="*/ 26 w 26"/>
                <a:gd name="T3" fmla="*/ 12 h 20"/>
                <a:gd name="T4" fmla="*/ 24 w 26"/>
                <a:gd name="T5" fmla="*/ 0 h 20"/>
                <a:gd name="T6" fmla="*/ 0 w 26"/>
                <a:gd name="T7" fmla="*/ 20 h 20"/>
                <a:gd name="T8" fmla="*/ 17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17" y="20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8"/>
                    <a:pt x="25" y="4"/>
                    <a:pt x="24" y="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17" y="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02"/>
            <p:cNvSpPr/>
            <p:nvPr/>
          </p:nvSpPr>
          <p:spPr bwMode="auto">
            <a:xfrm>
              <a:off x="5141425" y="1927876"/>
              <a:ext cx="139479" cy="139479"/>
            </a:xfrm>
            <a:custGeom>
              <a:avLst/>
              <a:gdLst>
                <a:gd name="T0" fmla="*/ 42 w 51"/>
                <a:gd name="T1" fmla="*/ 0 h 51"/>
                <a:gd name="T2" fmla="*/ 0 w 51"/>
                <a:gd name="T3" fmla="*/ 37 h 51"/>
                <a:gd name="T4" fmla="*/ 0 w 51"/>
                <a:gd name="T5" fmla="*/ 51 h 51"/>
                <a:gd name="T6" fmla="*/ 51 w 51"/>
                <a:gd name="T7" fmla="*/ 7 h 51"/>
                <a:gd name="T8" fmla="*/ 42 w 5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2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03"/>
            <p:cNvSpPr/>
            <p:nvPr/>
          </p:nvSpPr>
          <p:spPr bwMode="auto">
            <a:xfrm>
              <a:off x="5141425" y="1903019"/>
              <a:ext cx="92526" cy="92526"/>
            </a:xfrm>
            <a:custGeom>
              <a:avLst/>
              <a:gdLst>
                <a:gd name="T0" fmla="*/ 23 w 34"/>
                <a:gd name="T1" fmla="*/ 0 h 34"/>
                <a:gd name="T2" fmla="*/ 0 w 34"/>
                <a:gd name="T3" fmla="*/ 20 h 34"/>
                <a:gd name="T4" fmla="*/ 0 w 34"/>
                <a:gd name="T5" fmla="*/ 34 h 34"/>
                <a:gd name="T6" fmla="*/ 34 w 34"/>
                <a:gd name="T7" fmla="*/ 5 h 34"/>
                <a:gd name="T8" fmla="*/ 23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3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3"/>
                    <a:pt x="27" y="1"/>
                    <a:pt x="2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04"/>
            <p:cNvSpPr/>
            <p:nvPr/>
          </p:nvSpPr>
          <p:spPr bwMode="auto">
            <a:xfrm>
              <a:off x="5141425" y="1962401"/>
              <a:ext cx="175384" cy="149146"/>
            </a:xfrm>
            <a:custGeom>
              <a:avLst/>
              <a:gdLst>
                <a:gd name="T0" fmla="*/ 64 w 64"/>
                <a:gd name="T1" fmla="*/ 8 h 54"/>
                <a:gd name="T2" fmla="*/ 57 w 64"/>
                <a:gd name="T3" fmla="*/ 0 h 54"/>
                <a:gd name="T4" fmla="*/ 0 w 64"/>
                <a:gd name="T5" fmla="*/ 49 h 54"/>
                <a:gd name="T6" fmla="*/ 0 w 64"/>
                <a:gd name="T7" fmla="*/ 54 h 54"/>
                <a:gd name="T8" fmla="*/ 11 w 64"/>
                <a:gd name="T9" fmla="*/ 54 h 54"/>
                <a:gd name="T10" fmla="*/ 64 w 64"/>
                <a:gd name="T11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64" y="8"/>
                  </a:moveTo>
                  <a:cubicBezTo>
                    <a:pt x="62" y="5"/>
                    <a:pt x="59" y="2"/>
                    <a:pt x="57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1" y="54"/>
                    <a:pt x="11" y="54"/>
                    <a:pt x="11" y="54"/>
                  </a:cubicBezTo>
                  <a:lnTo>
                    <a:pt x="64" y="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105"/>
            <p:cNvSpPr/>
            <p:nvPr/>
          </p:nvSpPr>
          <p:spPr bwMode="auto">
            <a:xfrm>
              <a:off x="4896992" y="1889209"/>
              <a:ext cx="222337" cy="375626"/>
            </a:xfrm>
            <a:custGeom>
              <a:avLst/>
              <a:gdLst>
                <a:gd name="T0" fmla="*/ 81 w 81"/>
                <a:gd name="T1" fmla="*/ 83 h 137"/>
                <a:gd name="T2" fmla="*/ 81 w 81"/>
                <a:gd name="T3" fmla="*/ 0 h 137"/>
                <a:gd name="T4" fmla="*/ 0 w 81"/>
                <a:gd name="T5" fmla="*/ 85 h 137"/>
                <a:gd name="T6" fmla="*/ 18 w 81"/>
                <a:gd name="T7" fmla="*/ 137 h 137"/>
                <a:gd name="T8" fmla="*/ 81 w 81"/>
                <a:gd name="T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7">
                  <a:moveTo>
                    <a:pt x="81" y="83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6" y="3"/>
                    <a:pt x="0" y="39"/>
                    <a:pt x="0" y="85"/>
                  </a:cubicBezTo>
                  <a:cubicBezTo>
                    <a:pt x="0" y="105"/>
                    <a:pt x="7" y="123"/>
                    <a:pt x="18" y="137"/>
                  </a:cubicBezTo>
                  <a:lnTo>
                    <a:pt x="81" y="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106"/>
            <p:cNvSpPr/>
            <p:nvPr/>
          </p:nvSpPr>
          <p:spPr bwMode="auto">
            <a:xfrm>
              <a:off x="4960517" y="2133642"/>
              <a:ext cx="400484" cy="220956"/>
            </a:xfrm>
            <a:custGeom>
              <a:avLst/>
              <a:gdLst>
                <a:gd name="T0" fmla="*/ 63 w 146"/>
                <a:gd name="T1" fmla="*/ 0 h 81"/>
                <a:gd name="T2" fmla="*/ 0 w 146"/>
                <a:gd name="T3" fmla="*/ 54 h 81"/>
                <a:gd name="T4" fmla="*/ 62 w 146"/>
                <a:gd name="T5" fmla="*/ 81 h 81"/>
                <a:gd name="T6" fmla="*/ 146 w 146"/>
                <a:gd name="T7" fmla="*/ 0 h 81"/>
                <a:gd name="T8" fmla="*/ 63 w 14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1">
                  <a:moveTo>
                    <a:pt x="6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16" y="70"/>
                    <a:pt x="37" y="81"/>
                    <a:pt x="62" y="81"/>
                  </a:cubicBezTo>
                  <a:cubicBezTo>
                    <a:pt x="107" y="81"/>
                    <a:pt x="144" y="45"/>
                    <a:pt x="146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14300" y="2238041"/>
            <a:ext cx="812196" cy="745234"/>
            <a:chOff x="10628051" y="1891971"/>
            <a:chExt cx="519248" cy="476438"/>
          </a:xfrm>
        </p:grpSpPr>
        <p:sp>
          <p:nvSpPr>
            <p:cNvPr id="30" name="Freeform 130"/>
            <p:cNvSpPr>
              <a:spLocks noEditPoints="1"/>
            </p:cNvSpPr>
            <p:nvPr/>
          </p:nvSpPr>
          <p:spPr bwMode="auto">
            <a:xfrm>
              <a:off x="10886294" y="1891971"/>
              <a:ext cx="261005" cy="290005"/>
            </a:xfrm>
            <a:custGeom>
              <a:avLst/>
              <a:gdLst>
                <a:gd name="T0" fmla="*/ 90 w 95"/>
                <a:gd name="T1" fmla="*/ 21 h 106"/>
                <a:gd name="T2" fmla="*/ 88 w 95"/>
                <a:gd name="T3" fmla="*/ 17 h 106"/>
                <a:gd name="T4" fmla="*/ 51 w 95"/>
                <a:gd name="T5" fmla="*/ 1 h 106"/>
                <a:gd name="T6" fmla="*/ 46 w 95"/>
                <a:gd name="T7" fmla="*/ 2 h 106"/>
                <a:gd name="T8" fmla="*/ 0 w 95"/>
                <a:gd name="T9" fmla="*/ 35 h 106"/>
                <a:gd name="T10" fmla="*/ 36 w 95"/>
                <a:gd name="T11" fmla="*/ 79 h 106"/>
                <a:gd name="T12" fmla="*/ 37 w 95"/>
                <a:gd name="T13" fmla="*/ 106 h 106"/>
                <a:gd name="T14" fmla="*/ 93 w 95"/>
                <a:gd name="T15" fmla="*/ 65 h 106"/>
                <a:gd name="T16" fmla="*/ 95 w 95"/>
                <a:gd name="T17" fmla="*/ 61 h 106"/>
                <a:gd name="T18" fmla="*/ 90 w 95"/>
                <a:gd name="T19" fmla="*/ 21 h 106"/>
                <a:gd name="T20" fmla="*/ 69 w 95"/>
                <a:gd name="T21" fmla="*/ 44 h 106"/>
                <a:gd name="T22" fmla="*/ 57 w 95"/>
                <a:gd name="T23" fmla="*/ 42 h 106"/>
                <a:gd name="T24" fmla="*/ 59 w 95"/>
                <a:gd name="T25" fmla="*/ 31 h 106"/>
                <a:gd name="T26" fmla="*/ 71 w 95"/>
                <a:gd name="T27" fmla="*/ 33 h 106"/>
                <a:gd name="T28" fmla="*/ 69 w 95"/>
                <a:gd name="T29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06">
                  <a:moveTo>
                    <a:pt x="90" y="21"/>
                  </a:moveTo>
                  <a:cubicBezTo>
                    <a:pt x="90" y="20"/>
                    <a:pt x="89" y="18"/>
                    <a:pt x="88" y="17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0"/>
                    <a:pt x="48" y="0"/>
                    <a:pt x="46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8" y="43"/>
                    <a:pt x="31" y="59"/>
                    <a:pt x="36" y="79"/>
                  </a:cubicBezTo>
                  <a:cubicBezTo>
                    <a:pt x="38" y="88"/>
                    <a:pt x="39" y="97"/>
                    <a:pt x="37" y="106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4" y="64"/>
                    <a:pt x="95" y="63"/>
                    <a:pt x="95" y="61"/>
                  </a:cubicBezTo>
                  <a:lnTo>
                    <a:pt x="90" y="21"/>
                  </a:lnTo>
                  <a:close/>
                  <a:moveTo>
                    <a:pt x="69" y="44"/>
                  </a:moveTo>
                  <a:cubicBezTo>
                    <a:pt x="65" y="47"/>
                    <a:pt x="60" y="46"/>
                    <a:pt x="57" y="42"/>
                  </a:cubicBezTo>
                  <a:cubicBezTo>
                    <a:pt x="55" y="39"/>
                    <a:pt x="56" y="34"/>
                    <a:pt x="59" y="31"/>
                  </a:cubicBezTo>
                  <a:cubicBezTo>
                    <a:pt x="63" y="28"/>
                    <a:pt x="68" y="29"/>
                    <a:pt x="71" y="33"/>
                  </a:cubicBezTo>
                  <a:cubicBezTo>
                    <a:pt x="73" y="36"/>
                    <a:pt x="72" y="41"/>
                    <a:pt x="69" y="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131"/>
            <p:cNvSpPr/>
            <p:nvPr/>
          </p:nvSpPr>
          <p:spPr bwMode="auto">
            <a:xfrm>
              <a:off x="10719195" y="2036974"/>
              <a:ext cx="216814" cy="227861"/>
            </a:xfrm>
            <a:custGeom>
              <a:avLst/>
              <a:gdLst>
                <a:gd name="T0" fmla="*/ 2 w 79"/>
                <a:gd name="T1" fmla="*/ 31 h 83"/>
                <a:gd name="T2" fmla="*/ 39 w 79"/>
                <a:gd name="T3" fmla="*/ 83 h 83"/>
                <a:gd name="T4" fmla="*/ 42 w 79"/>
                <a:gd name="T5" fmla="*/ 82 h 83"/>
                <a:gd name="T6" fmla="*/ 73 w 79"/>
                <a:gd name="T7" fmla="*/ 32 h 83"/>
                <a:gd name="T8" fmla="*/ 36 w 79"/>
                <a:gd name="T9" fmla="*/ 0 h 83"/>
                <a:gd name="T10" fmla="*/ 3 w 79"/>
                <a:gd name="T11" fmla="*/ 24 h 83"/>
                <a:gd name="T12" fmla="*/ 2 w 79"/>
                <a:gd name="T13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2" y="31"/>
                  </a:moveTo>
                  <a:cubicBezTo>
                    <a:pt x="39" y="83"/>
                    <a:pt x="39" y="83"/>
                    <a:pt x="39" y="83"/>
                  </a:cubicBezTo>
                  <a:cubicBezTo>
                    <a:pt x="40" y="83"/>
                    <a:pt x="41" y="82"/>
                    <a:pt x="42" y="82"/>
                  </a:cubicBezTo>
                  <a:cubicBezTo>
                    <a:pt x="65" y="77"/>
                    <a:pt x="79" y="54"/>
                    <a:pt x="73" y="32"/>
                  </a:cubicBezTo>
                  <a:cubicBezTo>
                    <a:pt x="69" y="14"/>
                    <a:pt x="54" y="2"/>
                    <a:pt x="36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6"/>
                    <a:pt x="0" y="29"/>
                    <a:pt x="2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132"/>
            <p:cNvSpPr>
              <a:spLocks noEditPoints="1"/>
            </p:cNvSpPr>
            <p:nvPr/>
          </p:nvSpPr>
          <p:spPr bwMode="auto">
            <a:xfrm>
              <a:off x="10628051" y="1970687"/>
              <a:ext cx="491628" cy="397722"/>
            </a:xfrm>
            <a:custGeom>
              <a:avLst/>
              <a:gdLst>
                <a:gd name="T0" fmla="*/ 172 w 179"/>
                <a:gd name="T1" fmla="*/ 121 h 145"/>
                <a:gd name="T2" fmla="*/ 137 w 179"/>
                <a:gd name="T3" fmla="*/ 98 h 145"/>
                <a:gd name="T4" fmla="*/ 127 w 179"/>
                <a:gd name="T5" fmla="*/ 97 h 145"/>
                <a:gd name="T6" fmla="*/ 124 w 179"/>
                <a:gd name="T7" fmla="*/ 98 h 145"/>
                <a:gd name="T8" fmla="*/ 118 w 179"/>
                <a:gd name="T9" fmla="*/ 94 h 145"/>
                <a:gd name="T10" fmla="*/ 124 w 179"/>
                <a:gd name="T11" fmla="*/ 52 h 145"/>
                <a:gd name="T12" fmla="*/ 52 w 179"/>
                <a:gd name="T13" fmla="*/ 8 h 145"/>
                <a:gd name="T14" fmla="*/ 8 w 179"/>
                <a:gd name="T15" fmla="*/ 80 h 145"/>
                <a:gd name="T16" fmla="*/ 80 w 179"/>
                <a:gd name="T17" fmla="*/ 124 h 145"/>
                <a:gd name="T18" fmla="*/ 111 w 179"/>
                <a:gd name="T19" fmla="*/ 104 h 145"/>
                <a:gd name="T20" fmla="*/ 117 w 179"/>
                <a:gd name="T21" fmla="*/ 108 h 145"/>
                <a:gd name="T22" fmla="*/ 123 w 179"/>
                <a:gd name="T23" fmla="*/ 120 h 145"/>
                <a:gd name="T24" fmla="*/ 157 w 179"/>
                <a:gd name="T25" fmla="*/ 143 h 145"/>
                <a:gd name="T26" fmla="*/ 168 w 179"/>
                <a:gd name="T27" fmla="*/ 144 h 145"/>
                <a:gd name="T28" fmla="*/ 175 w 179"/>
                <a:gd name="T29" fmla="*/ 139 h 145"/>
                <a:gd name="T30" fmla="*/ 172 w 179"/>
                <a:gd name="T31" fmla="*/ 121 h 145"/>
                <a:gd name="T32" fmla="*/ 77 w 179"/>
                <a:gd name="T33" fmla="*/ 113 h 145"/>
                <a:gd name="T34" fmla="*/ 18 w 179"/>
                <a:gd name="T35" fmla="*/ 77 h 145"/>
                <a:gd name="T36" fmla="*/ 54 w 179"/>
                <a:gd name="T37" fmla="*/ 18 h 145"/>
                <a:gd name="T38" fmla="*/ 113 w 179"/>
                <a:gd name="T39" fmla="*/ 54 h 145"/>
                <a:gd name="T40" fmla="*/ 77 w 179"/>
                <a:gd name="T4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145">
                  <a:moveTo>
                    <a:pt x="172" y="121"/>
                  </a:moveTo>
                  <a:cubicBezTo>
                    <a:pt x="137" y="98"/>
                    <a:pt x="137" y="98"/>
                    <a:pt x="137" y="98"/>
                  </a:cubicBezTo>
                  <a:cubicBezTo>
                    <a:pt x="134" y="96"/>
                    <a:pt x="130" y="96"/>
                    <a:pt x="127" y="97"/>
                  </a:cubicBezTo>
                  <a:cubicBezTo>
                    <a:pt x="126" y="97"/>
                    <a:pt x="125" y="97"/>
                    <a:pt x="124" y="98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25" y="82"/>
                    <a:pt x="127" y="67"/>
                    <a:pt x="124" y="52"/>
                  </a:cubicBezTo>
                  <a:cubicBezTo>
                    <a:pt x="116" y="20"/>
                    <a:pt x="83" y="0"/>
                    <a:pt x="52" y="8"/>
                  </a:cubicBezTo>
                  <a:cubicBezTo>
                    <a:pt x="20" y="15"/>
                    <a:pt x="0" y="48"/>
                    <a:pt x="8" y="80"/>
                  </a:cubicBezTo>
                  <a:cubicBezTo>
                    <a:pt x="15" y="112"/>
                    <a:pt x="48" y="131"/>
                    <a:pt x="80" y="124"/>
                  </a:cubicBezTo>
                  <a:cubicBezTo>
                    <a:pt x="92" y="121"/>
                    <a:pt x="103" y="114"/>
                    <a:pt x="111" y="104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13"/>
                    <a:pt x="118" y="117"/>
                    <a:pt x="123" y="120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60" y="145"/>
                    <a:pt x="164" y="145"/>
                    <a:pt x="168" y="144"/>
                  </a:cubicBezTo>
                  <a:cubicBezTo>
                    <a:pt x="171" y="144"/>
                    <a:pt x="174" y="142"/>
                    <a:pt x="175" y="139"/>
                  </a:cubicBezTo>
                  <a:cubicBezTo>
                    <a:pt x="179" y="133"/>
                    <a:pt x="178" y="125"/>
                    <a:pt x="172" y="121"/>
                  </a:cubicBezTo>
                  <a:close/>
                  <a:moveTo>
                    <a:pt x="77" y="113"/>
                  </a:moveTo>
                  <a:cubicBezTo>
                    <a:pt x="51" y="119"/>
                    <a:pt x="25" y="103"/>
                    <a:pt x="18" y="77"/>
                  </a:cubicBezTo>
                  <a:cubicBezTo>
                    <a:pt x="12" y="51"/>
                    <a:pt x="28" y="25"/>
                    <a:pt x="54" y="18"/>
                  </a:cubicBezTo>
                  <a:cubicBezTo>
                    <a:pt x="80" y="12"/>
                    <a:pt x="106" y="28"/>
                    <a:pt x="113" y="54"/>
                  </a:cubicBezTo>
                  <a:cubicBezTo>
                    <a:pt x="119" y="80"/>
                    <a:pt x="103" y="107"/>
                    <a:pt x="77" y="1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51055" y="2276976"/>
            <a:ext cx="658238" cy="751167"/>
            <a:chOff x="10686052" y="4535163"/>
            <a:chExt cx="469532" cy="535820"/>
          </a:xfrm>
        </p:grpSpPr>
        <p:sp>
          <p:nvSpPr>
            <p:cNvPr id="34" name="Freeform 60"/>
            <p:cNvSpPr>
              <a:spLocks noEditPoints="1"/>
            </p:cNvSpPr>
            <p:nvPr/>
          </p:nvSpPr>
          <p:spPr bwMode="auto">
            <a:xfrm>
              <a:off x="10686052" y="4535163"/>
              <a:ext cx="469532" cy="417055"/>
            </a:xfrm>
            <a:custGeom>
              <a:avLst/>
              <a:gdLst>
                <a:gd name="T0" fmla="*/ 166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39 w 171"/>
                <a:gd name="T11" fmla="*/ 152 h 152"/>
                <a:gd name="T12" fmla="*/ 45 w 171"/>
                <a:gd name="T13" fmla="*/ 146 h 152"/>
                <a:gd name="T14" fmla="*/ 45 w 171"/>
                <a:gd name="T15" fmla="*/ 141 h 152"/>
                <a:gd name="T16" fmla="*/ 11 w 171"/>
                <a:gd name="T17" fmla="*/ 141 h 152"/>
                <a:gd name="T18" fmla="*/ 11 w 171"/>
                <a:gd name="T19" fmla="*/ 38 h 152"/>
                <a:gd name="T20" fmla="*/ 160 w 171"/>
                <a:gd name="T21" fmla="*/ 38 h 152"/>
                <a:gd name="T22" fmla="*/ 160 w 171"/>
                <a:gd name="T23" fmla="*/ 141 h 152"/>
                <a:gd name="T24" fmla="*/ 140 w 171"/>
                <a:gd name="T25" fmla="*/ 141 h 152"/>
                <a:gd name="T26" fmla="*/ 136 w 171"/>
                <a:gd name="T27" fmla="*/ 149 h 152"/>
                <a:gd name="T28" fmla="*/ 133 w 171"/>
                <a:gd name="T29" fmla="*/ 152 h 152"/>
                <a:gd name="T30" fmla="*/ 166 w 171"/>
                <a:gd name="T31" fmla="*/ 152 h 152"/>
                <a:gd name="T32" fmla="*/ 171 w 171"/>
                <a:gd name="T33" fmla="*/ 146 h 152"/>
                <a:gd name="T34" fmla="*/ 171 w 171"/>
                <a:gd name="T35" fmla="*/ 5 h 152"/>
                <a:gd name="T36" fmla="*/ 166 w 171"/>
                <a:gd name="T37" fmla="*/ 0 h 152"/>
                <a:gd name="T38" fmla="*/ 110 w 171"/>
                <a:gd name="T39" fmla="*/ 26 h 152"/>
                <a:gd name="T40" fmla="*/ 103 w 171"/>
                <a:gd name="T41" fmla="*/ 19 h 152"/>
                <a:gd name="T42" fmla="*/ 110 w 171"/>
                <a:gd name="T43" fmla="*/ 12 h 152"/>
                <a:gd name="T44" fmla="*/ 118 w 171"/>
                <a:gd name="T45" fmla="*/ 19 h 152"/>
                <a:gd name="T46" fmla="*/ 110 w 171"/>
                <a:gd name="T47" fmla="*/ 26 h 152"/>
                <a:gd name="T48" fmla="*/ 132 w 171"/>
                <a:gd name="T49" fmla="*/ 26 h 152"/>
                <a:gd name="T50" fmla="*/ 124 w 171"/>
                <a:gd name="T51" fmla="*/ 19 h 152"/>
                <a:gd name="T52" fmla="*/ 132 w 171"/>
                <a:gd name="T53" fmla="*/ 12 h 152"/>
                <a:gd name="T54" fmla="*/ 139 w 171"/>
                <a:gd name="T55" fmla="*/ 19 h 152"/>
                <a:gd name="T56" fmla="*/ 132 w 171"/>
                <a:gd name="T57" fmla="*/ 26 h 152"/>
                <a:gd name="T58" fmla="*/ 153 w 171"/>
                <a:gd name="T59" fmla="*/ 26 h 152"/>
                <a:gd name="T60" fmla="*/ 146 w 171"/>
                <a:gd name="T61" fmla="*/ 19 h 152"/>
                <a:gd name="T62" fmla="*/ 153 w 171"/>
                <a:gd name="T63" fmla="*/ 12 h 152"/>
                <a:gd name="T64" fmla="*/ 160 w 171"/>
                <a:gd name="T65" fmla="*/ 19 h 152"/>
                <a:gd name="T66" fmla="*/ 153 w 171"/>
                <a:gd name="T6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5" y="144"/>
                    <a:pt x="45" y="143"/>
                    <a:pt x="45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41"/>
                    <a:pt x="160" y="141"/>
                    <a:pt x="160" y="141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139" y="144"/>
                    <a:pt x="138" y="147"/>
                    <a:pt x="136" y="149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10" y="26"/>
                  </a:move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lose/>
                  <a:moveTo>
                    <a:pt x="132" y="26"/>
                  </a:move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61"/>
            <p:cNvSpPr/>
            <p:nvPr/>
          </p:nvSpPr>
          <p:spPr bwMode="auto">
            <a:xfrm>
              <a:off x="10788244" y="4740929"/>
              <a:ext cx="259624" cy="330054"/>
            </a:xfrm>
            <a:custGeom>
              <a:avLst/>
              <a:gdLst>
                <a:gd name="T0" fmla="*/ 77 w 95"/>
                <a:gd name="T1" fmla="*/ 84 h 120"/>
                <a:gd name="T2" fmla="*/ 79 w 95"/>
                <a:gd name="T3" fmla="*/ 82 h 120"/>
                <a:gd name="T4" fmla="*/ 93 w 95"/>
                <a:gd name="T5" fmla="*/ 68 h 120"/>
                <a:gd name="T6" fmla="*/ 93 w 95"/>
                <a:gd name="T7" fmla="*/ 59 h 120"/>
                <a:gd name="T8" fmla="*/ 84 w 95"/>
                <a:gd name="T9" fmla="*/ 59 h 120"/>
                <a:gd name="T10" fmla="*/ 82 w 95"/>
                <a:gd name="T11" fmla="*/ 60 h 120"/>
                <a:gd name="T12" fmla="*/ 82 w 95"/>
                <a:gd name="T13" fmla="*/ 59 h 120"/>
                <a:gd name="T14" fmla="*/ 89 w 95"/>
                <a:gd name="T15" fmla="*/ 52 h 120"/>
                <a:gd name="T16" fmla="*/ 89 w 95"/>
                <a:gd name="T17" fmla="*/ 42 h 120"/>
                <a:gd name="T18" fmla="*/ 80 w 95"/>
                <a:gd name="T19" fmla="*/ 42 h 120"/>
                <a:gd name="T20" fmla="*/ 75 w 95"/>
                <a:gd name="T21" fmla="*/ 46 h 120"/>
                <a:gd name="T22" fmla="*/ 75 w 95"/>
                <a:gd name="T23" fmla="*/ 45 h 120"/>
                <a:gd name="T24" fmla="*/ 82 w 95"/>
                <a:gd name="T25" fmla="*/ 37 h 120"/>
                <a:gd name="T26" fmla="*/ 82 w 95"/>
                <a:gd name="T27" fmla="*/ 28 h 120"/>
                <a:gd name="T28" fmla="*/ 73 w 95"/>
                <a:gd name="T29" fmla="*/ 28 h 120"/>
                <a:gd name="T30" fmla="*/ 67 w 95"/>
                <a:gd name="T31" fmla="*/ 34 h 120"/>
                <a:gd name="T32" fmla="*/ 66 w 95"/>
                <a:gd name="T33" fmla="*/ 33 h 120"/>
                <a:gd name="T34" fmla="*/ 87 w 95"/>
                <a:gd name="T35" fmla="*/ 12 h 120"/>
                <a:gd name="T36" fmla="*/ 87 w 95"/>
                <a:gd name="T37" fmla="*/ 3 h 120"/>
                <a:gd name="T38" fmla="*/ 78 w 95"/>
                <a:gd name="T39" fmla="*/ 3 h 120"/>
                <a:gd name="T40" fmla="*/ 44 w 95"/>
                <a:gd name="T41" fmla="*/ 36 h 120"/>
                <a:gd name="T42" fmla="*/ 22 w 95"/>
                <a:gd name="T43" fmla="*/ 32 h 120"/>
                <a:gd name="T44" fmla="*/ 5 w 95"/>
                <a:gd name="T45" fmla="*/ 25 h 120"/>
                <a:gd name="T46" fmla="*/ 2 w 95"/>
                <a:gd name="T47" fmla="*/ 33 h 120"/>
                <a:gd name="T48" fmla="*/ 14 w 95"/>
                <a:gd name="T49" fmla="*/ 51 h 120"/>
                <a:gd name="T50" fmla="*/ 17 w 95"/>
                <a:gd name="T51" fmla="*/ 74 h 120"/>
                <a:gd name="T52" fmla="*/ 1 w 95"/>
                <a:gd name="T53" fmla="*/ 89 h 120"/>
                <a:gd name="T54" fmla="*/ 32 w 95"/>
                <a:gd name="T55" fmla="*/ 120 h 120"/>
                <a:gd name="T56" fmla="*/ 49 w 95"/>
                <a:gd name="T57" fmla="*/ 103 h 120"/>
                <a:gd name="T58" fmla="*/ 65 w 95"/>
                <a:gd name="T59" fmla="*/ 95 h 120"/>
                <a:gd name="T60" fmla="*/ 77 w 95"/>
                <a:gd name="T61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20">
                  <a:moveTo>
                    <a:pt x="77" y="84"/>
                  </a:moveTo>
                  <a:cubicBezTo>
                    <a:pt x="78" y="83"/>
                    <a:pt x="78" y="83"/>
                    <a:pt x="79" y="82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66"/>
                    <a:pt x="95" y="62"/>
                    <a:pt x="93" y="59"/>
                  </a:cubicBezTo>
                  <a:cubicBezTo>
                    <a:pt x="90" y="56"/>
                    <a:pt x="86" y="56"/>
                    <a:pt x="84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59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1" y="49"/>
                    <a:pt x="91" y="45"/>
                    <a:pt x="89" y="42"/>
                  </a:cubicBezTo>
                  <a:cubicBezTo>
                    <a:pt x="86" y="40"/>
                    <a:pt x="82" y="40"/>
                    <a:pt x="80" y="42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5"/>
                    <a:pt x="75" y="45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5" y="35"/>
                    <a:pt x="85" y="30"/>
                    <a:pt x="82" y="28"/>
                  </a:cubicBezTo>
                  <a:cubicBezTo>
                    <a:pt x="80" y="25"/>
                    <a:pt x="76" y="25"/>
                    <a:pt x="73" y="28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6" y="33"/>
                    <a:pt x="66" y="3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9" y="9"/>
                    <a:pt x="89" y="5"/>
                    <a:pt x="87" y="3"/>
                  </a:cubicBezTo>
                  <a:cubicBezTo>
                    <a:pt x="84" y="0"/>
                    <a:pt x="80" y="0"/>
                    <a:pt x="78" y="3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30" y="48"/>
                    <a:pt x="27" y="37"/>
                    <a:pt x="22" y="32"/>
                  </a:cubicBezTo>
                  <a:cubicBezTo>
                    <a:pt x="15" y="23"/>
                    <a:pt x="8" y="22"/>
                    <a:pt x="5" y="25"/>
                  </a:cubicBezTo>
                  <a:cubicBezTo>
                    <a:pt x="4" y="25"/>
                    <a:pt x="0" y="31"/>
                    <a:pt x="2" y="33"/>
                  </a:cubicBezTo>
                  <a:cubicBezTo>
                    <a:pt x="4" y="34"/>
                    <a:pt x="14" y="42"/>
                    <a:pt x="14" y="51"/>
                  </a:cubicBezTo>
                  <a:cubicBezTo>
                    <a:pt x="15" y="58"/>
                    <a:pt x="16" y="69"/>
                    <a:pt x="17" y="74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5" y="102"/>
                    <a:pt x="61" y="99"/>
                    <a:pt x="65" y="95"/>
                  </a:cubicBezTo>
                  <a:cubicBezTo>
                    <a:pt x="69" y="92"/>
                    <a:pt x="73" y="88"/>
                    <a:pt x="77" y="8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62"/>
            <p:cNvSpPr/>
            <p:nvPr/>
          </p:nvSpPr>
          <p:spPr bwMode="auto">
            <a:xfrm>
              <a:off x="10971914" y="4706404"/>
              <a:ext cx="95287" cy="95287"/>
            </a:xfrm>
            <a:custGeom>
              <a:avLst/>
              <a:gdLst>
                <a:gd name="T0" fmla="*/ 0 w 35"/>
                <a:gd name="T1" fmla="*/ 19 h 35"/>
                <a:gd name="T2" fmla="*/ 4 w 35"/>
                <a:gd name="T3" fmla="*/ 14 h 35"/>
                <a:gd name="T4" fmla="*/ 7 w 35"/>
                <a:gd name="T5" fmla="*/ 9 h 35"/>
                <a:gd name="T6" fmla="*/ 26 w 35"/>
                <a:gd name="T7" fmla="*/ 9 h 35"/>
                <a:gd name="T8" fmla="*/ 26 w 35"/>
                <a:gd name="T9" fmla="*/ 28 h 35"/>
                <a:gd name="T10" fmla="*/ 22 w 35"/>
                <a:gd name="T11" fmla="*/ 30 h 35"/>
                <a:gd name="T12" fmla="*/ 17 w 35"/>
                <a:gd name="T13" fmla="*/ 35 h 35"/>
                <a:gd name="T14" fmla="*/ 28 w 35"/>
                <a:gd name="T15" fmla="*/ 31 h 35"/>
                <a:gd name="T16" fmla="*/ 28 w 35"/>
                <a:gd name="T17" fmla="*/ 7 h 35"/>
                <a:gd name="T18" fmla="*/ 5 w 35"/>
                <a:gd name="T19" fmla="*/ 7 h 35"/>
                <a:gd name="T20" fmla="*/ 0 w 35"/>
                <a:gd name="T2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5">
                  <a:moveTo>
                    <a:pt x="0" y="19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5" y="12"/>
                    <a:pt x="6" y="11"/>
                    <a:pt x="7" y="9"/>
                  </a:cubicBezTo>
                  <a:cubicBezTo>
                    <a:pt x="12" y="4"/>
                    <a:pt x="21" y="4"/>
                    <a:pt x="26" y="9"/>
                  </a:cubicBezTo>
                  <a:cubicBezTo>
                    <a:pt x="31" y="14"/>
                    <a:pt x="31" y="23"/>
                    <a:pt x="26" y="28"/>
                  </a:cubicBezTo>
                  <a:cubicBezTo>
                    <a:pt x="25" y="29"/>
                    <a:pt x="24" y="29"/>
                    <a:pt x="22" y="3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21" y="35"/>
                    <a:pt x="25" y="34"/>
                    <a:pt x="28" y="31"/>
                  </a:cubicBezTo>
                  <a:cubicBezTo>
                    <a:pt x="35" y="24"/>
                    <a:pt x="35" y="13"/>
                    <a:pt x="28" y="7"/>
                  </a:cubicBezTo>
                  <a:cubicBezTo>
                    <a:pt x="22" y="0"/>
                    <a:pt x="11" y="0"/>
                    <a:pt x="5" y="7"/>
                  </a:cubicBezTo>
                  <a:cubicBezTo>
                    <a:pt x="1" y="10"/>
                    <a:pt x="0" y="14"/>
                    <a:pt x="0" y="1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853893" y="5184429"/>
            <a:ext cx="8484216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输入您的内容或者通过右键复制粘贴您的内容，并选择只保留文字。复制粘贴您的内容，并选择只保留文字。输入您的内容或者通过右键复制粘贴您的内容。</a:t>
            </a:r>
          </a:p>
        </p:txBody>
      </p:sp>
      <p:sp>
        <p:nvSpPr>
          <p:cNvPr id="38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239414" y="767814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实施步骤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10" grpId="0"/>
      <p:bldP spid="11" grpId="0" animBg="1"/>
      <p:bldP spid="12" grpId="0"/>
      <p:bldP spid="13" grpId="0"/>
      <p:bldP spid="14" grpId="0" animBg="1"/>
      <p:bldP spid="16" grpId="0" animBg="1"/>
      <p:bldP spid="18" grpId="0"/>
      <p:bldP spid="19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85792" y="1989224"/>
            <a:ext cx="3311539" cy="2785911"/>
            <a:chOff x="1085792" y="1989224"/>
            <a:chExt cx="3311539" cy="2785911"/>
          </a:xfrm>
        </p:grpSpPr>
        <p:graphicFrame>
          <p:nvGraphicFramePr>
            <p:cNvPr id="6" name="图表 5"/>
            <p:cNvGraphicFramePr/>
            <p:nvPr/>
          </p:nvGraphicFramePr>
          <p:xfrm>
            <a:off x="1085792" y="1989224"/>
            <a:ext cx="3311539" cy="27859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1945040" y="2941938"/>
              <a:ext cx="15889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+mn-ea"/>
                  <a:sym typeface="+mn-lt"/>
                </a:rPr>
                <a:t>100%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995171" y="3452587"/>
              <a:ext cx="1488668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+mn-ea"/>
                  <a:sym typeface="+mn-lt"/>
                </a:rPr>
                <a:t>添加小标题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25426" y="1989224"/>
            <a:ext cx="3311539" cy="2785911"/>
            <a:chOff x="4425426" y="1989224"/>
            <a:chExt cx="3311539" cy="2785911"/>
          </a:xfrm>
        </p:grpSpPr>
        <p:graphicFrame>
          <p:nvGraphicFramePr>
            <p:cNvPr id="7" name="图表 6"/>
            <p:cNvGraphicFramePr/>
            <p:nvPr/>
          </p:nvGraphicFramePr>
          <p:xfrm>
            <a:off x="4425426" y="1989224"/>
            <a:ext cx="3311539" cy="27859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文本框 9"/>
            <p:cNvSpPr txBox="1"/>
            <p:nvPr/>
          </p:nvSpPr>
          <p:spPr>
            <a:xfrm>
              <a:off x="5345070" y="2911160"/>
              <a:ext cx="1472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289950" y="3452586"/>
              <a:ext cx="1626595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+mn-ea"/>
                  <a:sym typeface="+mn-lt"/>
                </a:rPr>
                <a:t>添加小标题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79260" y="1989224"/>
            <a:ext cx="3311539" cy="2785911"/>
            <a:chOff x="7679260" y="1989224"/>
            <a:chExt cx="3311539" cy="2785911"/>
          </a:xfrm>
        </p:grpSpPr>
        <p:graphicFrame>
          <p:nvGraphicFramePr>
            <p:cNvPr id="8" name="图表 7"/>
            <p:cNvGraphicFramePr/>
            <p:nvPr/>
          </p:nvGraphicFramePr>
          <p:xfrm>
            <a:off x="7679260" y="1989224"/>
            <a:ext cx="3311539" cy="27859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文本框 10"/>
            <p:cNvSpPr txBox="1"/>
            <p:nvPr/>
          </p:nvSpPr>
          <p:spPr>
            <a:xfrm>
              <a:off x="8696053" y="2944291"/>
              <a:ext cx="1253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+mn-ea"/>
                  <a:sym typeface="+mn-lt"/>
                </a:rPr>
                <a:t>70%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568862" y="3452585"/>
              <a:ext cx="1507760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+mn-ea"/>
                  <a:sym typeface="+mn-lt"/>
                </a:rPr>
                <a:t>添加小标题</a:t>
              </a: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1430270" y="5081248"/>
            <a:ext cx="354747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30270" y="5194221"/>
            <a:ext cx="917404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输入您的内容或者通过右键复制粘贴您的内容，并选择只保留文字。复制粘贴您的内容，并选择只保留文字。输入您的内容或者通过右键复制粘贴您的内容。</a:t>
            </a:r>
          </a:p>
        </p:txBody>
      </p:sp>
      <p:sp>
        <p:nvSpPr>
          <p:cNvPr id="19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39414" y="767814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实施步骤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05401" y="3187789"/>
            <a:ext cx="45621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500" b="1" dirty="0">
                <a:solidFill>
                  <a:srgbClr val="153973"/>
                </a:solidFill>
                <a:cs typeface="+mn-ea"/>
                <a:sym typeface="+mn-lt"/>
              </a:rPr>
              <a:t>谢谢观看</a:t>
            </a:r>
            <a:endParaRPr lang="en-US" altLang="zh-CN" sz="7500" b="1" dirty="0">
              <a:solidFill>
                <a:srgbClr val="153973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22926" y="4514615"/>
            <a:ext cx="40106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扁平化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板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226" y="1493649"/>
            <a:ext cx="6579373" cy="4754880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973" y="982184"/>
            <a:ext cx="1119232" cy="86352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306" y="1319858"/>
            <a:ext cx="1263349" cy="1263349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6194" y="1796819"/>
            <a:ext cx="11159612" cy="345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096161" y="2180669"/>
            <a:ext cx="0" cy="268829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0"/>
          <p:cNvSpPr txBox="1"/>
          <p:nvPr/>
        </p:nvSpPr>
        <p:spPr>
          <a:xfrm>
            <a:off x="5404792" y="1991265"/>
            <a:ext cx="5395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个人简介</a:t>
            </a:r>
          </a:p>
        </p:txBody>
      </p:sp>
      <p:sp>
        <p:nvSpPr>
          <p:cNvPr id="33" name="TextBox 12"/>
          <p:cNvSpPr txBox="1"/>
          <p:nvPr/>
        </p:nvSpPr>
        <p:spPr>
          <a:xfrm>
            <a:off x="5785913" y="3716857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sp>
        <p:nvSpPr>
          <p:cNvPr id="34" name="TextBox 13"/>
          <p:cNvSpPr txBox="1"/>
          <p:nvPr/>
        </p:nvSpPr>
        <p:spPr>
          <a:xfrm>
            <a:off x="8216695" y="3716857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5785913" y="4119189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8216695" y="4119189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208846" y="2357277"/>
            <a:ext cx="3661562" cy="2222624"/>
            <a:chOff x="997997" y="3334424"/>
            <a:chExt cx="2069055" cy="125595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Freeform 5"/>
            <p:cNvSpPr/>
            <p:nvPr/>
          </p:nvSpPr>
          <p:spPr bwMode="auto">
            <a:xfrm rot="5400000" flipV="1">
              <a:off x="1415782" y="3405830"/>
              <a:ext cx="1255950" cy="111313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146304" tIns="73152" rIns="146304" bIns="73152" numCol="1" anchor="ctr" anchorCtr="0" compatLnSpc="1"/>
            <a:lstStyle/>
            <a:p>
              <a:pPr defTabSz="1219200">
                <a:defRPr/>
              </a:pPr>
              <a:endParaRPr lang="zh-CN" altLang="en-US" sz="1066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9" name="文本框 32"/>
            <p:cNvSpPr txBox="1"/>
            <p:nvPr/>
          </p:nvSpPr>
          <p:spPr>
            <a:xfrm>
              <a:off x="997997" y="3550685"/>
              <a:ext cx="2069055" cy="8869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200">
                <a:defRPr/>
              </a:pPr>
              <a:r>
                <a:rPr lang="en-US" altLang="zh-CN" sz="9600" b="1" dirty="0">
                  <a:solidFill>
                    <a:srgbClr val="002060"/>
                  </a:solidFill>
                  <a:cs typeface="+mn-ea"/>
                  <a:sym typeface="+mn-lt"/>
                </a:rPr>
                <a:t>01</a:t>
              </a:r>
              <a:endParaRPr lang="zh-CN" altLang="en-US" sz="9600" b="1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0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50898" y="76781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基本信息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74044" y="4135009"/>
            <a:ext cx="470641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所学专业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 XXX </a:t>
            </a:r>
            <a:r>
              <a:rPr lang="en-US" altLang="zh-CN" sz="2000" dirty="0" err="1">
                <a:solidFill>
                  <a:prstClr val="black"/>
                </a:solidFill>
                <a:cs typeface="+mn-ea"/>
                <a:sym typeface="+mn-lt"/>
              </a:rPr>
              <a:t>XXX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cs typeface="+mn-ea"/>
                <a:sym typeface="+mn-lt"/>
              </a:rPr>
              <a:t>XXX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cs typeface="+mn-ea"/>
                <a:sym typeface="+mn-lt"/>
              </a:rPr>
              <a:t>XXX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cs typeface="+mn-ea"/>
                <a:sym typeface="+mn-lt"/>
              </a:rPr>
              <a:t>XXX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cs typeface="+mn-ea"/>
                <a:sym typeface="+mn-lt"/>
              </a:rPr>
              <a:t>XXX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74044" y="2386783"/>
            <a:ext cx="126477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姓名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XXX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75613" y="2386783"/>
            <a:ext cx="1357744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民族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汉族 </a:t>
            </a:r>
          </a:p>
        </p:txBody>
      </p:sp>
      <p:sp>
        <p:nvSpPr>
          <p:cNvPr id="11" name="矩形 10"/>
          <p:cNvSpPr/>
          <p:nvPr/>
        </p:nvSpPr>
        <p:spPr>
          <a:xfrm>
            <a:off x="5374044" y="2964879"/>
            <a:ext cx="1388201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籍贯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 XXX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87263" y="2964879"/>
            <a:ext cx="140262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年龄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岁 </a:t>
            </a:r>
          </a:p>
        </p:txBody>
      </p:sp>
      <p:sp>
        <p:nvSpPr>
          <p:cNvPr id="13" name="矩形 12"/>
          <p:cNvSpPr/>
          <p:nvPr/>
        </p:nvSpPr>
        <p:spPr>
          <a:xfrm>
            <a:off x="5374044" y="3549944"/>
            <a:ext cx="190436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政治面貌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 XXX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90993" y="3542975"/>
            <a:ext cx="1417055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学历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 XXX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15" name="矩形 14"/>
          <p:cNvSpPr/>
          <p:nvPr/>
        </p:nvSpPr>
        <p:spPr>
          <a:xfrm>
            <a:off x="5374044" y="4765079"/>
            <a:ext cx="470641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毕业院校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 XXX </a:t>
            </a:r>
            <a:r>
              <a:rPr lang="en-US" altLang="zh-CN" sz="2000" dirty="0" err="1">
                <a:solidFill>
                  <a:prstClr val="black"/>
                </a:solidFill>
                <a:cs typeface="+mn-ea"/>
                <a:sym typeface="+mn-lt"/>
              </a:rPr>
              <a:t>XXX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cs typeface="+mn-ea"/>
                <a:sym typeface="+mn-lt"/>
              </a:rPr>
              <a:t>XXX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cs typeface="+mn-ea"/>
                <a:sym typeface="+mn-lt"/>
              </a:rPr>
              <a:t>XXX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cs typeface="+mn-ea"/>
                <a:sym typeface="+mn-lt"/>
              </a:rPr>
              <a:t>XXX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cs typeface="+mn-ea"/>
                <a:sym typeface="+mn-lt"/>
              </a:rPr>
              <a:t>XXX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30219" y="2386783"/>
            <a:ext cx="1102866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性别：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男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17" name="圆角矩形 42"/>
          <p:cNvSpPr/>
          <p:nvPr/>
        </p:nvSpPr>
        <p:spPr>
          <a:xfrm>
            <a:off x="1774418" y="2386783"/>
            <a:ext cx="2590919" cy="2590919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2580" r="-16427"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9638" y="41400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项目经理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64205" y="41360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项目经理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91470" y="41360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项目经理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18743" y="41360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项目经理</a:t>
            </a:r>
          </a:p>
        </p:txBody>
      </p:sp>
      <p:sp>
        <p:nvSpPr>
          <p:cNvPr id="10" name="椭圆 9"/>
          <p:cNvSpPr/>
          <p:nvPr/>
        </p:nvSpPr>
        <p:spPr>
          <a:xfrm>
            <a:off x="1391340" y="1935855"/>
            <a:ext cx="1769526" cy="17695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932257" y="1935855"/>
            <a:ext cx="1769526" cy="17695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473174" y="1935855"/>
            <a:ext cx="1769526" cy="17695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直接连接符 12"/>
          <p:cNvCxnSpPr>
            <a:stCxn id="10" idx="6"/>
            <a:endCxn id="11" idx="2"/>
          </p:cNvCxnSpPr>
          <p:nvPr/>
        </p:nvCxnSpPr>
        <p:spPr>
          <a:xfrm>
            <a:off x="3160866" y="2820618"/>
            <a:ext cx="77139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1" idx="6"/>
            <a:endCxn id="12" idx="2"/>
          </p:cNvCxnSpPr>
          <p:nvPr/>
        </p:nvCxnSpPr>
        <p:spPr>
          <a:xfrm>
            <a:off x="5701783" y="2820618"/>
            <a:ext cx="77139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9014091" y="1935855"/>
            <a:ext cx="1769526" cy="17695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直接连接符 15"/>
          <p:cNvCxnSpPr>
            <a:stCxn id="12" idx="6"/>
            <a:endCxn id="15" idx="2"/>
          </p:cNvCxnSpPr>
          <p:nvPr/>
        </p:nvCxnSpPr>
        <p:spPr>
          <a:xfrm>
            <a:off x="8242700" y="2820618"/>
            <a:ext cx="77139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982971" y="1986698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527539" y="1986698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063404" y="1986698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448976" y="1992758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54164" y="2559008"/>
            <a:ext cx="1043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2017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95081" y="2555045"/>
            <a:ext cx="1043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2018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35998" y="2555045"/>
            <a:ext cx="1043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2019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376916" y="2555045"/>
            <a:ext cx="1043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54591" y="4785254"/>
            <a:ext cx="177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680454" y="4658851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228386" y="4658851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87954" y="465705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135886" y="465705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928030" y="4785254"/>
            <a:ext cx="177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468310" y="4785254"/>
            <a:ext cx="177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024239" y="4785254"/>
            <a:ext cx="177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输入您的内容或者通过右键复制粘贴。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853976" y="58261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个人经历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250898" y="76781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个人经历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Rectangle 26"/>
          <p:cNvSpPr/>
          <p:nvPr/>
        </p:nvSpPr>
        <p:spPr>
          <a:xfrm>
            <a:off x="2319718" y="2903095"/>
            <a:ext cx="1260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奖项一</a:t>
            </a:r>
          </a:p>
        </p:txBody>
      </p:sp>
      <p:sp>
        <p:nvSpPr>
          <p:cNvPr id="7" name="Freeform 143"/>
          <p:cNvSpPr>
            <a:spLocks noEditPoints="1"/>
          </p:cNvSpPr>
          <p:nvPr/>
        </p:nvSpPr>
        <p:spPr bwMode="auto">
          <a:xfrm>
            <a:off x="2531095" y="2035806"/>
            <a:ext cx="839234" cy="686433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26"/>
          <p:cNvSpPr/>
          <p:nvPr/>
        </p:nvSpPr>
        <p:spPr>
          <a:xfrm>
            <a:off x="6538661" y="2903095"/>
            <a:ext cx="1263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奖项三</a:t>
            </a:r>
          </a:p>
        </p:txBody>
      </p:sp>
      <p:sp>
        <p:nvSpPr>
          <p:cNvPr id="9" name="Freeform 143"/>
          <p:cNvSpPr>
            <a:spLocks noEditPoints="1"/>
          </p:cNvSpPr>
          <p:nvPr/>
        </p:nvSpPr>
        <p:spPr bwMode="auto">
          <a:xfrm>
            <a:off x="6754386" y="2035806"/>
            <a:ext cx="839234" cy="686433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4458516" y="2903095"/>
            <a:ext cx="1260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奖项二</a:t>
            </a:r>
          </a:p>
        </p:txBody>
      </p:sp>
      <p:sp>
        <p:nvSpPr>
          <p:cNvPr id="11" name="Freeform 143"/>
          <p:cNvSpPr>
            <a:spLocks noEditPoints="1"/>
          </p:cNvSpPr>
          <p:nvPr/>
        </p:nvSpPr>
        <p:spPr bwMode="auto">
          <a:xfrm>
            <a:off x="4662790" y="2035806"/>
            <a:ext cx="839234" cy="686433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8604273" y="2903095"/>
            <a:ext cx="1250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奖项四</a:t>
            </a:r>
          </a:p>
        </p:txBody>
      </p:sp>
      <p:sp>
        <p:nvSpPr>
          <p:cNvPr id="13" name="Freeform 143"/>
          <p:cNvSpPr>
            <a:spLocks noEditPoints="1"/>
          </p:cNvSpPr>
          <p:nvPr/>
        </p:nvSpPr>
        <p:spPr bwMode="auto">
          <a:xfrm>
            <a:off x="8814688" y="2035806"/>
            <a:ext cx="839234" cy="686433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Shape 541"/>
          <p:cNvSpPr/>
          <p:nvPr/>
        </p:nvSpPr>
        <p:spPr>
          <a:xfrm>
            <a:off x="2279000" y="3769832"/>
            <a:ext cx="1350150" cy="1846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15" name="Shape 546"/>
          <p:cNvSpPr/>
          <p:nvPr/>
        </p:nvSpPr>
        <p:spPr>
          <a:xfrm>
            <a:off x="4403924" y="3769832"/>
            <a:ext cx="1359429" cy="1846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16" name="Shape 551"/>
          <p:cNvSpPr/>
          <p:nvPr/>
        </p:nvSpPr>
        <p:spPr>
          <a:xfrm>
            <a:off x="6487859" y="3777977"/>
            <a:ext cx="1364069" cy="1846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17" name="Shape 557"/>
          <p:cNvSpPr/>
          <p:nvPr/>
        </p:nvSpPr>
        <p:spPr>
          <a:xfrm>
            <a:off x="8568276" y="3769832"/>
            <a:ext cx="1326952" cy="1846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203564" y="3578877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342362" y="3578877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25682" y="3578877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478449" y="3578877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50899" y="76781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获得奖项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6340" y="2260814"/>
            <a:ext cx="145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汉语等级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2992366" y="2751643"/>
            <a:ext cx="2571924" cy="475919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单击此处可编辑内容，根据您的需要自由拉伸文本框大小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02854" y="4072644"/>
            <a:ext cx="145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英语等级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2998879" y="4563473"/>
            <a:ext cx="2565901" cy="475919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单击此处可编辑内容，根据您的需要自由拉伸文本框大小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45639" y="2217842"/>
            <a:ext cx="165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日语等级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7641664" y="2721734"/>
            <a:ext cx="2536684" cy="475919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单击此处可编辑内容，根据您的需要自由拉伸文本框大小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45639" y="4061904"/>
            <a:ext cx="165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韩语等级</a:t>
            </a:r>
          </a:p>
        </p:txBody>
      </p:sp>
      <p:sp>
        <p:nvSpPr>
          <p:cNvPr id="13" name="Content Placeholder 2"/>
          <p:cNvSpPr txBox="1"/>
          <p:nvPr/>
        </p:nvSpPr>
        <p:spPr>
          <a:xfrm>
            <a:off x="7641664" y="4565796"/>
            <a:ext cx="2536684" cy="475919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单击此处可编辑内容，根据您的需要自由拉伸文本框大小</a:t>
            </a:r>
          </a:p>
        </p:txBody>
      </p:sp>
      <p:sp>
        <p:nvSpPr>
          <p:cNvPr id="14" name="剪去单角的矩形 45"/>
          <p:cNvSpPr/>
          <p:nvPr/>
        </p:nvSpPr>
        <p:spPr>
          <a:xfrm flipV="1">
            <a:off x="2321429" y="2258463"/>
            <a:ext cx="521341" cy="432000"/>
          </a:xfrm>
          <a:prstGeom prst="snip1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剪去单角的矩形 46"/>
          <p:cNvSpPr/>
          <p:nvPr/>
        </p:nvSpPr>
        <p:spPr>
          <a:xfrm flipV="1">
            <a:off x="2321428" y="4072644"/>
            <a:ext cx="521341" cy="432000"/>
          </a:xfrm>
          <a:prstGeom prst="snip1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剪去单角的矩形 47"/>
          <p:cNvSpPr/>
          <p:nvPr/>
        </p:nvSpPr>
        <p:spPr>
          <a:xfrm flipV="1">
            <a:off x="6991237" y="2244869"/>
            <a:ext cx="521341" cy="432000"/>
          </a:xfrm>
          <a:prstGeom prst="snip1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剪去单角的矩形 48"/>
          <p:cNvSpPr/>
          <p:nvPr/>
        </p:nvSpPr>
        <p:spPr>
          <a:xfrm flipV="1">
            <a:off x="6991237" y="4045959"/>
            <a:ext cx="521341" cy="432000"/>
          </a:xfrm>
          <a:prstGeom prst="snip1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50899" y="767814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语言能力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6194" y="1796819"/>
            <a:ext cx="11159612" cy="345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096161" y="2180669"/>
            <a:ext cx="0" cy="268829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0"/>
          <p:cNvSpPr txBox="1"/>
          <p:nvPr/>
        </p:nvSpPr>
        <p:spPr>
          <a:xfrm>
            <a:off x="5404792" y="1991265"/>
            <a:ext cx="5395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岗位认知</a:t>
            </a:r>
          </a:p>
        </p:txBody>
      </p:sp>
      <p:sp>
        <p:nvSpPr>
          <p:cNvPr id="33" name="TextBox 12"/>
          <p:cNvSpPr txBox="1"/>
          <p:nvPr/>
        </p:nvSpPr>
        <p:spPr>
          <a:xfrm>
            <a:off x="5785913" y="3716857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sp>
        <p:nvSpPr>
          <p:cNvPr id="34" name="TextBox 13"/>
          <p:cNvSpPr txBox="1"/>
          <p:nvPr/>
        </p:nvSpPr>
        <p:spPr>
          <a:xfrm>
            <a:off x="8216695" y="3716857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5785913" y="4119189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8216695" y="4119189"/>
            <a:ext cx="1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添加小标题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541059" y="2357279"/>
            <a:ext cx="3036892" cy="2222624"/>
            <a:chOff x="1185722" y="3334425"/>
            <a:chExt cx="1716070" cy="1255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Freeform 5"/>
            <p:cNvSpPr/>
            <p:nvPr/>
          </p:nvSpPr>
          <p:spPr bwMode="auto">
            <a:xfrm rot="5400000" flipV="1">
              <a:off x="1415782" y="3405831"/>
              <a:ext cx="1255950" cy="111313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146304" tIns="73152" rIns="146304" bIns="73152" numCol="1" anchor="ctr" anchorCtr="0" compatLnSpc="1"/>
            <a:lstStyle/>
            <a:p>
              <a:pPr defTabSz="1219200">
                <a:defRPr/>
              </a:pPr>
              <a:endParaRPr lang="zh-CN" altLang="en-US" sz="1066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9" name="文本框 32"/>
            <p:cNvSpPr txBox="1"/>
            <p:nvPr/>
          </p:nvSpPr>
          <p:spPr>
            <a:xfrm>
              <a:off x="1185722" y="3550684"/>
              <a:ext cx="1716070" cy="8869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200">
                <a:defRPr/>
              </a:pPr>
              <a:r>
                <a:rPr lang="en-US" altLang="zh-CN" sz="9600" b="1" dirty="0">
                  <a:solidFill>
                    <a:srgbClr val="002060"/>
                  </a:solidFill>
                  <a:cs typeface="+mn-ea"/>
                  <a:sym typeface="+mn-lt"/>
                </a:rPr>
                <a:t>02</a:t>
              </a:r>
              <a:endParaRPr lang="zh-CN" altLang="en-US" sz="9600" b="1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0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63279"/>
            </a:avLst>
          </a:prstGeom>
          <a:solidFill>
            <a:srgbClr val="37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直角三角形 40"/>
          <p:cNvSpPr/>
          <p:nvPr/>
        </p:nvSpPr>
        <p:spPr>
          <a:xfrm flipV="1">
            <a:off x="0" y="0"/>
            <a:ext cx="4336026" cy="6858000"/>
          </a:xfrm>
          <a:prstGeom prst="rtTriangle">
            <a:avLst/>
          </a:prstGeom>
          <a:solidFill>
            <a:srgbClr val="F9B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7855976" y="0"/>
            <a:ext cx="4336026" cy="6858000"/>
          </a:xfrm>
          <a:prstGeom prst="rtTriangle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6194" y="412954"/>
            <a:ext cx="11159612" cy="6002594"/>
          </a:xfrm>
          <a:prstGeom prst="rect">
            <a:avLst/>
          </a:prstGeom>
          <a:solidFill>
            <a:schemeClr val="bg1"/>
          </a:solidFill>
          <a:ln w="38100">
            <a:solidFill>
              <a:srgbClr val="25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剪去单角的矩形 45"/>
          <p:cNvSpPr/>
          <p:nvPr/>
        </p:nvSpPr>
        <p:spPr>
          <a:xfrm flipV="1">
            <a:off x="1925001" y="2328868"/>
            <a:ext cx="2019868" cy="490532"/>
          </a:xfrm>
          <a:prstGeom prst="snip1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剪去单角的矩形 46"/>
          <p:cNvSpPr/>
          <p:nvPr/>
        </p:nvSpPr>
        <p:spPr>
          <a:xfrm flipV="1">
            <a:off x="3944869" y="2328868"/>
            <a:ext cx="2060812" cy="490532"/>
          </a:xfrm>
          <a:prstGeom prst="snip1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剪去单角的矩形 47"/>
          <p:cNvSpPr/>
          <p:nvPr/>
        </p:nvSpPr>
        <p:spPr>
          <a:xfrm flipV="1">
            <a:off x="8148379" y="2328868"/>
            <a:ext cx="2103875" cy="490532"/>
          </a:xfrm>
          <a:prstGeom prst="snip1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剪去单角的矩形 48"/>
          <p:cNvSpPr/>
          <p:nvPr/>
        </p:nvSpPr>
        <p:spPr>
          <a:xfrm flipV="1">
            <a:off x="6005680" y="2328868"/>
            <a:ext cx="2142699" cy="490532"/>
          </a:xfrm>
          <a:prstGeom prst="snip1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Shape 541"/>
          <p:cNvSpPr/>
          <p:nvPr/>
        </p:nvSpPr>
        <p:spPr>
          <a:xfrm>
            <a:off x="1925001" y="4050678"/>
            <a:ext cx="1708090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23" name="Shape 546"/>
          <p:cNvSpPr/>
          <p:nvPr/>
        </p:nvSpPr>
        <p:spPr>
          <a:xfrm>
            <a:off x="3950715" y="4073543"/>
            <a:ext cx="1719829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24" name="Shape 551"/>
          <p:cNvSpPr/>
          <p:nvPr/>
        </p:nvSpPr>
        <p:spPr>
          <a:xfrm>
            <a:off x="6005680" y="4050679"/>
            <a:ext cx="1725699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25" name="Shape 557"/>
          <p:cNvSpPr/>
          <p:nvPr/>
        </p:nvSpPr>
        <p:spPr>
          <a:xfrm>
            <a:off x="8148379" y="4050678"/>
            <a:ext cx="1678742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26" name="Shape 540"/>
          <p:cNvSpPr/>
          <p:nvPr/>
        </p:nvSpPr>
        <p:spPr>
          <a:xfrm>
            <a:off x="1925001" y="3583129"/>
            <a:ext cx="196215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2000" b="0" i="0" u="none" strike="noStrike" kern="1200" cap="none" spc="4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专业技能</a:t>
            </a:r>
            <a:endParaRPr kumimoji="0" sz="2000" b="0" i="0" u="none" strike="noStrike" kern="1200" cap="none" spc="42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Shape 545"/>
          <p:cNvSpPr/>
          <p:nvPr/>
        </p:nvSpPr>
        <p:spPr>
          <a:xfrm>
            <a:off x="3944869" y="3583129"/>
            <a:ext cx="186055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2000" b="0" i="0" u="none" strike="noStrike" kern="1200" cap="none" spc="4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管理能力</a:t>
            </a:r>
            <a:endParaRPr kumimoji="0" sz="2000" b="0" i="0" u="none" strike="noStrike" kern="1200" cap="none" spc="42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Shape 550"/>
          <p:cNvSpPr/>
          <p:nvPr/>
        </p:nvSpPr>
        <p:spPr>
          <a:xfrm>
            <a:off x="6005680" y="3583129"/>
            <a:ext cx="191770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2000" b="0" i="0" u="none" strike="noStrike" kern="1200" cap="none" spc="4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对外事务</a:t>
            </a:r>
            <a:endParaRPr kumimoji="0" sz="2000" b="0" i="0" u="none" strike="noStrike" kern="1200" cap="none" spc="42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Shape 556"/>
          <p:cNvSpPr/>
          <p:nvPr/>
        </p:nvSpPr>
        <p:spPr>
          <a:xfrm>
            <a:off x="8148379" y="3583128"/>
            <a:ext cx="181610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kumimoji="0" lang="zh-CN" altLang="en-US" sz="2000" b="0" i="0" u="none" strike="noStrike" kern="1200" cap="none" spc="4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人文素养</a:t>
            </a:r>
            <a:endParaRPr kumimoji="0" sz="2000" b="0" i="0" u="none" strike="noStrike" kern="1200" cap="none" spc="42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剪去单角的矩形 27"/>
          <p:cNvSpPr/>
          <p:nvPr/>
        </p:nvSpPr>
        <p:spPr>
          <a:xfrm flipV="1">
            <a:off x="516192" y="751869"/>
            <a:ext cx="4680000" cy="432000"/>
          </a:xfrm>
          <a:prstGeom prst="snip1Rect">
            <a:avLst/>
          </a:prstGeom>
          <a:solidFill>
            <a:srgbClr val="153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250898" y="767814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知识技能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gk4iiu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Microsoft Office PowerPoint</Application>
  <PresentationFormat>宽屏</PresentationFormat>
  <Paragraphs>230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阿里巴巴普惠体 R</vt:lpstr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2019-09-24T07:49:00Z</dcterms:created>
  <dcterms:modified xsi:type="dcterms:W3CDTF">2023-01-10T11:09:43Z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8A51D92767DD47BEB9B925491CE3F118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