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9"/>
  </p:notesMasterIdLst>
  <p:handoutMasterIdLst>
    <p:handoutMasterId r:id="rId30"/>
  </p:handoutMasterIdLst>
  <p:sldIdLst>
    <p:sldId id="339" r:id="rId2"/>
    <p:sldId id="348" r:id="rId3"/>
    <p:sldId id="310" r:id="rId4"/>
    <p:sldId id="336" r:id="rId5"/>
    <p:sldId id="337" r:id="rId6"/>
    <p:sldId id="277" r:id="rId7"/>
    <p:sldId id="321" r:id="rId8"/>
    <p:sldId id="331" r:id="rId9"/>
    <p:sldId id="332" r:id="rId10"/>
    <p:sldId id="324" r:id="rId11"/>
    <p:sldId id="341" r:id="rId12"/>
    <p:sldId id="338" r:id="rId13"/>
    <p:sldId id="342" r:id="rId14"/>
    <p:sldId id="319" r:id="rId15"/>
    <p:sldId id="325" r:id="rId16"/>
    <p:sldId id="343" r:id="rId17"/>
    <p:sldId id="282" r:id="rId18"/>
    <p:sldId id="347" r:id="rId19"/>
    <p:sldId id="285" r:id="rId20"/>
    <p:sldId id="302" r:id="rId21"/>
    <p:sldId id="344" r:id="rId22"/>
    <p:sldId id="318" r:id="rId23"/>
    <p:sldId id="345" r:id="rId24"/>
    <p:sldId id="335" r:id="rId25"/>
    <p:sldId id="309" r:id="rId26"/>
    <p:sldId id="299" r:id="rId27"/>
    <p:sldId id="280" r:id="rId28"/>
  </p:sldIdLst>
  <p:sldSz cx="9144000" cy="6858000" type="screen4x3"/>
  <p:notesSz cx="6858000" cy="9144000"/>
  <p:custDataLst>
    <p:tags r:id="rId31"/>
  </p:custDataLst>
  <p:defaultTextStyle>
    <a:defPPr>
      <a:defRPr lang="zh-CN"/>
    </a:defPPr>
    <a:lvl1pPr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9900"/>
    <a:srgbClr val="003399"/>
    <a:srgbClr val="FFCC99"/>
    <a:srgbClr val="FF7C80"/>
    <a:srgbClr val="CCCCFF"/>
    <a:srgbClr val="00CCFF"/>
    <a:srgbClr val="FF0000"/>
    <a:srgbClr val="66FFCC"/>
    <a:srgbClr val="CC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68" d="100"/>
        <a:sy n="68"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5EB80A-E31D-4987-AC92-05A7D76DC0D2}"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C6CA0A-7211-4821-8B89-94591224C57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0C6CA0A-7211-4821-8B89-94591224C57D}" type="slidenum">
              <a:rPr lang="zh-CN" altLang="en-US" smtClean="0"/>
              <a:t>6</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slow">
    <p:pull dir="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85800" y="152400"/>
            <a:ext cx="6870700" cy="16002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1828800"/>
            <a:ext cx="7696200" cy="3657600"/>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1371600" y="6248400"/>
            <a:ext cx="1905000" cy="457200"/>
          </a:xfrm>
          <a:prstGeom prst="rect">
            <a:avLst/>
          </a:prstGeom>
        </p:spPr>
        <p:txBody>
          <a:bodyPr/>
          <a:lstStyle>
            <a:lvl1pPr>
              <a:defRPr/>
            </a:lvl1pPr>
          </a:lstStyle>
          <a:p>
            <a:endParaRPr lang="en-US" altLang="zh-CN"/>
          </a:p>
        </p:txBody>
      </p:sp>
      <p:sp>
        <p:nvSpPr>
          <p:cNvPr id="5" name="页脚占位符 4"/>
          <p:cNvSpPr>
            <a:spLocks noGrp="1"/>
          </p:cNvSpPr>
          <p:nvPr>
            <p:ph type="ftr" sz="quarter" idx="11"/>
          </p:nvPr>
        </p:nvSpPr>
        <p:spPr>
          <a:xfrm>
            <a:off x="3556000" y="6248400"/>
            <a:ext cx="2895600" cy="457200"/>
          </a:xfrm>
          <a:prstGeom prst="rect">
            <a:avLst/>
          </a:prstGeom>
        </p:spPr>
        <p:txBody>
          <a:bodyPr/>
          <a:lstStyle>
            <a:lvl1pPr>
              <a:defRPr/>
            </a:lvl1pPr>
          </a:lstStyle>
          <a:p>
            <a:endParaRPr lang="en-US" altLang="zh-CN"/>
          </a:p>
        </p:txBody>
      </p:sp>
      <p:sp>
        <p:nvSpPr>
          <p:cNvPr id="6" name="灯片编号占位符 5"/>
          <p:cNvSpPr>
            <a:spLocks noGrp="1"/>
          </p:cNvSpPr>
          <p:nvPr>
            <p:ph type="sldNum" sz="quarter" idx="12"/>
          </p:nvPr>
        </p:nvSpPr>
        <p:spPr>
          <a:xfrm>
            <a:off x="6718300" y="6248400"/>
            <a:ext cx="1905000" cy="457200"/>
          </a:xfrm>
          <a:prstGeom prst="rect">
            <a:avLst/>
          </a:prstGeom>
        </p:spPr>
        <p:txBody>
          <a:bodyPr/>
          <a:lstStyle>
            <a:lvl1pPr>
              <a:defRPr/>
            </a:lvl1pPr>
          </a:lstStyle>
          <a:p>
            <a:fld id="{639E8AD3-F04D-4285-A047-DCC01C5EA509}" type="slidenum">
              <a:rPr lang="en-US" altLang="zh-CN"/>
              <a:t>‹#›</a:t>
            </a:fld>
            <a:endParaRPr lang="en-US" altLang="zh-CN"/>
          </a:p>
        </p:txBody>
      </p:sp>
    </p:spTree>
  </p:cSld>
  <p:clrMapOvr>
    <a:masterClrMapping/>
  </p:clrMapOvr>
  <p:transition spd="slow">
    <p:pull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457950" y="152400"/>
            <a:ext cx="1924050" cy="5334000"/>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152400"/>
            <a:ext cx="5619750" cy="5334000"/>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1371600" y="6248400"/>
            <a:ext cx="1905000" cy="457200"/>
          </a:xfrm>
          <a:prstGeom prst="rect">
            <a:avLst/>
          </a:prstGeom>
        </p:spPr>
        <p:txBody>
          <a:bodyPr/>
          <a:lstStyle>
            <a:lvl1pPr>
              <a:defRPr/>
            </a:lvl1pPr>
          </a:lstStyle>
          <a:p>
            <a:endParaRPr lang="en-US" altLang="zh-CN"/>
          </a:p>
        </p:txBody>
      </p:sp>
      <p:sp>
        <p:nvSpPr>
          <p:cNvPr id="5" name="页脚占位符 4"/>
          <p:cNvSpPr>
            <a:spLocks noGrp="1"/>
          </p:cNvSpPr>
          <p:nvPr>
            <p:ph type="ftr" sz="quarter" idx="11"/>
          </p:nvPr>
        </p:nvSpPr>
        <p:spPr>
          <a:xfrm>
            <a:off x="3556000" y="6248400"/>
            <a:ext cx="2895600" cy="457200"/>
          </a:xfrm>
          <a:prstGeom prst="rect">
            <a:avLst/>
          </a:prstGeom>
        </p:spPr>
        <p:txBody>
          <a:bodyPr/>
          <a:lstStyle>
            <a:lvl1pPr>
              <a:defRPr/>
            </a:lvl1pPr>
          </a:lstStyle>
          <a:p>
            <a:endParaRPr lang="en-US" altLang="zh-CN"/>
          </a:p>
        </p:txBody>
      </p:sp>
      <p:sp>
        <p:nvSpPr>
          <p:cNvPr id="6" name="灯片编号占位符 5"/>
          <p:cNvSpPr>
            <a:spLocks noGrp="1"/>
          </p:cNvSpPr>
          <p:nvPr>
            <p:ph type="sldNum" sz="quarter" idx="12"/>
          </p:nvPr>
        </p:nvSpPr>
        <p:spPr>
          <a:xfrm>
            <a:off x="6718300" y="6248400"/>
            <a:ext cx="1905000" cy="457200"/>
          </a:xfrm>
          <a:prstGeom prst="rect">
            <a:avLst/>
          </a:prstGeom>
        </p:spPr>
        <p:txBody>
          <a:bodyPr/>
          <a:lstStyle>
            <a:lvl1pPr>
              <a:defRPr/>
            </a:lvl1pPr>
          </a:lstStyle>
          <a:p>
            <a:fld id="{FB1383BA-745E-4287-B6A6-40AA557F415E}" type="slidenum">
              <a:rPr lang="en-US" altLang="zh-CN"/>
              <a:t>‹#›</a:t>
            </a:fld>
            <a:endParaRPr lang="en-US" altLang="zh-CN"/>
          </a:p>
        </p:txBody>
      </p:sp>
    </p:spTree>
  </p:cSld>
  <p:clrMapOvr>
    <a:masterClrMapping/>
  </p:clrMapOvr>
  <p:transition spd="slow">
    <p:pull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85800" y="152400"/>
            <a:ext cx="6870700" cy="16002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685800" y="1828800"/>
            <a:ext cx="7696200" cy="3657600"/>
          </a:xfrm>
          <a:prstGeom prst="rect">
            <a:avLst/>
          </a:prstGeo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1371600" y="6248400"/>
            <a:ext cx="1905000" cy="457200"/>
          </a:xfrm>
          <a:prstGeom prst="rect">
            <a:avLst/>
          </a:prstGeom>
        </p:spPr>
        <p:txBody>
          <a:bodyPr/>
          <a:lstStyle>
            <a:lvl1pPr>
              <a:defRPr/>
            </a:lvl1pPr>
          </a:lstStyle>
          <a:p>
            <a:endParaRPr lang="en-US" altLang="zh-CN"/>
          </a:p>
        </p:txBody>
      </p:sp>
      <p:sp>
        <p:nvSpPr>
          <p:cNvPr id="5" name="页脚占位符 4"/>
          <p:cNvSpPr>
            <a:spLocks noGrp="1"/>
          </p:cNvSpPr>
          <p:nvPr>
            <p:ph type="ftr" sz="quarter" idx="11"/>
          </p:nvPr>
        </p:nvSpPr>
        <p:spPr>
          <a:xfrm>
            <a:off x="3556000" y="6248400"/>
            <a:ext cx="2895600" cy="457200"/>
          </a:xfrm>
          <a:prstGeom prst="rect">
            <a:avLst/>
          </a:prstGeom>
        </p:spPr>
        <p:txBody>
          <a:bodyPr/>
          <a:lstStyle>
            <a:lvl1pPr>
              <a:defRPr/>
            </a:lvl1pPr>
          </a:lstStyle>
          <a:p>
            <a:endParaRPr lang="en-US" altLang="zh-CN"/>
          </a:p>
        </p:txBody>
      </p:sp>
      <p:sp>
        <p:nvSpPr>
          <p:cNvPr id="6" name="灯片编号占位符 5"/>
          <p:cNvSpPr>
            <a:spLocks noGrp="1"/>
          </p:cNvSpPr>
          <p:nvPr>
            <p:ph type="sldNum" sz="quarter" idx="12"/>
          </p:nvPr>
        </p:nvSpPr>
        <p:spPr>
          <a:xfrm>
            <a:off x="6718300" y="6248400"/>
            <a:ext cx="1905000" cy="457200"/>
          </a:xfrm>
          <a:prstGeom prst="rect">
            <a:avLst/>
          </a:prstGeom>
        </p:spPr>
        <p:txBody>
          <a:bodyPr/>
          <a:lstStyle>
            <a:lvl1pPr>
              <a:defRPr/>
            </a:lvl1pPr>
          </a:lstStyle>
          <a:p>
            <a:fld id="{7D6A58B7-BC82-46D2-A249-1B5D6E28DE00}" type="slidenum">
              <a:rPr lang="en-US" altLang="zh-CN"/>
              <a:t>‹#›</a:t>
            </a:fld>
            <a:endParaRPr lang="en-US" altLang="zh-CN"/>
          </a:p>
        </p:txBody>
      </p:sp>
    </p:spTree>
  </p:cSld>
  <p:clrMapOvr>
    <a:masterClrMapping/>
  </p:clrMapOvr>
  <p:transition spd="slow">
    <p:pull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a:xfrm>
            <a:off x="1371600" y="6248400"/>
            <a:ext cx="1905000" cy="457200"/>
          </a:xfrm>
          <a:prstGeom prst="rect">
            <a:avLst/>
          </a:prstGeom>
        </p:spPr>
        <p:txBody>
          <a:bodyPr/>
          <a:lstStyle>
            <a:lvl1pPr>
              <a:defRPr/>
            </a:lvl1pPr>
          </a:lstStyle>
          <a:p>
            <a:endParaRPr lang="en-US" altLang="zh-CN"/>
          </a:p>
        </p:txBody>
      </p:sp>
      <p:sp>
        <p:nvSpPr>
          <p:cNvPr id="5" name="页脚占位符 4"/>
          <p:cNvSpPr>
            <a:spLocks noGrp="1"/>
          </p:cNvSpPr>
          <p:nvPr>
            <p:ph type="ftr" sz="quarter" idx="11"/>
          </p:nvPr>
        </p:nvSpPr>
        <p:spPr>
          <a:xfrm>
            <a:off x="3556000" y="6248400"/>
            <a:ext cx="2895600" cy="457200"/>
          </a:xfrm>
          <a:prstGeom prst="rect">
            <a:avLst/>
          </a:prstGeom>
        </p:spPr>
        <p:txBody>
          <a:bodyPr/>
          <a:lstStyle>
            <a:lvl1pPr>
              <a:defRPr/>
            </a:lvl1pPr>
          </a:lstStyle>
          <a:p>
            <a:endParaRPr lang="en-US" altLang="zh-CN"/>
          </a:p>
        </p:txBody>
      </p:sp>
      <p:sp>
        <p:nvSpPr>
          <p:cNvPr id="6" name="灯片编号占位符 5"/>
          <p:cNvSpPr>
            <a:spLocks noGrp="1"/>
          </p:cNvSpPr>
          <p:nvPr>
            <p:ph type="sldNum" sz="quarter" idx="12"/>
          </p:nvPr>
        </p:nvSpPr>
        <p:spPr>
          <a:xfrm>
            <a:off x="6718300" y="6248400"/>
            <a:ext cx="1905000" cy="457200"/>
          </a:xfrm>
          <a:prstGeom prst="rect">
            <a:avLst/>
          </a:prstGeom>
        </p:spPr>
        <p:txBody>
          <a:bodyPr/>
          <a:lstStyle>
            <a:lvl1pPr>
              <a:defRPr/>
            </a:lvl1pPr>
          </a:lstStyle>
          <a:p>
            <a:fld id="{6A31D2CB-C362-4831-B494-DF45A9B8AB9B}" type="slidenum">
              <a:rPr lang="en-US" altLang="zh-CN"/>
              <a:t>‹#›</a:t>
            </a:fld>
            <a:endParaRPr lang="en-US" altLang="zh-CN"/>
          </a:p>
        </p:txBody>
      </p:sp>
    </p:spTree>
  </p:cSld>
  <p:clrMapOvr>
    <a:masterClrMapping/>
  </p:clrMapOvr>
  <p:transition spd="slow">
    <p:pull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685800" y="152400"/>
            <a:ext cx="6870700" cy="16002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828800"/>
            <a:ext cx="3771900" cy="36576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10100" y="1828800"/>
            <a:ext cx="3771900" cy="36576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a:xfrm>
            <a:off x="1371600" y="6248400"/>
            <a:ext cx="1905000" cy="457200"/>
          </a:xfrm>
          <a:prstGeom prst="rect">
            <a:avLst/>
          </a:prstGeom>
        </p:spPr>
        <p:txBody>
          <a:bodyPr/>
          <a:lstStyle>
            <a:lvl1pPr>
              <a:defRPr/>
            </a:lvl1pPr>
          </a:lstStyle>
          <a:p>
            <a:endParaRPr lang="en-US" altLang="zh-CN"/>
          </a:p>
        </p:txBody>
      </p:sp>
      <p:sp>
        <p:nvSpPr>
          <p:cNvPr id="6" name="页脚占位符 5"/>
          <p:cNvSpPr>
            <a:spLocks noGrp="1"/>
          </p:cNvSpPr>
          <p:nvPr>
            <p:ph type="ftr" sz="quarter" idx="11"/>
          </p:nvPr>
        </p:nvSpPr>
        <p:spPr>
          <a:xfrm>
            <a:off x="3556000" y="6248400"/>
            <a:ext cx="2895600" cy="457200"/>
          </a:xfrm>
          <a:prstGeom prst="rect">
            <a:avLst/>
          </a:prstGeom>
        </p:spPr>
        <p:txBody>
          <a:bodyPr/>
          <a:lstStyle>
            <a:lvl1pPr>
              <a:defRPr/>
            </a:lvl1pPr>
          </a:lstStyle>
          <a:p>
            <a:endParaRPr lang="en-US" altLang="zh-CN"/>
          </a:p>
        </p:txBody>
      </p:sp>
      <p:sp>
        <p:nvSpPr>
          <p:cNvPr id="7" name="灯片编号占位符 6"/>
          <p:cNvSpPr>
            <a:spLocks noGrp="1"/>
          </p:cNvSpPr>
          <p:nvPr>
            <p:ph type="sldNum" sz="quarter" idx="12"/>
          </p:nvPr>
        </p:nvSpPr>
        <p:spPr>
          <a:xfrm>
            <a:off x="6718300" y="6248400"/>
            <a:ext cx="1905000" cy="457200"/>
          </a:xfrm>
          <a:prstGeom prst="rect">
            <a:avLst/>
          </a:prstGeom>
        </p:spPr>
        <p:txBody>
          <a:bodyPr/>
          <a:lstStyle>
            <a:lvl1pPr>
              <a:defRPr/>
            </a:lvl1pPr>
          </a:lstStyle>
          <a:p>
            <a:fld id="{73B9DC60-1804-430C-A3CF-D25EE304245E}" type="slidenum">
              <a:rPr lang="en-US" altLang="zh-CN"/>
              <a:t>‹#›</a:t>
            </a:fld>
            <a:endParaRPr lang="en-US" altLang="zh-CN"/>
          </a:p>
        </p:txBody>
      </p:sp>
    </p:spTree>
  </p:cSld>
  <p:clrMapOvr>
    <a:masterClrMapping/>
  </p:clrMapOvr>
  <p:transition spd="slow">
    <p:pull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a:xfrm>
            <a:off x="1371600" y="6248400"/>
            <a:ext cx="1905000" cy="457200"/>
          </a:xfrm>
          <a:prstGeom prst="rect">
            <a:avLst/>
          </a:prstGeom>
        </p:spPr>
        <p:txBody>
          <a:bodyPr/>
          <a:lstStyle>
            <a:lvl1pPr>
              <a:defRPr/>
            </a:lvl1pPr>
          </a:lstStyle>
          <a:p>
            <a:endParaRPr lang="en-US" altLang="zh-CN"/>
          </a:p>
        </p:txBody>
      </p:sp>
      <p:sp>
        <p:nvSpPr>
          <p:cNvPr id="8" name="页脚占位符 7"/>
          <p:cNvSpPr>
            <a:spLocks noGrp="1"/>
          </p:cNvSpPr>
          <p:nvPr>
            <p:ph type="ftr" sz="quarter" idx="11"/>
          </p:nvPr>
        </p:nvSpPr>
        <p:spPr>
          <a:xfrm>
            <a:off x="3556000" y="6248400"/>
            <a:ext cx="2895600" cy="457200"/>
          </a:xfrm>
          <a:prstGeom prst="rect">
            <a:avLst/>
          </a:prstGeom>
        </p:spPr>
        <p:txBody>
          <a:bodyPr/>
          <a:lstStyle>
            <a:lvl1pPr>
              <a:defRPr/>
            </a:lvl1pPr>
          </a:lstStyle>
          <a:p>
            <a:endParaRPr lang="en-US" altLang="zh-CN"/>
          </a:p>
        </p:txBody>
      </p:sp>
      <p:sp>
        <p:nvSpPr>
          <p:cNvPr id="9" name="灯片编号占位符 8"/>
          <p:cNvSpPr>
            <a:spLocks noGrp="1"/>
          </p:cNvSpPr>
          <p:nvPr>
            <p:ph type="sldNum" sz="quarter" idx="12"/>
          </p:nvPr>
        </p:nvSpPr>
        <p:spPr>
          <a:xfrm>
            <a:off x="6718300" y="6248400"/>
            <a:ext cx="1905000" cy="457200"/>
          </a:xfrm>
          <a:prstGeom prst="rect">
            <a:avLst/>
          </a:prstGeom>
        </p:spPr>
        <p:txBody>
          <a:bodyPr/>
          <a:lstStyle>
            <a:lvl1pPr>
              <a:defRPr/>
            </a:lvl1pPr>
          </a:lstStyle>
          <a:p>
            <a:fld id="{7C15AA3B-92D1-4958-AF77-67FE9714C1D3}" type="slidenum">
              <a:rPr lang="en-US" altLang="zh-CN"/>
              <a:t>‹#›</a:t>
            </a:fld>
            <a:endParaRPr lang="en-US" altLang="zh-CN"/>
          </a:p>
        </p:txBody>
      </p:sp>
    </p:spTree>
  </p:cSld>
  <p:clrMapOvr>
    <a:masterClrMapping/>
  </p:clrMapOvr>
  <p:transition spd="slow">
    <p:pull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685800" y="152400"/>
            <a:ext cx="6870700" cy="1600200"/>
          </a:xfrm>
          <a:prstGeom prst="rect">
            <a:avLst/>
          </a:prstGeo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1371600" y="6248400"/>
            <a:ext cx="1905000" cy="457200"/>
          </a:xfrm>
          <a:prstGeom prst="rect">
            <a:avLst/>
          </a:prstGeom>
        </p:spPr>
        <p:txBody>
          <a:bodyPr/>
          <a:lstStyle>
            <a:lvl1pPr>
              <a:defRPr/>
            </a:lvl1pPr>
          </a:lstStyle>
          <a:p>
            <a:endParaRPr lang="en-US" altLang="zh-CN"/>
          </a:p>
        </p:txBody>
      </p:sp>
      <p:sp>
        <p:nvSpPr>
          <p:cNvPr id="4" name="页脚占位符 3"/>
          <p:cNvSpPr>
            <a:spLocks noGrp="1"/>
          </p:cNvSpPr>
          <p:nvPr>
            <p:ph type="ftr" sz="quarter" idx="11"/>
          </p:nvPr>
        </p:nvSpPr>
        <p:spPr>
          <a:xfrm>
            <a:off x="3556000" y="6248400"/>
            <a:ext cx="2895600" cy="457200"/>
          </a:xfrm>
          <a:prstGeom prst="rect">
            <a:avLst/>
          </a:prstGeom>
        </p:spPr>
        <p:txBody>
          <a:bodyPr/>
          <a:lstStyle>
            <a:lvl1pPr>
              <a:defRPr/>
            </a:lvl1pPr>
          </a:lstStyle>
          <a:p>
            <a:endParaRPr lang="en-US" altLang="zh-CN"/>
          </a:p>
        </p:txBody>
      </p:sp>
      <p:sp>
        <p:nvSpPr>
          <p:cNvPr id="5" name="灯片编号占位符 4"/>
          <p:cNvSpPr>
            <a:spLocks noGrp="1"/>
          </p:cNvSpPr>
          <p:nvPr>
            <p:ph type="sldNum" sz="quarter" idx="12"/>
          </p:nvPr>
        </p:nvSpPr>
        <p:spPr>
          <a:xfrm>
            <a:off x="6718300" y="6248400"/>
            <a:ext cx="1905000" cy="457200"/>
          </a:xfrm>
          <a:prstGeom prst="rect">
            <a:avLst/>
          </a:prstGeom>
        </p:spPr>
        <p:txBody>
          <a:bodyPr/>
          <a:lstStyle>
            <a:lvl1pPr>
              <a:defRPr/>
            </a:lvl1pPr>
          </a:lstStyle>
          <a:p>
            <a:fld id="{6BC4D7D4-043A-4A03-B159-607A04153467}" type="slidenum">
              <a:rPr lang="en-US" altLang="zh-CN"/>
              <a:t>‹#›</a:t>
            </a:fld>
            <a:endParaRPr lang="en-US" altLang="zh-CN"/>
          </a:p>
        </p:txBody>
      </p:sp>
    </p:spTree>
  </p:cSld>
  <p:clrMapOvr>
    <a:masterClrMapping/>
  </p:clrMapOvr>
  <p:transition spd="slow">
    <p:pull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1371600" y="6248400"/>
            <a:ext cx="1905000" cy="457200"/>
          </a:xfrm>
          <a:prstGeom prst="rect">
            <a:avLst/>
          </a:prstGeom>
        </p:spPr>
        <p:txBody>
          <a:bodyPr/>
          <a:lstStyle>
            <a:lvl1pPr>
              <a:defRPr/>
            </a:lvl1pPr>
          </a:lstStyle>
          <a:p>
            <a:endParaRPr lang="en-US" altLang="zh-CN"/>
          </a:p>
        </p:txBody>
      </p:sp>
      <p:sp>
        <p:nvSpPr>
          <p:cNvPr id="3" name="页脚占位符 2"/>
          <p:cNvSpPr>
            <a:spLocks noGrp="1"/>
          </p:cNvSpPr>
          <p:nvPr>
            <p:ph type="ftr" sz="quarter" idx="11"/>
          </p:nvPr>
        </p:nvSpPr>
        <p:spPr>
          <a:xfrm>
            <a:off x="3556000" y="6248400"/>
            <a:ext cx="2895600" cy="457200"/>
          </a:xfrm>
          <a:prstGeom prst="rect">
            <a:avLst/>
          </a:prstGeom>
        </p:spPr>
        <p:txBody>
          <a:bodyPr/>
          <a:lstStyle>
            <a:lvl1pPr>
              <a:defRPr/>
            </a:lvl1pPr>
          </a:lstStyle>
          <a:p>
            <a:endParaRPr lang="en-US" altLang="zh-CN"/>
          </a:p>
        </p:txBody>
      </p:sp>
      <p:sp>
        <p:nvSpPr>
          <p:cNvPr id="4" name="灯片编号占位符 3"/>
          <p:cNvSpPr>
            <a:spLocks noGrp="1"/>
          </p:cNvSpPr>
          <p:nvPr>
            <p:ph type="sldNum" sz="quarter" idx="12"/>
          </p:nvPr>
        </p:nvSpPr>
        <p:spPr>
          <a:xfrm>
            <a:off x="6718300" y="6248400"/>
            <a:ext cx="1905000" cy="457200"/>
          </a:xfrm>
          <a:prstGeom prst="rect">
            <a:avLst/>
          </a:prstGeom>
        </p:spPr>
        <p:txBody>
          <a:bodyPr/>
          <a:lstStyle>
            <a:lvl1pPr>
              <a:defRPr/>
            </a:lvl1pPr>
          </a:lstStyle>
          <a:p>
            <a:fld id="{47B24DFE-EB2C-46F6-8560-DF4B949D7F21}" type="slidenum">
              <a:rPr lang="en-US" altLang="zh-CN"/>
              <a:t>‹#›</a:t>
            </a:fld>
            <a:endParaRPr lang="en-US" altLang="zh-CN"/>
          </a:p>
        </p:txBody>
      </p:sp>
    </p:spTree>
  </p:cSld>
  <p:clrMapOvr>
    <a:masterClrMapping/>
  </p:clrMapOvr>
  <p:transition spd="slow">
    <p:pull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a:prstGeom prst="rect">
            <a:avLst/>
          </a:prstGeo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1371600" y="6248400"/>
            <a:ext cx="1905000" cy="457200"/>
          </a:xfrm>
          <a:prstGeom prst="rect">
            <a:avLst/>
          </a:prstGeom>
        </p:spPr>
        <p:txBody>
          <a:bodyPr/>
          <a:lstStyle>
            <a:lvl1pPr>
              <a:defRPr/>
            </a:lvl1pPr>
          </a:lstStyle>
          <a:p>
            <a:endParaRPr lang="en-US" altLang="zh-CN"/>
          </a:p>
        </p:txBody>
      </p:sp>
      <p:sp>
        <p:nvSpPr>
          <p:cNvPr id="6" name="页脚占位符 5"/>
          <p:cNvSpPr>
            <a:spLocks noGrp="1"/>
          </p:cNvSpPr>
          <p:nvPr>
            <p:ph type="ftr" sz="quarter" idx="11"/>
          </p:nvPr>
        </p:nvSpPr>
        <p:spPr>
          <a:xfrm>
            <a:off x="3556000" y="6248400"/>
            <a:ext cx="2895600" cy="457200"/>
          </a:xfrm>
          <a:prstGeom prst="rect">
            <a:avLst/>
          </a:prstGeom>
        </p:spPr>
        <p:txBody>
          <a:bodyPr/>
          <a:lstStyle>
            <a:lvl1pPr>
              <a:defRPr/>
            </a:lvl1pPr>
          </a:lstStyle>
          <a:p>
            <a:endParaRPr lang="en-US" altLang="zh-CN"/>
          </a:p>
        </p:txBody>
      </p:sp>
      <p:sp>
        <p:nvSpPr>
          <p:cNvPr id="7" name="灯片编号占位符 6"/>
          <p:cNvSpPr>
            <a:spLocks noGrp="1"/>
          </p:cNvSpPr>
          <p:nvPr>
            <p:ph type="sldNum" sz="quarter" idx="12"/>
          </p:nvPr>
        </p:nvSpPr>
        <p:spPr>
          <a:xfrm>
            <a:off x="6718300" y="6248400"/>
            <a:ext cx="1905000" cy="457200"/>
          </a:xfrm>
          <a:prstGeom prst="rect">
            <a:avLst/>
          </a:prstGeom>
        </p:spPr>
        <p:txBody>
          <a:bodyPr/>
          <a:lstStyle>
            <a:lvl1pPr>
              <a:defRPr/>
            </a:lvl1pPr>
          </a:lstStyle>
          <a:p>
            <a:fld id="{43F73B38-D8F9-42CE-8468-628E77C93CD0}" type="slidenum">
              <a:rPr lang="en-US" altLang="zh-CN"/>
              <a:t>‹#›</a:t>
            </a:fld>
            <a:endParaRPr lang="en-US" altLang="zh-CN"/>
          </a:p>
        </p:txBody>
      </p:sp>
    </p:spTree>
  </p:cSld>
  <p:clrMapOvr>
    <a:masterClrMapping/>
  </p:clrMapOvr>
  <p:transition spd="slow">
    <p:pull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a:prstGeom prst="rect">
            <a:avLst/>
          </a:prstGeo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a:xfrm>
            <a:off x="1371600" y="6248400"/>
            <a:ext cx="1905000" cy="457200"/>
          </a:xfrm>
          <a:prstGeom prst="rect">
            <a:avLst/>
          </a:prstGeom>
        </p:spPr>
        <p:txBody>
          <a:bodyPr/>
          <a:lstStyle>
            <a:lvl1pPr>
              <a:defRPr/>
            </a:lvl1pPr>
          </a:lstStyle>
          <a:p>
            <a:endParaRPr lang="en-US" altLang="zh-CN"/>
          </a:p>
        </p:txBody>
      </p:sp>
      <p:sp>
        <p:nvSpPr>
          <p:cNvPr id="6" name="页脚占位符 5"/>
          <p:cNvSpPr>
            <a:spLocks noGrp="1"/>
          </p:cNvSpPr>
          <p:nvPr>
            <p:ph type="ftr" sz="quarter" idx="11"/>
          </p:nvPr>
        </p:nvSpPr>
        <p:spPr>
          <a:xfrm>
            <a:off x="3556000" y="6248400"/>
            <a:ext cx="2895600" cy="457200"/>
          </a:xfrm>
          <a:prstGeom prst="rect">
            <a:avLst/>
          </a:prstGeom>
        </p:spPr>
        <p:txBody>
          <a:bodyPr/>
          <a:lstStyle>
            <a:lvl1pPr>
              <a:defRPr/>
            </a:lvl1pPr>
          </a:lstStyle>
          <a:p>
            <a:endParaRPr lang="en-US" altLang="zh-CN"/>
          </a:p>
        </p:txBody>
      </p:sp>
      <p:sp>
        <p:nvSpPr>
          <p:cNvPr id="7" name="灯片编号占位符 6"/>
          <p:cNvSpPr>
            <a:spLocks noGrp="1"/>
          </p:cNvSpPr>
          <p:nvPr>
            <p:ph type="sldNum" sz="quarter" idx="12"/>
          </p:nvPr>
        </p:nvSpPr>
        <p:spPr>
          <a:xfrm>
            <a:off x="6718300" y="6248400"/>
            <a:ext cx="1905000" cy="457200"/>
          </a:xfrm>
          <a:prstGeom prst="rect">
            <a:avLst/>
          </a:prstGeom>
        </p:spPr>
        <p:txBody>
          <a:bodyPr/>
          <a:lstStyle>
            <a:lvl1pPr>
              <a:defRPr/>
            </a:lvl1pPr>
          </a:lstStyle>
          <a:p>
            <a:fld id="{B3B4B581-F7A3-4E9E-A55D-A4FB34243DC8}" type="slidenum">
              <a:rPr lang="en-US" altLang="zh-CN"/>
              <a:t>‹#›</a:t>
            </a:fld>
            <a:endParaRPr lang="en-US" altLang="zh-CN"/>
          </a:p>
        </p:txBody>
      </p:sp>
    </p:spTree>
  </p:cSld>
  <p:clrMapOvr>
    <a:masterClrMapping/>
  </p:clrMapOvr>
  <p:transition spd="slow">
    <p:pull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ll dir="ru"/>
  </p:transition>
  <p:timing>
    <p:tnLst>
      <p:par>
        <p:cTn id="1" dur="indefinite" restart="never" nodeType="tmRoot"/>
      </p:par>
    </p:tnLst>
  </p:timing>
  <p:txStyles>
    <p:titleStyle>
      <a:lvl1pPr algn="ctr" rtl="0" fontAlgn="base">
        <a:spcBef>
          <a:spcPct val="0"/>
        </a:spcBef>
        <a:spcAft>
          <a:spcPct val="0"/>
        </a:spcAft>
        <a:defRPr sz="44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2pPr>
      <a:lvl3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3pPr>
      <a:lvl4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4pPr>
      <a:lvl5pPr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5pPr>
      <a:lvl6pPr marL="4572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6pPr>
      <a:lvl7pPr marL="9144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7pPr>
      <a:lvl8pPr marL="13716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8pPr>
      <a:lvl9pPr marL="1828800" algn="ctr" rtl="0" fontAlgn="base">
        <a:spcBef>
          <a:spcPct val="0"/>
        </a:spcBef>
        <a:spcAft>
          <a:spcPct val="0"/>
        </a:spcAft>
        <a:defRPr sz="4400">
          <a:solidFill>
            <a:schemeClr val="tx1"/>
          </a:solidFill>
          <a:latin typeface="Comic Sans MS" panose="030F0702030302020204" pitchFamily="66"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1620" name="WordArt 4"/>
          <p:cNvSpPr>
            <a:spLocks noChangeArrowheads="1" noChangeShapeType="1" noTextEdit="1"/>
          </p:cNvSpPr>
          <p:nvPr/>
        </p:nvSpPr>
        <p:spPr bwMode="auto">
          <a:xfrm>
            <a:off x="685800" y="2971800"/>
            <a:ext cx="7974012" cy="1066800"/>
          </a:xfrm>
          <a:prstGeom prst="rect">
            <a:avLst/>
          </a:prstGeom>
        </p:spPr>
        <p:txBody>
          <a:bodyPr wrap="none" fromWordArt="1">
            <a:prstTxWarp prst="textPlain">
              <a:avLst>
                <a:gd name="adj" fmla="val 50000"/>
              </a:avLst>
            </a:prstTxWarp>
          </a:bodyPr>
          <a:lstStyle/>
          <a:p>
            <a:pPr algn="ctr"/>
            <a:r>
              <a:rPr lang="en-US" altLang="zh-CN" sz="3600" b="1" kern="10" dirty="0">
                <a:ln w="12700">
                  <a:noFill/>
                  <a:prstDash val="solid"/>
                </a:ln>
                <a:solidFill>
                  <a:srgbClr val="FF6600"/>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Unit </a:t>
            </a:r>
            <a:r>
              <a:rPr lang="en-US" altLang="zh-CN" sz="3600" b="1" kern="10" dirty="0" smtClean="0">
                <a:ln w="12700">
                  <a:noFill/>
                  <a:prstDash val="solid"/>
                </a:ln>
                <a:solidFill>
                  <a:srgbClr val="FF6600"/>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3 Language </a:t>
            </a:r>
            <a:r>
              <a:rPr lang="en-US" altLang="zh-CN" sz="3600" b="1" kern="10" dirty="0">
                <a:ln w="12700">
                  <a:noFill/>
                  <a:prstDash val="solid"/>
                </a:ln>
                <a:solidFill>
                  <a:srgbClr val="FF6600"/>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in use</a:t>
            </a:r>
            <a:endParaRPr lang="zh-CN" altLang="en-US" sz="3600" b="1" kern="10" dirty="0">
              <a:ln w="12700">
                <a:noFill/>
                <a:prstDash val="solid"/>
              </a:ln>
              <a:solidFill>
                <a:srgbClr val="FF6600"/>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endParaRPr>
          </a:p>
        </p:txBody>
      </p:sp>
      <p:sp>
        <p:nvSpPr>
          <p:cNvPr id="3" name="WordArt 42"/>
          <p:cNvSpPr>
            <a:spLocks noChangeArrowheads="1" noChangeShapeType="1" noTextEdit="1"/>
          </p:cNvSpPr>
          <p:nvPr/>
        </p:nvSpPr>
        <p:spPr bwMode="auto">
          <a:xfrm>
            <a:off x="1824134" y="1371600"/>
            <a:ext cx="5468741" cy="763588"/>
          </a:xfrm>
          <a:prstGeom prst="rect">
            <a:avLst/>
          </a:prstGeom>
        </p:spPr>
        <p:txBody>
          <a:bodyPr wrap="none" fromWordArt="1">
            <a:prstTxWarp prst="textPlain">
              <a:avLst>
                <a:gd name="adj" fmla="val 50000"/>
              </a:avLst>
            </a:prstTxWarp>
          </a:bodyPr>
          <a:lstStyle/>
          <a:p>
            <a:pPr algn="ctr"/>
            <a:r>
              <a:rPr lang="en-US" altLang="zh-CN" sz="3600" b="1" kern="10" dirty="0">
                <a:ln w="12700">
                  <a:noFill/>
                  <a:prstDash val="solid"/>
                </a:ln>
                <a:solidFill>
                  <a:srgbClr val="FF6600"/>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rPr>
              <a:t>Module 12 Help</a:t>
            </a:r>
            <a:endParaRPr lang="zh-CN" altLang="en-US" sz="3600" b="1" kern="10" dirty="0">
              <a:ln w="12700">
                <a:noFill/>
                <a:prstDash val="solid"/>
              </a:ln>
              <a:solidFill>
                <a:srgbClr val="FF6600"/>
              </a:solidFill>
              <a:effectLst>
                <a:outerShdw blurRad="41275" dist="20320" dir="1800000" algn="tl" rotWithShape="0">
                  <a:srgbClr val="000000">
                    <a:alpha val="40000"/>
                  </a:srgbClr>
                </a:outerShdw>
              </a:effectLst>
              <a:latin typeface="Times New Roman" panose="02020603050405020304" pitchFamily="18" charset="0"/>
              <a:cs typeface="Times New Roman" panose="02020603050405020304" pitchFamily="18" charset="0"/>
            </a:endParaRPr>
          </a:p>
        </p:txBody>
      </p:sp>
      <p:sp>
        <p:nvSpPr>
          <p:cNvPr id="4" name="矩形 3"/>
          <p:cNvSpPr/>
          <p:nvPr/>
        </p:nvSpPr>
        <p:spPr>
          <a:xfrm>
            <a:off x="2652373" y="5257800"/>
            <a:ext cx="3812262" cy="566309"/>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800" b="1" kern="0" dirty="0">
              <a:ln w="12700">
                <a:noFill/>
                <a:prstDash val="solid"/>
              </a:ln>
              <a:solidFill>
                <a:srgbClr val="FF6600"/>
              </a:solidFill>
              <a:latin typeface="微软雅黑" panose="020B0503020204020204" pitchFamily="34" charset="-122"/>
              <a:ea typeface="微软雅黑" panose="020B0503020204020204" pitchFamily="34" charset="-122"/>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11620"/>
                                        </p:tgtEl>
                                        <p:attrNameLst>
                                          <p:attrName>style.visibility</p:attrName>
                                        </p:attrNameLst>
                                      </p:cBhvr>
                                      <p:to>
                                        <p:strVal val="visible"/>
                                      </p:to>
                                    </p:set>
                                    <p:anim calcmode="lin" valueType="num">
                                      <p:cBhvr>
                                        <p:cTn id="7" dur="500" fill="hold"/>
                                        <p:tgtEl>
                                          <p:spTgt spid="111620"/>
                                        </p:tgtEl>
                                        <p:attrNameLst>
                                          <p:attrName>ppt_w</p:attrName>
                                        </p:attrNameLst>
                                      </p:cBhvr>
                                      <p:tavLst>
                                        <p:tav tm="0">
                                          <p:val>
                                            <p:fltVal val="0"/>
                                          </p:val>
                                        </p:tav>
                                        <p:tav tm="100000">
                                          <p:val>
                                            <p:strVal val="#ppt_w"/>
                                          </p:val>
                                        </p:tav>
                                      </p:tavLst>
                                    </p:anim>
                                    <p:anim calcmode="lin" valueType="num">
                                      <p:cBhvr>
                                        <p:cTn id="8" dur="500" fill="hold"/>
                                        <p:tgtEl>
                                          <p:spTgt spid="111620"/>
                                        </p:tgtEl>
                                        <p:attrNameLst>
                                          <p:attrName>ppt_h</p:attrName>
                                        </p:attrNameLst>
                                      </p:cBhvr>
                                      <p:tavLst>
                                        <p:tav tm="0">
                                          <p:val>
                                            <p:fltVal val="0"/>
                                          </p:val>
                                        </p:tav>
                                        <p:tav tm="100000">
                                          <p:val>
                                            <p:strVal val="#ppt_h"/>
                                          </p:val>
                                        </p:tav>
                                      </p:tavLst>
                                    </p:anim>
                                  </p:childTnLst>
                                </p:cTn>
                              </p:par>
                              <p:par>
                                <p:cTn id="9" presetID="3" presetClass="entr" presetSubtype="1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blinds(horizontal)">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0"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4210" name="WordArt 2"/>
          <p:cNvSpPr>
            <a:spLocks noChangeArrowheads="1" noChangeShapeType="1" noTextEdit="1"/>
          </p:cNvSpPr>
          <p:nvPr/>
        </p:nvSpPr>
        <p:spPr bwMode="auto">
          <a:xfrm>
            <a:off x="152400" y="304800"/>
            <a:ext cx="8763000" cy="990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altLang="zh-CN" sz="3600" b="1" kern="10">
                <a:ln w="9525">
                  <a:solidFill>
                    <a:srgbClr val="3366FF"/>
                  </a:solidFill>
                  <a:round/>
                </a:ln>
                <a:solidFill>
                  <a:srgbClr val="0000FF"/>
                </a:solidFill>
                <a:latin typeface="Times New Roman" panose="02020603050405020304"/>
                <a:cs typeface="Times New Roman" panose="02020603050405020304"/>
              </a:rPr>
              <a:t>Complete the conversation </a:t>
            </a:r>
          </a:p>
          <a:p>
            <a:pPr algn="ctr"/>
            <a:r>
              <a:rPr lang="en-US" altLang="zh-CN" sz="3600" b="1" kern="10">
                <a:ln w="9525">
                  <a:solidFill>
                    <a:srgbClr val="3366FF"/>
                  </a:solidFill>
                  <a:round/>
                </a:ln>
                <a:solidFill>
                  <a:srgbClr val="0000FF"/>
                </a:solidFill>
                <a:latin typeface="Times New Roman" panose="02020603050405020304"/>
                <a:cs typeface="Times New Roman" panose="02020603050405020304"/>
              </a:rPr>
              <a:t>with the words and expressions in the box.</a:t>
            </a:r>
            <a:endParaRPr lang="zh-CN" altLang="en-US" sz="3600" b="1" kern="10">
              <a:ln w="9525">
                <a:solidFill>
                  <a:srgbClr val="3366FF"/>
                </a:solidFill>
                <a:round/>
              </a:ln>
              <a:solidFill>
                <a:srgbClr val="0000FF"/>
              </a:solidFill>
              <a:latin typeface="Times New Roman" panose="02020603050405020304"/>
              <a:cs typeface="Times New Roman" panose="02020603050405020304"/>
            </a:endParaRPr>
          </a:p>
        </p:txBody>
      </p:sp>
      <p:sp>
        <p:nvSpPr>
          <p:cNvPr id="94249" name="Text Box 41"/>
          <p:cNvSpPr txBox="1">
            <a:spLocks noChangeArrowheads="1"/>
          </p:cNvSpPr>
          <p:nvPr/>
        </p:nvSpPr>
        <p:spPr bwMode="auto">
          <a:xfrm>
            <a:off x="304800" y="2209800"/>
            <a:ext cx="8610600" cy="43164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10000"/>
              </a:lnSpc>
            </a:pPr>
            <a:r>
              <a:rPr lang="en-US" altLang="zh-CN" sz="3600" b="1">
                <a:latin typeface="Times New Roman" panose="02020603050405020304" pitchFamily="18" charset="0"/>
              </a:rPr>
              <a:t>Tony: Daming is training hard for the big </a:t>
            </a:r>
          </a:p>
          <a:p>
            <a:pPr eaLnBrk="1" hangingPunct="1">
              <a:lnSpc>
                <a:spcPct val="110000"/>
              </a:lnSpc>
            </a:pPr>
            <a:r>
              <a:rPr lang="en-US" altLang="zh-CN" sz="3600" b="1">
                <a:latin typeface="Times New Roman" panose="02020603050405020304" pitchFamily="18" charset="0"/>
              </a:rPr>
              <a:t>           match.</a:t>
            </a:r>
          </a:p>
          <a:p>
            <a:pPr eaLnBrk="1" hangingPunct="1">
              <a:lnSpc>
                <a:spcPct val="110000"/>
              </a:lnSpc>
            </a:pPr>
            <a:r>
              <a:rPr lang="en-US" altLang="zh-CN" sz="3600" b="1">
                <a:latin typeface="Times New Roman" panose="02020603050405020304" pitchFamily="18" charset="0"/>
              </a:rPr>
              <a:t>Lingling: Yes, the team has a good  </a:t>
            </a:r>
          </a:p>
          <a:p>
            <a:pPr eaLnBrk="1" hangingPunct="1">
              <a:lnSpc>
                <a:spcPct val="110000"/>
              </a:lnSpc>
            </a:pPr>
            <a:r>
              <a:rPr lang="en-US" altLang="zh-CN" sz="3600" b="1">
                <a:latin typeface="Times New Roman" panose="02020603050405020304" pitchFamily="18" charset="0"/>
              </a:rPr>
              <a:t>                (1)_______ this year.</a:t>
            </a:r>
          </a:p>
          <a:p>
            <a:pPr eaLnBrk="1" hangingPunct="1">
              <a:lnSpc>
                <a:spcPct val="110000"/>
              </a:lnSpc>
            </a:pPr>
            <a:r>
              <a:rPr lang="en-US" altLang="zh-CN" sz="3600" b="1">
                <a:latin typeface="Times New Roman" panose="02020603050405020304" pitchFamily="18" charset="0"/>
              </a:rPr>
              <a:t>Tony: Oh, no, Daming’s (2)_________.  </a:t>
            </a:r>
          </a:p>
          <a:p>
            <a:pPr eaLnBrk="1" hangingPunct="1">
              <a:lnSpc>
                <a:spcPct val="110000"/>
              </a:lnSpc>
            </a:pPr>
            <a:r>
              <a:rPr lang="en-US" altLang="zh-CN" sz="3600" b="1">
                <a:latin typeface="Times New Roman" panose="02020603050405020304" pitchFamily="18" charset="0"/>
              </a:rPr>
              <a:t>           He’s down!</a:t>
            </a:r>
          </a:p>
          <a:p>
            <a:pPr eaLnBrk="1" hangingPunct="1">
              <a:lnSpc>
                <a:spcPct val="110000"/>
              </a:lnSpc>
            </a:pPr>
            <a:r>
              <a:rPr lang="en-US" altLang="zh-CN" sz="3600" b="1">
                <a:latin typeface="Times New Roman" panose="02020603050405020304" pitchFamily="18" charset="0"/>
              </a:rPr>
              <a:t>Lingling: It looks like he’s (3)__________.</a:t>
            </a:r>
          </a:p>
        </p:txBody>
      </p:sp>
      <p:sp>
        <p:nvSpPr>
          <p:cNvPr id="94250" name="Rectangle 42"/>
          <p:cNvSpPr>
            <a:spLocks noChangeArrowheads="1"/>
          </p:cNvSpPr>
          <p:nvPr/>
        </p:nvSpPr>
        <p:spPr bwMode="auto">
          <a:xfrm>
            <a:off x="6248400" y="5867400"/>
            <a:ext cx="15430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zh-CN" sz="3600" b="1">
                <a:solidFill>
                  <a:srgbClr val="FF0000"/>
                </a:solidFill>
                <a:latin typeface="Times New Roman" panose="02020603050405020304" pitchFamily="18" charset="0"/>
              </a:rPr>
              <a:t>in pain</a:t>
            </a:r>
          </a:p>
        </p:txBody>
      </p:sp>
      <p:sp>
        <p:nvSpPr>
          <p:cNvPr id="94253" name="Rectangle 45"/>
          <p:cNvSpPr>
            <a:spLocks noChangeArrowheads="1"/>
          </p:cNvSpPr>
          <p:nvPr/>
        </p:nvSpPr>
        <p:spPr bwMode="auto">
          <a:xfrm>
            <a:off x="2743200" y="4114800"/>
            <a:ext cx="1530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zh-CN" sz="3600" b="1">
                <a:solidFill>
                  <a:srgbClr val="FF0000"/>
                </a:solidFill>
                <a:latin typeface="Times New Roman" panose="02020603050405020304" pitchFamily="18" charset="0"/>
              </a:rPr>
              <a:t>chance</a:t>
            </a:r>
          </a:p>
        </p:txBody>
      </p:sp>
      <p:sp>
        <p:nvSpPr>
          <p:cNvPr id="94254" name="Rectangle 46"/>
          <p:cNvSpPr>
            <a:spLocks noChangeArrowheads="1"/>
          </p:cNvSpPr>
          <p:nvPr/>
        </p:nvSpPr>
        <p:spPr bwMode="auto">
          <a:xfrm>
            <a:off x="5715000" y="4648200"/>
            <a:ext cx="2101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zh-CN" sz="3600" b="1">
                <a:solidFill>
                  <a:srgbClr val="FF0000"/>
                </a:solidFill>
                <a:latin typeface="Times New Roman" panose="02020603050405020304" pitchFamily="18" charset="0"/>
              </a:rPr>
              <a:t>in trouble</a:t>
            </a:r>
          </a:p>
        </p:txBody>
      </p:sp>
      <p:sp>
        <p:nvSpPr>
          <p:cNvPr id="94255" name="Text Box 47"/>
          <p:cNvSpPr txBox="1">
            <a:spLocks noChangeArrowheads="1"/>
          </p:cNvSpPr>
          <p:nvPr/>
        </p:nvSpPr>
        <p:spPr bwMode="auto">
          <a:xfrm>
            <a:off x="76200" y="1492250"/>
            <a:ext cx="8991600" cy="641350"/>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zh-CN" sz="3600" b="1">
                <a:latin typeface="Times New Roman" panose="02020603050405020304" pitchFamily="18" charset="0"/>
              </a:rPr>
              <a:t>chance   Cover   in pain   in trouble   medical</a:t>
            </a:r>
            <a:r>
              <a:rPr lang="en-US" altLang="zh-CN" sz="3600">
                <a:latin typeface="Times New Roman" panose="02020603050405020304" pitchFamily="18" charset="0"/>
              </a:rPr>
              <a:t>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94210"/>
                                        </p:tgtEl>
                                        <p:attrNameLst>
                                          <p:attrName>style.visibility</p:attrName>
                                        </p:attrNameLst>
                                      </p:cBhvr>
                                      <p:to>
                                        <p:strVal val="visible"/>
                                      </p:to>
                                    </p:set>
                                    <p:anim calcmode="lin" valueType="num">
                                      <p:cBhvr additive="base">
                                        <p:cTn id="7" dur="500" fill="hold"/>
                                        <p:tgtEl>
                                          <p:spTgt spid="94210"/>
                                        </p:tgtEl>
                                        <p:attrNameLst>
                                          <p:attrName>ppt_x</p:attrName>
                                        </p:attrNameLst>
                                      </p:cBhvr>
                                      <p:tavLst>
                                        <p:tav tm="0">
                                          <p:val>
                                            <p:strVal val="0-#ppt_w/2"/>
                                          </p:val>
                                        </p:tav>
                                        <p:tav tm="100000">
                                          <p:val>
                                            <p:strVal val="#ppt_x"/>
                                          </p:val>
                                        </p:tav>
                                      </p:tavLst>
                                    </p:anim>
                                    <p:anim calcmode="lin" valueType="num">
                                      <p:cBhvr additive="base">
                                        <p:cTn id="8" dur="500" fill="hold"/>
                                        <p:tgtEl>
                                          <p:spTgt spid="94210"/>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8" presetClass="entr" presetSubtype="12" fill="hold" grpId="0" nodeType="afterEffect">
                                  <p:stCondLst>
                                    <p:cond delay="0"/>
                                  </p:stCondLst>
                                  <p:childTnLst>
                                    <p:set>
                                      <p:cBhvr>
                                        <p:cTn id="11" dur="1" fill="hold">
                                          <p:stCondLst>
                                            <p:cond delay="0"/>
                                          </p:stCondLst>
                                        </p:cTn>
                                        <p:tgtEl>
                                          <p:spTgt spid="94255"/>
                                        </p:tgtEl>
                                        <p:attrNameLst>
                                          <p:attrName>style.visibility</p:attrName>
                                        </p:attrNameLst>
                                      </p:cBhvr>
                                      <p:to>
                                        <p:strVal val="visible"/>
                                      </p:to>
                                    </p:set>
                                    <p:animEffect transition="in" filter="strips(downLeft)">
                                      <p:cBhvr>
                                        <p:cTn id="12" dur="500"/>
                                        <p:tgtEl>
                                          <p:spTgt spid="94255"/>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4249"/>
                                        </p:tgtEl>
                                        <p:attrNameLst>
                                          <p:attrName>style.visibility</p:attrName>
                                        </p:attrNameLst>
                                      </p:cBhvr>
                                      <p:to>
                                        <p:strVal val="visible"/>
                                      </p:to>
                                    </p:set>
                                    <p:animEffect transition="in" filter="slide(fromBottom)">
                                      <p:cBhvr>
                                        <p:cTn id="17" dur="500"/>
                                        <p:tgtEl>
                                          <p:spTgt spid="94249"/>
                                        </p:tgtEl>
                                      </p:cBhvr>
                                    </p:animEffect>
                                  </p:childTnLst>
                                </p:cTn>
                              </p:par>
                            </p:childTnLst>
                          </p:cTn>
                        </p:par>
                      </p:childTnLst>
                    </p:cTn>
                  </p:par>
                  <p:par>
                    <p:cTn id="18" fill="hold">
                      <p:stCondLst>
                        <p:cond delay="indefinite"/>
                      </p:stCondLst>
                      <p:childTnLst>
                        <p:par>
                          <p:cTn id="19" fill="hold">
                            <p:stCondLst>
                              <p:cond delay="0"/>
                            </p:stCondLst>
                            <p:childTnLst>
                              <p:par>
                                <p:cTn id="20" presetID="23" presetClass="entr" presetSubtype="16" fill="hold" grpId="0" nodeType="clickEffect">
                                  <p:stCondLst>
                                    <p:cond delay="0"/>
                                  </p:stCondLst>
                                  <p:childTnLst>
                                    <p:set>
                                      <p:cBhvr>
                                        <p:cTn id="21" dur="1" fill="hold">
                                          <p:stCondLst>
                                            <p:cond delay="0"/>
                                          </p:stCondLst>
                                        </p:cTn>
                                        <p:tgtEl>
                                          <p:spTgt spid="94253"/>
                                        </p:tgtEl>
                                        <p:attrNameLst>
                                          <p:attrName>style.visibility</p:attrName>
                                        </p:attrNameLst>
                                      </p:cBhvr>
                                      <p:to>
                                        <p:strVal val="visible"/>
                                      </p:to>
                                    </p:set>
                                    <p:anim calcmode="lin" valueType="num">
                                      <p:cBhvr>
                                        <p:cTn id="22" dur="500" fill="hold"/>
                                        <p:tgtEl>
                                          <p:spTgt spid="94253"/>
                                        </p:tgtEl>
                                        <p:attrNameLst>
                                          <p:attrName>ppt_w</p:attrName>
                                        </p:attrNameLst>
                                      </p:cBhvr>
                                      <p:tavLst>
                                        <p:tav tm="0">
                                          <p:val>
                                            <p:fltVal val="0"/>
                                          </p:val>
                                        </p:tav>
                                        <p:tav tm="100000">
                                          <p:val>
                                            <p:strVal val="#ppt_w"/>
                                          </p:val>
                                        </p:tav>
                                      </p:tavLst>
                                    </p:anim>
                                    <p:anim calcmode="lin" valueType="num">
                                      <p:cBhvr>
                                        <p:cTn id="23" dur="500" fill="hold"/>
                                        <p:tgtEl>
                                          <p:spTgt spid="94253"/>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grpId="0" nodeType="clickEffect">
                                  <p:stCondLst>
                                    <p:cond delay="0"/>
                                  </p:stCondLst>
                                  <p:childTnLst>
                                    <p:set>
                                      <p:cBhvr>
                                        <p:cTn id="27" dur="1" fill="hold">
                                          <p:stCondLst>
                                            <p:cond delay="0"/>
                                          </p:stCondLst>
                                        </p:cTn>
                                        <p:tgtEl>
                                          <p:spTgt spid="94254"/>
                                        </p:tgtEl>
                                        <p:attrNameLst>
                                          <p:attrName>style.visibility</p:attrName>
                                        </p:attrNameLst>
                                      </p:cBhvr>
                                      <p:to>
                                        <p:strVal val="visible"/>
                                      </p:to>
                                    </p:set>
                                    <p:anim calcmode="lin" valueType="num">
                                      <p:cBhvr>
                                        <p:cTn id="28" dur="500" fill="hold"/>
                                        <p:tgtEl>
                                          <p:spTgt spid="94254"/>
                                        </p:tgtEl>
                                        <p:attrNameLst>
                                          <p:attrName>ppt_w</p:attrName>
                                        </p:attrNameLst>
                                      </p:cBhvr>
                                      <p:tavLst>
                                        <p:tav tm="0">
                                          <p:val>
                                            <p:fltVal val="0"/>
                                          </p:val>
                                        </p:tav>
                                        <p:tav tm="100000">
                                          <p:val>
                                            <p:strVal val="#ppt_w"/>
                                          </p:val>
                                        </p:tav>
                                      </p:tavLst>
                                    </p:anim>
                                    <p:anim calcmode="lin" valueType="num">
                                      <p:cBhvr>
                                        <p:cTn id="29" dur="500" fill="hold"/>
                                        <p:tgtEl>
                                          <p:spTgt spid="94254"/>
                                        </p:tgtEl>
                                        <p:attrNameLst>
                                          <p:attrName>ppt_h</p:attrName>
                                        </p:attrNameLst>
                                      </p:cBhvr>
                                      <p:tavLst>
                                        <p:tav tm="0">
                                          <p:val>
                                            <p:fltVal val="0"/>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grpId="0" nodeType="clickEffect">
                                  <p:stCondLst>
                                    <p:cond delay="0"/>
                                  </p:stCondLst>
                                  <p:childTnLst>
                                    <p:set>
                                      <p:cBhvr>
                                        <p:cTn id="33" dur="1" fill="hold">
                                          <p:stCondLst>
                                            <p:cond delay="0"/>
                                          </p:stCondLst>
                                        </p:cTn>
                                        <p:tgtEl>
                                          <p:spTgt spid="94250"/>
                                        </p:tgtEl>
                                        <p:attrNameLst>
                                          <p:attrName>style.visibility</p:attrName>
                                        </p:attrNameLst>
                                      </p:cBhvr>
                                      <p:to>
                                        <p:strVal val="visible"/>
                                      </p:to>
                                    </p:set>
                                    <p:anim calcmode="lin" valueType="num">
                                      <p:cBhvr>
                                        <p:cTn id="34" dur="500" fill="hold"/>
                                        <p:tgtEl>
                                          <p:spTgt spid="94250"/>
                                        </p:tgtEl>
                                        <p:attrNameLst>
                                          <p:attrName>ppt_w</p:attrName>
                                        </p:attrNameLst>
                                      </p:cBhvr>
                                      <p:tavLst>
                                        <p:tav tm="0">
                                          <p:val>
                                            <p:fltVal val="0"/>
                                          </p:val>
                                        </p:tav>
                                        <p:tav tm="100000">
                                          <p:val>
                                            <p:strVal val="#ppt_w"/>
                                          </p:val>
                                        </p:tav>
                                      </p:tavLst>
                                    </p:anim>
                                    <p:anim calcmode="lin" valueType="num">
                                      <p:cBhvr>
                                        <p:cTn id="35" dur="500" fill="hold"/>
                                        <p:tgtEl>
                                          <p:spTgt spid="9425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animBg="1"/>
      <p:bldP spid="94249" grpId="0" animBg="1"/>
      <p:bldP spid="94250" grpId="0"/>
      <p:bldP spid="94253" grpId="0"/>
      <p:bldP spid="94254" grpId="0"/>
      <p:bldP spid="94255"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3678" name="Text Box 14"/>
          <p:cNvSpPr txBox="1">
            <a:spLocks noChangeArrowheads="1"/>
          </p:cNvSpPr>
          <p:nvPr/>
        </p:nvSpPr>
        <p:spPr bwMode="auto">
          <a:xfrm>
            <a:off x="457200" y="1219200"/>
            <a:ext cx="8305800" cy="4700588"/>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3600" b="1">
                <a:latin typeface="Times New Roman" panose="02020603050405020304" pitchFamily="18" charset="0"/>
              </a:rPr>
              <a:t>Tony: Daming, what happened?</a:t>
            </a:r>
          </a:p>
          <a:p>
            <a:pPr eaLnBrk="1" hangingPunct="1">
              <a:lnSpc>
                <a:spcPct val="120000"/>
              </a:lnSpc>
            </a:pPr>
            <a:r>
              <a:rPr lang="en-US" altLang="zh-CN" sz="3600" b="1">
                <a:latin typeface="Times New Roman" panose="02020603050405020304" pitchFamily="18" charset="0"/>
              </a:rPr>
              <a:t>Daming: It’s my leg.</a:t>
            </a:r>
          </a:p>
          <a:p>
            <a:pPr eaLnBrk="1" hangingPunct="1">
              <a:lnSpc>
                <a:spcPct val="120000"/>
              </a:lnSpc>
            </a:pPr>
            <a:r>
              <a:rPr lang="en-US" altLang="zh-CN" sz="3600" b="1">
                <a:latin typeface="Times New Roman" panose="02020603050405020304" pitchFamily="18" charset="0"/>
              </a:rPr>
              <a:t>Lingling</a:t>
            </a:r>
            <a:r>
              <a:rPr lang="en-US" altLang="zh-CN" sz="3600" b="1">
                <a:latin typeface="Times New Roman" panose="02020603050405020304" pitchFamily="18" charset="0"/>
                <a:sym typeface="Wingdings" panose="05000000000000000000" pitchFamily="2" charset="2"/>
              </a:rPr>
              <a:t>: (4)_______ him with my coat</a:t>
            </a:r>
            <a:r>
              <a:rPr lang="en-US" altLang="zh-CN" sz="3600" b="1">
                <a:latin typeface="Times New Roman" panose="02020603050405020304" pitchFamily="18" charset="0"/>
              </a:rPr>
              <a:t>.</a:t>
            </a:r>
          </a:p>
          <a:p>
            <a:pPr eaLnBrk="1" hangingPunct="1">
              <a:lnSpc>
                <a:spcPct val="120000"/>
              </a:lnSpc>
            </a:pPr>
            <a:r>
              <a:rPr lang="en-US" altLang="zh-CN" sz="3600" b="1">
                <a:latin typeface="Times New Roman" panose="02020603050405020304" pitchFamily="18" charset="0"/>
              </a:rPr>
              <a:t>Tony: But don’t move him. Let’s wait for </a:t>
            </a:r>
          </a:p>
          <a:p>
            <a:pPr eaLnBrk="1" hangingPunct="1">
              <a:lnSpc>
                <a:spcPct val="120000"/>
              </a:lnSpc>
            </a:pPr>
            <a:r>
              <a:rPr lang="en-US" altLang="zh-CN" sz="3600" b="1">
                <a:latin typeface="Times New Roman" panose="02020603050405020304" pitchFamily="18" charset="0"/>
              </a:rPr>
              <a:t>           someone with (5)_________ </a:t>
            </a:r>
          </a:p>
          <a:p>
            <a:pPr eaLnBrk="1" hangingPunct="1">
              <a:lnSpc>
                <a:spcPct val="120000"/>
              </a:lnSpc>
            </a:pPr>
            <a:r>
              <a:rPr lang="en-US" altLang="zh-CN" sz="3600" b="1">
                <a:latin typeface="Times New Roman" panose="02020603050405020304" pitchFamily="18" charset="0"/>
              </a:rPr>
              <a:t>           training.</a:t>
            </a:r>
          </a:p>
          <a:p>
            <a:pPr eaLnBrk="1" hangingPunct="1">
              <a:lnSpc>
                <a:spcPct val="120000"/>
              </a:lnSpc>
            </a:pPr>
            <a:r>
              <a:rPr lang="en-US" altLang="zh-CN" sz="3600" b="1">
                <a:latin typeface="Times New Roman" panose="02020603050405020304" pitchFamily="18" charset="0"/>
              </a:rPr>
              <a:t>Lingling: OK.</a:t>
            </a:r>
          </a:p>
        </p:txBody>
      </p:sp>
      <p:sp>
        <p:nvSpPr>
          <p:cNvPr id="113679" name="Rectangle 15"/>
          <p:cNvSpPr>
            <a:spLocks noChangeArrowheads="1"/>
          </p:cNvSpPr>
          <p:nvPr/>
        </p:nvSpPr>
        <p:spPr bwMode="auto">
          <a:xfrm>
            <a:off x="5257800" y="3810000"/>
            <a:ext cx="1706563" cy="750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120000"/>
              </a:lnSpc>
            </a:pPr>
            <a:r>
              <a:rPr lang="en-US" altLang="zh-CN" sz="3600" b="1">
                <a:solidFill>
                  <a:srgbClr val="FF0000"/>
                </a:solidFill>
                <a:latin typeface="Times New Roman" panose="02020603050405020304" pitchFamily="18" charset="0"/>
              </a:rPr>
              <a:t>medical</a:t>
            </a:r>
          </a:p>
        </p:txBody>
      </p:sp>
      <p:sp>
        <p:nvSpPr>
          <p:cNvPr id="113680" name="Rectangle 16"/>
          <p:cNvSpPr>
            <a:spLocks noChangeArrowheads="1"/>
          </p:cNvSpPr>
          <p:nvPr/>
        </p:nvSpPr>
        <p:spPr bwMode="auto">
          <a:xfrm>
            <a:off x="3079750" y="2562225"/>
            <a:ext cx="1490663" cy="750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120000"/>
              </a:lnSpc>
            </a:pPr>
            <a:r>
              <a:rPr lang="en-US" altLang="zh-CN" sz="3600" b="1">
                <a:solidFill>
                  <a:srgbClr val="FF0000"/>
                </a:solidFill>
                <a:latin typeface="Times New Roman" panose="02020603050405020304" pitchFamily="18" charset="0"/>
              </a:rPr>
              <a:t>Cover </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113678"/>
                                        </p:tgtEl>
                                        <p:attrNameLst>
                                          <p:attrName>style.visibility</p:attrName>
                                        </p:attrNameLst>
                                      </p:cBhvr>
                                      <p:to>
                                        <p:strVal val="visible"/>
                                      </p:to>
                                    </p:set>
                                    <p:animEffect transition="in" filter="slide(fromBottom)">
                                      <p:cBhvr>
                                        <p:cTn id="7" dur="500"/>
                                        <p:tgtEl>
                                          <p:spTgt spid="113678"/>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113680"/>
                                        </p:tgtEl>
                                        <p:attrNameLst>
                                          <p:attrName>style.visibility</p:attrName>
                                        </p:attrNameLst>
                                      </p:cBhvr>
                                      <p:to>
                                        <p:strVal val="visible"/>
                                      </p:to>
                                    </p:set>
                                    <p:anim calcmode="lin" valueType="num">
                                      <p:cBhvr>
                                        <p:cTn id="12" dur="500" fill="hold"/>
                                        <p:tgtEl>
                                          <p:spTgt spid="113680"/>
                                        </p:tgtEl>
                                        <p:attrNameLst>
                                          <p:attrName>ppt_w</p:attrName>
                                        </p:attrNameLst>
                                      </p:cBhvr>
                                      <p:tavLst>
                                        <p:tav tm="0">
                                          <p:val>
                                            <p:fltVal val="0"/>
                                          </p:val>
                                        </p:tav>
                                        <p:tav tm="100000">
                                          <p:val>
                                            <p:strVal val="#ppt_w"/>
                                          </p:val>
                                        </p:tav>
                                      </p:tavLst>
                                    </p:anim>
                                    <p:anim calcmode="lin" valueType="num">
                                      <p:cBhvr>
                                        <p:cTn id="13" dur="500" fill="hold"/>
                                        <p:tgtEl>
                                          <p:spTgt spid="113680"/>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113679"/>
                                        </p:tgtEl>
                                        <p:attrNameLst>
                                          <p:attrName>style.visibility</p:attrName>
                                        </p:attrNameLst>
                                      </p:cBhvr>
                                      <p:to>
                                        <p:strVal val="visible"/>
                                      </p:to>
                                    </p:set>
                                    <p:anim calcmode="lin" valueType="num">
                                      <p:cBhvr>
                                        <p:cTn id="18" dur="500" fill="hold"/>
                                        <p:tgtEl>
                                          <p:spTgt spid="113679"/>
                                        </p:tgtEl>
                                        <p:attrNameLst>
                                          <p:attrName>ppt_w</p:attrName>
                                        </p:attrNameLst>
                                      </p:cBhvr>
                                      <p:tavLst>
                                        <p:tav tm="0">
                                          <p:val>
                                            <p:fltVal val="0"/>
                                          </p:val>
                                        </p:tav>
                                        <p:tav tm="100000">
                                          <p:val>
                                            <p:strVal val="#ppt_w"/>
                                          </p:val>
                                        </p:tav>
                                      </p:tavLst>
                                    </p:anim>
                                    <p:anim calcmode="lin" valueType="num">
                                      <p:cBhvr>
                                        <p:cTn id="19" dur="500" fill="hold"/>
                                        <p:tgtEl>
                                          <p:spTgt spid="11367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78" grpId="0"/>
      <p:bldP spid="113679" grpId="0"/>
      <p:bldP spid="113680"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8546" name="WordArt 2"/>
          <p:cNvSpPr>
            <a:spLocks noChangeArrowheads="1" noChangeShapeType="1" noTextEdit="1"/>
          </p:cNvSpPr>
          <p:nvPr/>
        </p:nvSpPr>
        <p:spPr bwMode="auto">
          <a:xfrm>
            <a:off x="304800" y="222250"/>
            <a:ext cx="8534400" cy="990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altLang="zh-CN" sz="3600" b="1" kern="10">
                <a:ln w="9525">
                  <a:solidFill>
                    <a:schemeClr val="accent2"/>
                  </a:solidFill>
                  <a:round/>
                </a:ln>
                <a:solidFill>
                  <a:srgbClr val="0000FF"/>
                </a:solidFill>
                <a:latin typeface="Times New Roman" panose="02020603050405020304"/>
                <a:cs typeface="Times New Roman" panose="02020603050405020304"/>
              </a:rPr>
              <a:t>Complete the news report</a:t>
            </a:r>
          </a:p>
          <a:p>
            <a:pPr algn="ctr"/>
            <a:r>
              <a:rPr lang="en-US" altLang="zh-CN" sz="3600" b="1" kern="10">
                <a:ln w="9525">
                  <a:solidFill>
                    <a:schemeClr val="accent2"/>
                  </a:solidFill>
                  <a:round/>
                </a:ln>
                <a:solidFill>
                  <a:srgbClr val="0000FF"/>
                </a:solidFill>
                <a:latin typeface="Times New Roman" panose="02020603050405020304"/>
                <a:cs typeface="Times New Roman" panose="02020603050405020304"/>
              </a:rPr>
              <a:t>with the correct form of the words in the box.</a:t>
            </a:r>
            <a:endParaRPr lang="zh-CN" altLang="en-US" sz="3600" b="1" kern="10">
              <a:ln w="9525">
                <a:solidFill>
                  <a:schemeClr val="accent2"/>
                </a:solidFill>
                <a:round/>
              </a:ln>
              <a:solidFill>
                <a:srgbClr val="0000FF"/>
              </a:solidFill>
              <a:latin typeface="Times New Roman" panose="02020603050405020304"/>
              <a:cs typeface="Times New Roman" panose="02020603050405020304"/>
            </a:endParaRPr>
          </a:p>
        </p:txBody>
      </p:sp>
      <p:sp>
        <p:nvSpPr>
          <p:cNvPr id="108550" name="Text Box 6"/>
          <p:cNvSpPr txBox="1">
            <a:spLocks noChangeArrowheads="1"/>
          </p:cNvSpPr>
          <p:nvPr/>
        </p:nvSpPr>
        <p:spPr bwMode="auto">
          <a:xfrm>
            <a:off x="304800" y="2279650"/>
            <a:ext cx="8763000" cy="40417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3600" b="1">
                <a:latin typeface="Times New Roman" panose="02020603050405020304" pitchFamily="18" charset="0"/>
              </a:rPr>
              <a:t>Information is coming in that there could be (1)_______ because of heavy rain in the north. The government is (2)________ people about falling (3)______. Some roads have a lot of rocks on them, but people are trying to (4)______ them quickly. </a:t>
            </a:r>
          </a:p>
        </p:txBody>
      </p:sp>
      <p:sp>
        <p:nvSpPr>
          <p:cNvPr id="108551" name="Rectangle 7"/>
          <p:cNvSpPr>
            <a:spLocks noChangeArrowheads="1"/>
          </p:cNvSpPr>
          <p:nvPr/>
        </p:nvSpPr>
        <p:spPr bwMode="auto">
          <a:xfrm>
            <a:off x="2813050" y="5567363"/>
            <a:ext cx="1147763" cy="75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120000"/>
              </a:lnSpc>
            </a:pPr>
            <a:r>
              <a:rPr lang="en-US" altLang="zh-CN" sz="3600" b="1">
                <a:solidFill>
                  <a:srgbClr val="FF0000"/>
                </a:solidFill>
                <a:latin typeface="Times New Roman" panose="02020603050405020304" pitchFamily="18" charset="0"/>
              </a:rPr>
              <a:t>clear</a:t>
            </a:r>
          </a:p>
        </p:txBody>
      </p:sp>
      <p:sp>
        <p:nvSpPr>
          <p:cNvPr id="108553" name="Rectangle 9"/>
          <p:cNvSpPr>
            <a:spLocks noChangeArrowheads="1"/>
          </p:cNvSpPr>
          <p:nvPr/>
        </p:nvSpPr>
        <p:spPr bwMode="auto">
          <a:xfrm>
            <a:off x="1517650" y="2965450"/>
            <a:ext cx="1606550" cy="750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120000"/>
              </a:lnSpc>
            </a:pPr>
            <a:r>
              <a:rPr lang="en-US" altLang="zh-CN" sz="3600" b="1">
                <a:solidFill>
                  <a:srgbClr val="FF0000"/>
                </a:solidFill>
                <a:latin typeface="Times New Roman" panose="02020603050405020304" pitchFamily="18" charset="0"/>
              </a:rPr>
              <a:t>trouble</a:t>
            </a:r>
          </a:p>
        </p:txBody>
      </p:sp>
      <p:sp>
        <p:nvSpPr>
          <p:cNvPr id="108554" name="Rectangle 10"/>
          <p:cNvSpPr>
            <a:spLocks noChangeArrowheads="1"/>
          </p:cNvSpPr>
          <p:nvPr/>
        </p:nvSpPr>
        <p:spPr bwMode="auto">
          <a:xfrm>
            <a:off x="6019800" y="3575050"/>
            <a:ext cx="1809750" cy="750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120000"/>
              </a:lnSpc>
            </a:pPr>
            <a:r>
              <a:rPr lang="en-US" altLang="zh-CN" sz="3600" b="1">
                <a:solidFill>
                  <a:srgbClr val="FF0000"/>
                </a:solidFill>
                <a:latin typeface="Times New Roman" panose="02020603050405020304" pitchFamily="18" charset="0"/>
              </a:rPr>
              <a:t>warning</a:t>
            </a:r>
          </a:p>
        </p:txBody>
      </p:sp>
      <p:sp>
        <p:nvSpPr>
          <p:cNvPr id="108555" name="Rectangle 11"/>
          <p:cNvSpPr>
            <a:spLocks noChangeArrowheads="1"/>
          </p:cNvSpPr>
          <p:nvPr/>
        </p:nvSpPr>
        <p:spPr bwMode="auto">
          <a:xfrm>
            <a:off x="4876800" y="4260850"/>
            <a:ext cx="1250950" cy="750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120000"/>
              </a:lnSpc>
            </a:pPr>
            <a:r>
              <a:rPr lang="en-US" altLang="zh-CN" sz="3600" b="1">
                <a:solidFill>
                  <a:srgbClr val="FF0000"/>
                </a:solidFill>
                <a:latin typeface="Times New Roman" panose="02020603050405020304" pitchFamily="18" charset="0"/>
              </a:rPr>
              <a:t>rocks</a:t>
            </a:r>
          </a:p>
        </p:txBody>
      </p:sp>
      <p:sp>
        <p:nvSpPr>
          <p:cNvPr id="108556" name="Text Box 12"/>
          <p:cNvSpPr txBox="1">
            <a:spLocks noChangeArrowheads="1"/>
          </p:cNvSpPr>
          <p:nvPr/>
        </p:nvSpPr>
        <p:spPr bwMode="auto">
          <a:xfrm>
            <a:off x="381000" y="1441450"/>
            <a:ext cx="8534400" cy="750888"/>
          </a:xfrm>
          <a:prstGeom prst="rect">
            <a:avLst/>
          </a:prstGeom>
          <a:solidFill>
            <a:srgbClr val="FFCC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3600" b="1">
                <a:latin typeface="Times New Roman" panose="02020603050405020304" pitchFamily="18" charset="0"/>
              </a:rPr>
              <a:t>clear  inside  power   rock   trouble   warn</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withEffect">
                                  <p:stCondLst>
                                    <p:cond delay="0"/>
                                  </p:stCondLst>
                                  <p:childTnLst>
                                    <p:set>
                                      <p:cBhvr>
                                        <p:cTn id="6" dur="1" fill="hold">
                                          <p:stCondLst>
                                            <p:cond delay="0"/>
                                          </p:stCondLst>
                                        </p:cTn>
                                        <p:tgtEl>
                                          <p:spTgt spid="108546"/>
                                        </p:tgtEl>
                                        <p:attrNameLst>
                                          <p:attrName>style.visibility</p:attrName>
                                        </p:attrNameLst>
                                      </p:cBhvr>
                                      <p:to>
                                        <p:strVal val="visible"/>
                                      </p:to>
                                    </p:set>
                                    <p:anim calcmode="lin" valueType="num">
                                      <p:cBhvr additive="base">
                                        <p:cTn id="7" dur="500" fill="hold"/>
                                        <p:tgtEl>
                                          <p:spTgt spid="108546"/>
                                        </p:tgtEl>
                                        <p:attrNameLst>
                                          <p:attrName>ppt_x</p:attrName>
                                        </p:attrNameLst>
                                      </p:cBhvr>
                                      <p:tavLst>
                                        <p:tav tm="0">
                                          <p:val>
                                            <p:strVal val="0-#ppt_w/2"/>
                                          </p:val>
                                        </p:tav>
                                        <p:tav tm="100000">
                                          <p:val>
                                            <p:strVal val="#ppt_x"/>
                                          </p:val>
                                        </p:tav>
                                      </p:tavLst>
                                    </p:anim>
                                    <p:anim calcmode="lin" valueType="num">
                                      <p:cBhvr additive="base">
                                        <p:cTn id="8" dur="500" fill="hold"/>
                                        <p:tgtEl>
                                          <p:spTgt spid="1085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108556"/>
                                        </p:tgtEl>
                                        <p:attrNameLst>
                                          <p:attrName>style.visibility</p:attrName>
                                        </p:attrNameLst>
                                      </p:cBhvr>
                                      <p:to>
                                        <p:strVal val="visible"/>
                                      </p:to>
                                    </p:set>
                                    <p:animEffect transition="in" filter="strips(downLeft)">
                                      <p:cBhvr>
                                        <p:cTn id="13" dur="500"/>
                                        <p:tgtEl>
                                          <p:spTgt spid="108556"/>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108550"/>
                                        </p:tgtEl>
                                        <p:attrNameLst>
                                          <p:attrName>style.visibility</p:attrName>
                                        </p:attrNameLst>
                                      </p:cBhvr>
                                      <p:to>
                                        <p:strVal val="visible"/>
                                      </p:to>
                                    </p:set>
                                    <p:animEffect transition="in" filter="slide(fromBottom)">
                                      <p:cBhvr>
                                        <p:cTn id="18" dur="500"/>
                                        <p:tgtEl>
                                          <p:spTgt spid="108550"/>
                                        </p:tgtEl>
                                      </p:cBhvr>
                                    </p:animEffect>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108553"/>
                                        </p:tgtEl>
                                        <p:attrNameLst>
                                          <p:attrName>style.visibility</p:attrName>
                                        </p:attrNameLst>
                                      </p:cBhvr>
                                      <p:to>
                                        <p:strVal val="visible"/>
                                      </p:to>
                                    </p:set>
                                    <p:anim calcmode="lin" valueType="num">
                                      <p:cBhvr>
                                        <p:cTn id="23" dur="500" fill="hold"/>
                                        <p:tgtEl>
                                          <p:spTgt spid="108553"/>
                                        </p:tgtEl>
                                        <p:attrNameLst>
                                          <p:attrName>ppt_w</p:attrName>
                                        </p:attrNameLst>
                                      </p:cBhvr>
                                      <p:tavLst>
                                        <p:tav tm="0">
                                          <p:val>
                                            <p:fltVal val="0"/>
                                          </p:val>
                                        </p:tav>
                                        <p:tav tm="100000">
                                          <p:val>
                                            <p:strVal val="#ppt_w"/>
                                          </p:val>
                                        </p:tav>
                                      </p:tavLst>
                                    </p:anim>
                                    <p:anim calcmode="lin" valueType="num">
                                      <p:cBhvr>
                                        <p:cTn id="24" dur="500" fill="hold"/>
                                        <p:tgtEl>
                                          <p:spTgt spid="108553"/>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108554"/>
                                        </p:tgtEl>
                                        <p:attrNameLst>
                                          <p:attrName>style.visibility</p:attrName>
                                        </p:attrNameLst>
                                      </p:cBhvr>
                                      <p:to>
                                        <p:strVal val="visible"/>
                                      </p:to>
                                    </p:set>
                                    <p:anim calcmode="lin" valueType="num">
                                      <p:cBhvr>
                                        <p:cTn id="29" dur="500" fill="hold"/>
                                        <p:tgtEl>
                                          <p:spTgt spid="108554"/>
                                        </p:tgtEl>
                                        <p:attrNameLst>
                                          <p:attrName>ppt_w</p:attrName>
                                        </p:attrNameLst>
                                      </p:cBhvr>
                                      <p:tavLst>
                                        <p:tav tm="0">
                                          <p:val>
                                            <p:fltVal val="0"/>
                                          </p:val>
                                        </p:tav>
                                        <p:tav tm="100000">
                                          <p:val>
                                            <p:strVal val="#ppt_w"/>
                                          </p:val>
                                        </p:tav>
                                      </p:tavLst>
                                    </p:anim>
                                    <p:anim calcmode="lin" valueType="num">
                                      <p:cBhvr>
                                        <p:cTn id="30" dur="500" fill="hold"/>
                                        <p:tgtEl>
                                          <p:spTgt spid="108554"/>
                                        </p:tgtEl>
                                        <p:attrNameLst>
                                          <p:attrName>ppt_h</p:attrName>
                                        </p:attrNameLst>
                                      </p:cBhvr>
                                      <p:tavLst>
                                        <p:tav tm="0">
                                          <p:val>
                                            <p:fltVal val="0"/>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23" presetClass="entr" presetSubtype="16" fill="hold" grpId="0" nodeType="clickEffect">
                                  <p:stCondLst>
                                    <p:cond delay="0"/>
                                  </p:stCondLst>
                                  <p:childTnLst>
                                    <p:set>
                                      <p:cBhvr>
                                        <p:cTn id="34" dur="1" fill="hold">
                                          <p:stCondLst>
                                            <p:cond delay="0"/>
                                          </p:stCondLst>
                                        </p:cTn>
                                        <p:tgtEl>
                                          <p:spTgt spid="108555"/>
                                        </p:tgtEl>
                                        <p:attrNameLst>
                                          <p:attrName>style.visibility</p:attrName>
                                        </p:attrNameLst>
                                      </p:cBhvr>
                                      <p:to>
                                        <p:strVal val="visible"/>
                                      </p:to>
                                    </p:set>
                                    <p:anim calcmode="lin" valueType="num">
                                      <p:cBhvr>
                                        <p:cTn id="35" dur="500" fill="hold"/>
                                        <p:tgtEl>
                                          <p:spTgt spid="108555"/>
                                        </p:tgtEl>
                                        <p:attrNameLst>
                                          <p:attrName>ppt_w</p:attrName>
                                        </p:attrNameLst>
                                      </p:cBhvr>
                                      <p:tavLst>
                                        <p:tav tm="0">
                                          <p:val>
                                            <p:fltVal val="0"/>
                                          </p:val>
                                        </p:tav>
                                        <p:tav tm="100000">
                                          <p:val>
                                            <p:strVal val="#ppt_w"/>
                                          </p:val>
                                        </p:tav>
                                      </p:tavLst>
                                    </p:anim>
                                    <p:anim calcmode="lin" valueType="num">
                                      <p:cBhvr>
                                        <p:cTn id="36" dur="500" fill="hold"/>
                                        <p:tgtEl>
                                          <p:spTgt spid="108555"/>
                                        </p:tgtEl>
                                        <p:attrNameLst>
                                          <p:attrName>ppt_h</p:attrName>
                                        </p:attrNameLst>
                                      </p:cBhvr>
                                      <p:tavLst>
                                        <p:tav tm="0">
                                          <p:val>
                                            <p:fltVal val="0"/>
                                          </p:val>
                                        </p:tav>
                                        <p:tav tm="100000">
                                          <p:val>
                                            <p:strVal val="#ppt_h"/>
                                          </p:val>
                                        </p:tav>
                                      </p:tavLst>
                                    </p:anim>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grpId="0" nodeType="clickEffect">
                                  <p:stCondLst>
                                    <p:cond delay="0"/>
                                  </p:stCondLst>
                                  <p:childTnLst>
                                    <p:set>
                                      <p:cBhvr>
                                        <p:cTn id="40" dur="1" fill="hold">
                                          <p:stCondLst>
                                            <p:cond delay="0"/>
                                          </p:stCondLst>
                                        </p:cTn>
                                        <p:tgtEl>
                                          <p:spTgt spid="108551"/>
                                        </p:tgtEl>
                                        <p:attrNameLst>
                                          <p:attrName>style.visibility</p:attrName>
                                        </p:attrNameLst>
                                      </p:cBhvr>
                                      <p:to>
                                        <p:strVal val="visible"/>
                                      </p:to>
                                    </p:set>
                                    <p:anim calcmode="lin" valueType="num">
                                      <p:cBhvr>
                                        <p:cTn id="41" dur="500" fill="hold"/>
                                        <p:tgtEl>
                                          <p:spTgt spid="108551"/>
                                        </p:tgtEl>
                                        <p:attrNameLst>
                                          <p:attrName>ppt_w</p:attrName>
                                        </p:attrNameLst>
                                      </p:cBhvr>
                                      <p:tavLst>
                                        <p:tav tm="0">
                                          <p:val>
                                            <p:fltVal val="0"/>
                                          </p:val>
                                        </p:tav>
                                        <p:tav tm="100000">
                                          <p:val>
                                            <p:strVal val="#ppt_w"/>
                                          </p:val>
                                        </p:tav>
                                      </p:tavLst>
                                    </p:anim>
                                    <p:anim calcmode="lin" valueType="num">
                                      <p:cBhvr>
                                        <p:cTn id="42" dur="500" fill="hold"/>
                                        <p:tgtEl>
                                          <p:spTgt spid="10855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6" grpId="0" animBg="1"/>
      <p:bldP spid="108550" grpId="0"/>
      <p:bldP spid="108551" grpId="0"/>
      <p:bldP spid="108553" grpId="0"/>
      <p:bldP spid="108554" grpId="0"/>
      <p:bldP spid="108555" grpId="0"/>
      <p:bldP spid="108556"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4692" name="Text Box 4"/>
          <p:cNvSpPr txBox="1">
            <a:spLocks noChangeArrowheads="1"/>
          </p:cNvSpPr>
          <p:nvPr/>
        </p:nvSpPr>
        <p:spPr bwMode="auto">
          <a:xfrm>
            <a:off x="609600" y="1589088"/>
            <a:ext cx="8077200" cy="20669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3600" b="1">
                <a:latin typeface="Times New Roman" panose="02020603050405020304" pitchFamily="18" charset="0"/>
              </a:rPr>
              <a:t>In some places there is no (5)________. </a:t>
            </a:r>
          </a:p>
          <a:p>
            <a:pPr eaLnBrk="1" hangingPunct="1">
              <a:lnSpc>
                <a:spcPct val="120000"/>
              </a:lnSpc>
            </a:pPr>
            <a:r>
              <a:rPr lang="en-US" altLang="zh-CN" sz="3600" b="1">
                <a:latin typeface="Times New Roman" panose="02020603050405020304" pitchFamily="18" charset="0"/>
              </a:rPr>
              <a:t>And people must stay (6)________ to keep away from falling rocks.</a:t>
            </a:r>
          </a:p>
        </p:txBody>
      </p:sp>
      <p:sp>
        <p:nvSpPr>
          <p:cNvPr id="114693" name="Rectangle 5"/>
          <p:cNvSpPr>
            <a:spLocks noChangeArrowheads="1"/>
          </p:cNvSpPr>
          <p:nvPr/>
        </p:nvSpPr>
        <p:spPr bwMode="auto">
          <a:xfrm>
            <a:off x="5759450" y="2286000"/>
            <a:ext cx="1327150" cy="750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120000"/>
              </a:lnSpc>
            </a:pPr>
            <a:r>
              <a:rPr lang="en-US" altLang="zh-CN" sz="3600" b="1">
                <a:solidFill>
                  <a:srgbClr val="FF0000"/>
                </a:solidFill>
                <a:latin typeface="Times New Roman" panose="02020603050405020304" pitchFamily="18" charset="0"/>
              </a:rPr>
              <a:t>inside</a:t>
            </a:r>
          </a:p>
        </p:txBody>
      </p:sp>
      <p:sp>
        <p:nvSpPr>
          <p:cNvPr id="114694" name="Rectangle 6"/>
          <p:cNvSpPr>
            <a:spLocks noChangeArrowheads="1"/>
          </p:cNvSpPr>
          <p:nvPr/>
        </p:nvSpPr>
        <p:spPr bwMode="auto">
          <a:xfrm>
            <a:off x="6521450" y="1535113"/>
            <a:ext cx="1403350" cy="75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120000"/>
              </a:lnSpc>
            </a:pPr>
            <a:r>
              <a:rPr lang="en-US" altLang="zh-CN" sz="3600" b="1">
                <a:solidFill>
                  <a:srgbClr val="FF0000"/>
                </a:solidFill>
                <a:latin typeface="Times New Roman" panose="02020603050405020304" pitchFamily="18" charset="0"/>
              </a:rPr>
              <a:t>power</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114692"/>
                                        </p:tgtEl>
                                        <p:attrNameLst>
                                          <p:attrName>style.visibility</p:attrName>
                                        </p:attrNameLst>
                                      </p:cBhvr>
                                      <p:to>
                                        <p:strVal val="visible"/>
                                      </p:to>
                                    </p:set>
                                    <p:animEffect transition="in" filter="slide(fromBottom)">
                                      <p:cBhvr>
                                        <p:cTn id="7" dur="500"/>
                                        <p:tgtEl>
                                          <p:spTgt spid="11469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114694"/>
                                        </p:tgtEl>
                                        <p:attrNameLst>
                                          <p:attrName>style.visibility</p:attrName>
                                        </p:attrNameLst>
                                      </p:cBhvr>
                                      <p:to>
                                        <p:strVal val="visible"/>
                                      </p:to>
                                    </p:set>
                                    <p:anim calcmode="lin" valueType="num">
                                      <p:cBhvr>
                                        <p:cTn id="12" dur="500" fill="hold"/>
                                        <p:tgtEl>
                                          <p:spTgt spid="114694"/>
                                        </p:tgtEl>
                                        <p:attrNameLst>
                                          <p:attrName>ppt_w</p:attrName>
                                        </p:attrNameLst>
                                      </p:cBhvr>
                                      <p:tavLst>
                                        <p:tav tm="0">
                                          <p:val>
                                            <p:fltVal val="0"/>
                                          </p:val>
                                        </p:tav>
                                        <p:tav tm="100000">
                                          <p:val>
                                            <p:strVal val="#ppt_w"/>
                                          </p:val>
                                        </p:tav>
                                      </p:tavLst>
                                    </p:anim>
                                    <p:anim calcmode="lin" valueType="num">
                                      <p:cBhvr>
                                        <p:cTn id="13" dur="500" fill="hold"/>
                                        <p:tgtEl>
                                          <p:spTgt spid="114694"/>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114693"/>
                                        </p:tgtEl>
                                        <p:attrNameLst>
                                          <p:attrName>style.visibility</p:attrName>
                                        </p:attrNameLst>
                                      </p:cBhvr>
                                      <p:to>
                                        <p:strVal val="visible"/>
                                      </p:to>
                                    </p:set>
                                    <p:anim calcmode="lin" valueType="num">
                                      <p:cBhvr>
                                        <p:cTn id="18" dur="500" fill="hold"/>
                                        <p:tgtEl>
                                          <p:spTgt spid="114693"/>
                                        </p:tgtEl>
                                        <p:attrNameLst>
                                          <p:attrName>ppt_w</p:attrName>
                                        </p:attrNameLst>
                                      </p:cBhvr>
                                      <p:tavLst>
                                        <p:tav tm="0">
                                          <p:val>
                                            <p:fltVal val="0"/>
                                          </p:val>
                                        </p:tav>
                                        <p:tav tm="100000">
                                          <p:val>
                                            <p:strVal val="#ppt_w"/>
                                          </p:val>
                                        </p:tav>
                                      </p:tavLst>
                                    </p:anim>
                                    <p:anim calcmode="lin" valueType="num">
                                      <p:cBhvr>
                                        <p:cTn id="19" dur="500" fill="hold"/>
                                        <p:tgtEl>
                                          <p:spTgt spid="11469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2" grpId="0"/>
      <p:bldP spid="114693" grpId="0"/>
      <p:bldP spid="114694"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296" name="WordArt 208"/>
          <p:cNvSpPr>
            <a:spLocks noChangeArrowheads="1" noChangeShapeType="1" noTextEdit="1"/>
          </p:cNvSpPr>
          <p:nvPr/>
        </p:nvSpPr>
        <p:spPr bwMode="auto">
          <a:xfrm>
            <a:off x="762000" y="228600"/>
            <a:ext cx="7696200" cy="914400"/>
          </a:xfrm>
          <a:prstGeom prst="rect">
            <a:avLst/>
          </a:prstGeom>
        </p:spPr>
        <p:txBody>
          <a:bodyPr wrap="none" fromWordArt="1">
            <a:prstTxWarp prst="textStop">
              <a:avLst>
                <a:gd name="adj" fmla="val 14287"/>
              </a:avLst>
            </a:prstTxWarp>
          </a:bodyPr>
          <a:lstStyle/>
          <a:p>
            <a:pPr algn="ctr"/>
            <a:r>
              <a:rPr lang="en-US" altLang="zh-CN" sz="3600" b="1" kern="10" dirty="0">
                <a:ln w="9525">
                  <a:solidFill>
                    <a:schemeClr val="accent2"/>
                  </a:solidFill>
                  <a:round/>
                </a:ln>
                <a:solidFill>
                  <a:srgbClr val="0000FF"/>
                </a:solidFill>
                <a:effectLst>
                  <a:outerShdw dist="45791" dir="2021404" algn="ctr" rotWithShape="0">
                    <a:srgbClr val="B2B2B2">
                      <a:alpha val="80000"/>
                    </a:srgbClr>
                  </a:outerShdw>
                </a:effectLst>
                <a:latin typeface="Times New Roman" panose="02020603050405020304"/>
                <a:cs typeface="Times New Roman" panose="02020603050405020304"/>
              </a:rPr>
              <a:t>Now read the report again </a:t>
            </a:r>
          </a:p>
          <a:p>
            <a:pPr algn="ctr"/>
            <a:r>
              <a:rPr lang="en-US" altLang="zh-CN" sz="3600" b="1" kern="10" dirty="0">
                <a:ln w="9525">
                  <a:solidFill>
                    <a:schemeClr val="accent2"/>
                  </a:solidFill>
                  <a:round/>
                </a:ln>
                <a:solidFill>
                  <a:srgbClr val="0000FF"/>
                </a:solidFill>
                <a:effectLst>
                  <a:outerShdw dist="45791" dir="2021404" algn="ctr" rotWithShape="0">
                    <a:srgbClr val="B2B2B2">
                      <a:alpha val="80000"/>
                    </a:srgbClr>
                  </a:outerShdw>
                </a:effectLst>
                <a:latin typeface="Times New Roman" panose="02020603050405020304"/>
                <a:cs typeface="Times New Roman" panose="02020603050405020304"/>
              </a:rPr>
              <a:t>and check (√) the true sentences.</a:t>
            </a:r>
            <a:endParaRPr lang="zh-CN" altLang="en-US" sz="3600" b="1" kern="10" dirty="0">
              <a:ln w="9525">
                <a:solidFill>
                  <a:schemeClr val="accent2"/>
                </a:solidFill>
                <a:round/>
              </a:ln>
              <a:solidFill>
                <a:srgbClr val="0000FF"/>
              </a:solidFill>
              <a:effectLst>
                <a:outerShdw dist="45791" dir="2021404" algn="ctr" rotWithShape="0">
                  <a:srgbClr val="B2B2B2">
                    <a:alpha val="80000"/>
                  </a:srgbClr>
                </a:outerShdw>
              </a:effectLst>
              <a:latin typeface="Times New Roman" panose="02020603050405020304"/>
              <a:cs typeface="Times New Roman" panose="02020603050405020304"/>
            </a:endParaRPr>
          </a:p>
        </p:txBody>
      </p:sp>
      <p:sp>
        <p:nvSpPr>
          <p:cNvPr id="89297" name="Text Box 209"/>
          <p:cNvSpPr txBox="1">
            <a:spLocks noChangeArrowheads="1"/>
          </p:cNvSpPr>
          <p:nvPr/>
        </p:nvSpPr>
        <p:spPr bwMode="auto">
          <a:xfrm>
            <a:off x="8153400" y="1690688"/>
            <a:ext cx="685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zh-CN" sz="3200" b="1">
                <a:solidFill>
                  <a:srgbClr val="FF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a:t>
            </a:r>
          </a:p>
        </p:txBody>
      </p:sp>
      <p:sp>
        <p:nvSpPr>
          <p:cNvPr id="89299" name="Text Box 211"/>
          <p:cNvSpPr txBox="1">
            <a:spLocks noChangeArrowheads="1"/>
          </p:cNvSpPr>
          <p:nvPr/>
        </p:nvSpPr>
        <p:spPr bwMode="auto">
          <a:xfrm>
            <a:off x="8153400" y="2909888"/>
            <a:ext cx="6858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zh-CN" sz="3200" b="1">
                <a:solidFill>
                  <a:srgbClr val="FF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a:t>
            </a:r>
          </a:p>
        </p:txBody>
      </p:sp>
      <p:sp>
        <p:nvSpPr>
          <p:cNvPr id="89307" name="Text Box 219"/>
          <p:cNvSpPr txBox="1">
            <a:spLocks noChangeArrowheads="1"/>
          </p:cNvSpPr>
          <p:nvPr/>
        </p:nvSpPr>
        <p:spPr bwMode="auto">
          <a:xfrm>
            <a:off x="8077200" y="3946525"/>
            <a:ext cx="685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zh-CN" sz="3200" b="1">
                <a:solidFill>
                  <a:srgbClr val="FF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a:t>
            </a:r>
          </a:p>
        </p:txBody>
      </p:sp>
      <p:sp>
        <p:nvSpPr>
          <p:cNvPr id="89308" name="Text Box 220"/>
          <p:cNvSpPr txBox="1">
            <a:spLocks noChangeArrowheads="1"/>
          </p:cNvSpPr>
          <p:nvPr/>
        </p:nvSpPr>
        <p:spPr bwMode="auto">
          <a:xfrm>
            <a:off x="8077200" y="5165725"/>
            <a:ext cx="685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zh-CN" sz="3200" b="1">
                <a:solidFill>
                  <a:srgbClr val="FF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a:t>
            </a:r>
          </a:p>
        </p:txBody>
      </p:sp>
      <p:grpSp>
        <p:nvGrpSpPr>
          <p:cNvPr id="89312" name="Group 224"/>
          <p:cNvGrpSpPr/>
          <p:nvPr/>
        </p:nvGrpSpPr>
        <p:grpSpPr bwMode="auto">
          <a:xfrm>
            <a:off x="304800" y="1050925"/>
            <a:ext cx="8305800" cy="5349875"/>
            <a:chOff x="192" y="662"/>
            <a:chExt cx="5232" cy="3370"/>
          </a:xfrm>
        </p:grpSpPr>
        <p:sp>
          <p:nvSpPr>
            <p:cNvPr id="89301" name="Text Box 213"/>
            <p:cNvSpPr txBox="1">
              <a:spLocks noChangeArrowheads="1"/>
            </p:cNvSpPr>
            <p:nvPr/>
          </p:nvSpPr>
          <p:spPr bwMode="auto">
            <a:xfrm>
              <a:off x="192" y="662"/>
              <a:ext cx="4954" cy="3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3200" b="1" dirty="0">
                  <a:latin typeface="Times New Roman" panose="02020603050405020304" pitchFamily="18" charset="0"/>
                </a:rPr>
                <a:t>1. There are problems everywhere because of rain.</a:t>
              </a:r>
            </a:p>
            <a:p>
              <a:pPr eaLnBrk="1" hangingPunct="1">
                <a:lnSpc>
                  <a:spcPct val="120000"/>
                </a:lnSpc>
              </a:pPr>
              <a:r>
                <a:rPr lang="en-US" altLang="zh-CN" sz="3200" b="1" dirty="0">
                  <a:latin typeface="Times New Roman" panose="02020603050405020304" pitchFamily="18" charset="0"/>
                </a:rPr>
                <a:t>2. The government is warning people about an earthquake.</a:t>
              </a:r>
            </a:p>
            <a:p>
              <a:pPr eaLnBrk="1" hangingPunct="1">
                <a:lnSpc>
                  <a:spcPct val="120000"/>
                </a:lnSpc>
              </a:pPr>
              <a:r>
                <a:rPr lang="en-US" altLang="zh-CN" sz="3200" b="1" dirty="0">
                  <a:latin typeface="Times New Roman" panose="02020603050405020304" pitchFamily="18" charset="0"/>
                </a:rPr>
                <a:t>3. Some roads in the mountains have a lot of rocks on them.</a:t>
              </a:r>
            </a:p>
            <a:p>
              <a:pPr eaLnBrk="1" hangingPunct="1">
                <a:lnSpc>
                  <a:spcPct val="120000"/>
                </a:lnSpc>
              </a:pPr>
              <a:r>
                <a:rPr lang="en-US" altLang="zh-CN" sz="3200" b="1" dirty="0">
                  <a:latin typeface="Times New Roman" panose="02020603050405020304" pitchFamily="18" charset="0"/>
                </a:rPr>
                <a:t>4. People are trying to clear the rocks off the roads.</a:t>
              </a:r>
            </a:p>
            <a:p>
              <a:pPr eaLnBrk="1" hangingPunct="1">
                <a:lnSpc>
                  <a:spcPct val="120000"/>
                </a:lnSpc>
              </a:pPr>
              <a:r>
                <a:rPr lang="en-US" altLang="zh-CN" sz="3200" b="1" dirty="0">
                  <a:latin typeface="Times New Roman" panose="02020603050405020304" pitchFamily="18" charset="0"/>
                </a:rPr>
                <a:t>5. There is no problem with power.</a:t>
              </a:r>
            </a:p>
          </p:txBody>
        </p:sp>
        <p:sp>
          <p:nvSpPr>
            <p:cNvPr id="89302" name="Rectangle 214"/>
            <p:cNvSpPr>
              <a:spLocks noChangeArrowheads="1"/>
            </p:cNvSpPr>
            <p:nvPr/>
          </p:nvSpPr>
          <p:spPr bwMode="auto">
            <a:xfrm>
              <a:off x="5192" y="1142"/>
              <a:ext cx="232" cy="240"/>
            </a:xfrm>
            <a:prstGeom prst="rect">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9304" name="Rectangle 216"/>
            <p:cNvSpPr>
              <a:spLocks noChangeArrowheads="1"/>
            </p:cNvSpPr>
            <p:nvPr/>
          </p:nvSpPr>
          <p:spPr bwMode="auto">
            <a:xfrm>
              <a:off x="5192" y="1910"/>
              <a:ext cx="232" cy="240"/>
            </a:xfrm>
            <a:prstGeom prst="rect">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9305" name="Rectangle 217"/>
            <p:cNvSpPr>
              <a:spLocks noChangeArrowheads="1"/>
            </p:cNvSpPr>
            <p:nvPr/>
          </p:nvSpPr>
          <p:spPr bwMode="auto">
            <a:xfrm>
              <a:off x="5192" y="2582"/>
              <a:ext cx="232" cy="240"/>
            </a:xfrm>
            <a:prstGeom prst="rect">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9306" name="Rectangle 218"/>
            <p:cNvSpPr>
              <a:spLocks noChangeArrowheads="1"/>
            </p:cNvSpPr>
            <p:nvPr/>
          </p:nvSpPr>
          <p:spPr bwMode="auto">
            <a:xfrm>
              <a:off x="5192" y="3331"/>
              <a:ext cx="232" cy="240"/>
            </a:xfrm>
            <a:prstGeom prst="rect">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89309" name="Rectangle 221"/>
            <p:cNvSpPr>
              <a:spLocks noChangeArrowheads="1"/>
            </p:cNvSpPr>
            <p:nvPr/>
          </p:nvSpPr>
          <p:spPr bwMode="auto">
            <a:xfrm>
              <a:off x="5192" y="3715"/>
              <a:ext cx="232" cy="240"/>
            </a:xfrm>
            <a:prstGeom prst="rect">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grpSp>
      <p:sp>
        <p:nvSpPr>
          <p:cNvPr id="89310" name="Text Box 222"/>
          <p:cNvSpPr txBox="1">
            <a:spLocks noChangeArrowheads="1"/>
          </p:cNvSpPr>
          <p:nvPr/>
        </p:nvSpPr>
        <p:spPr bwMode="auto">
          <a:xfrm>
            <a:off x="8153400" y="5775325"/>
            <a:ext cx="685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zh-CN" sz="3200" b="1">
                <a:solidFill>
                  <a:srgbClr val="FF0000"/>
                </a:solidFill>
                <a:effectLst>
                  <a:outerShdw blurRad="38100" dist="38100" dir="2700000" algn="tl">
                    <a:srgbClr val="C0C0C0"/>
                  </a:outerShdw>
                </a:effectLst>
                <a:latin typeface="Times New Roman" panose="02020603050405020304" pitchFamily="18" charset="0"/>
                <a:cs typeface="Times New Roman" panose="02020603050405020304" pitchFamily="18" charset="0"/>
              </a:rPr>
              <a:t>×</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grpId="0" nodeType="withEffect">
                                  <p:stCondLst>
                                    <p:cond delay="0"/>
                                  </p:stCondLst>
                                  <p:childTnLst>
                                    <p:set>
                                      <p:cBhvr>
                                        <p:cTn id="6" dur="1" fill="hold">
                                          <p:stCondLst>
                                            <p:cond delay="0"/>
                                          </p:stCondLst>
                                        </p:cTn>
                                        <p:tgtEl>
                                          <p:spTgt spid="89296"/>
                                        </p:tgtEl>
                                        <p:attrNameLst>
                                          <p:attrName>style.visibility</p:attrName>
                                        </p:attrNameLst>
                                      </p:cBhvr>
                                      <p:to>
                                        <p:strVal val="visible"/>
                                      </p:to>
                                    </p:set>
                                    <p:anim calcmode="lin" valueType="num">
                                      <p:cBhvr additive="base">
                                        <p:cTn id="7" dur="500" fill="hold"/>
                                        <p:tgtEl>
                                          <p:spTgt spid="89296"/>
                                        </p:tgtEl>
                                        <p:attrNameLst>
                                          <p:attrName>ppt_x</p:attrName>
                                        </p:attrNameLst>
                                      </p:cBhvr>
                                      <p:tavLst>
                                        <p:tav tm="0">
                                          <p:val>
                                            <p:strVal val="1+#ppt_w/2"/>
                                          </p:val>
                                        </p:tav>
                                        <p:tav tm="100000">
                                          <p:val>
                                            <p:strVal val="#ppt_x"/>
                                          </p:val>
                                        </p:tav>
                                      </p:tavLst>
                                    </p:anim>
                                    <p:anim calcmode="lin" valueType="num">
                                      <p:cBhvr additive="base">
                                        <p:cTn id="8" dur="500" fill="hold"/>
                                        <p:tgtEl>
                                          <p:spTgt spid="8929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89312"/>
                                        </p:tgtEl>
                                        <p:attrNameLst>
                                          <p:attrName>style.visibility</p:attrName>
                                        </p:attrNameLst>
                                      </p:cBhvr>
                                      <p:to>
                                        <p:strVal val="visible"/>
                                      </p:to>
                                    </p:set>
                                    <p:animEffect transition="in" filter="slide(fromBottom)">
                                      <p:cBhvr>
                                        <p:cTn id="13" dur="500"/>
                                        <p:tgtEl>
                                          <p:spTgt spid="8931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9297"/>
                                        </p:tgtEl>
                                        <p:attrNameLst>
                                          <p:attrName>style.visibility</p:attrName>
                                        </p:attrNameLst>
                                      </p:cBhvr>
                                      <p:to>
                                        <p:strVal val="visible"/>
                                      </p:to>
                                    </p:set>
                                    <p:anim calcmode="lin" valueType="num">
                                      <p:cBhvr additive="base">
                                        <p:cTn id="18" dur="500" fill="hold"/>
                                        <p:tgtEl>
                                          <p:spTgt spid="89297"/>
                                        </p:tgtEl>
                                        <p:attrNameLst>
                                          <p:attrName>ppt_x</p:attrName>
                                        </p:attrNameLst>
                                      </p:cBhvr>
                                      <p:tavLst>
                                        <p:tav tm="0">
                                          <p:val>
                                            <p:strVal val="#ppt_x"/>
                                          </p:val>
                                        </p:tav>
                                        <p:tav tm="100000">
                                          <p:val>
                                            <p:strVal val="#ppt_x"/>
                                          </p:val>
                                        </p:tav>
                                      </p:tavLst>
                                    </p:anim>
                                    <p:anim calcmode="lin" valueType="num">
                                      <p:cBhvr additive="base">
                                        <p:cTn id="19" dur="500" fill="hold"/>
                                        <p:tgtEl>
                                          <p:spTgt spid="8929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9299"/>
                                        </p:tgtEl>
                                        <p:attrNameLst>
                                          <p:attrName>style.visibility</p:attrName>
                                        </p:attrNameLst>
                                      </p:cBhvr>
                                      <p:to>
                                        <p:strVal val="visible"/>
                                      </p:to>
                                    </p:set>
                                    <p:anim calcmode="lin" valueType="num">
                                      <p:cBhvr additive="base">
                                        <p:cTn id="24" dur="500" fill="hold"/>
                                        <p:tgtEl>
                                          <p:spTgt spid="89299"/>
                                        </p:tgtEl>
                                        <p:attrNameLst>
                                          <p:attrName>ppt_x</p:attrName>
                                        </p:attrNameLst>
                                      </p:cBhvr>
                                      <p:tavLst>
                                        <p:tav tm="0">
                                          <p:val>
                                            <p:strVal val="#ppt_x"/>
                                          </p:val>
                                        </p:tav>
                                        <p:tav tm="100000">
                                          <p:val>
                                            <p:strVal val="#ppt_x"/>
                                          </p:val>
                                        </p:tav>
                                      </p:tavLst>
                                    </p:anim>
                                    <p:anim calcmode="lin" valueType="num">
                                      <p:cBhvr additive="base">
                                        <p:cTn id="25" dur="500" fill="hold"/>
                                        <p:tgtEl>
                                          <p:spTgt spid="89299"/>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89307"/>
                                        </p:tgtEl>
                                        <p:attrNameLst>
                                          <p:attrName>style.visibility</p:attrName>
                                        </p:attrNameLst>
                                      </p:cBhvr>
                                      <p:to>
                                        <p:strVal val="visible"/>
                                      </p:to>
                                    </p:set>
                                    <p:anim calcmode="lin" valueType="num">
                                      <p:cBhvr additive="base">
                                        <p:cTn id="30" dur="500" fill="hold"/>
                                        <p:tgtEl>
                                          <p:spTgt spid="89307"/>
                                        </p:tgtEl>
                                        <p:attrNameLst>
                                          <p:attrName>ppt_x</p:attrName>
                                        </p:attrNameLst>
                                      </p:cBhvr>
                                      <p:tavLst>
                                        <p:tav tm="0">
                                          <p:val>
                                            <p:strVal val="#ppt_x"/>
                                          </p:val>
                                        </p:tav>
                                        <p:tav tm="100000">
                                          <p:val>
                                            <p:strVal val="#ppt_x"/>
                                          </p:val>
                                        </p:tav>
                                      </p:tavLst>
                                    </p:anim>
                                    <p:anim calcmode="lin" valueType="num">
                                      <p:cBhvr additive="base">
                                        <p:cTn id="31" dur="500" fill="hold"/>
                                        <p:tgtEl>
                                          <p:spTgt spid="89307"/>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89308"/>
                                        </p:tgtEl>
                                        <p:attrNameLst>
                                          <p:attrName>style.visibility</p:attrName>
                                        </p:attrNameLst>
                                      </p:cBhvr>
                                      <p:to>
                                        <p:strVal val="visible"/>
                                      </p:to>
                                    </p:set>
                                    <p:anim calcmode="lin" valueType="num">
                                      <p:cBhvr additive="base">
                                        <p:cTn id="36" dur="500" fill="hold"/>
                                        <p:tgtEl>
                                          <p:spTgt spid="89308"/>
                                        </p:tgtEl>
                                        <p:attrNameLst>
                                          <p:attrName>ppt_x</p:attrName>
                                        </p:attrNameLst>
                                      </p:cBhvr>
                                      <p:tavLst>
                                        <p:tav tm="0">
                                          <p:val>
                                            <p:strVal val="#ppt_x"/>
                                          </p:val>
                                        </p:tav>
                                        <p:tav tm="100000">
                                          <p:val>
                                            <p:strVal val="#ppt_x"/>
                                          </p:val>
                                        </p:tav>
                                      </p:tavLst>
                                    </p:anim>
                                    <p:anim calcmode="lin" valueType="num">
                                      <p:cBhvr additive="base">
                                        <p:cTn id="37" dur="500" fill="hold"/>
                                        <p:tgtEl>
                                          <p:spTgt spid="89308"/>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89310"/>
                                        </p:tgtEl>
                                        <p:attrNameLst>
                                          <p:attrName>style.visibility</p:attrName>
                                        </p:attrNameLst>
                                      </p:cBhvr>
                                      <p:to>
                                        <p:strVal val="visible"/>
                                      </p:to>
                                    </p:set>
                                    <p:anim calcmode="lin" valueType="num">
                                      <p:cBhvr additive="base">
                                        <p:cTn id="42" dur="500" fill="hold"/>
                                        <p:tgtEl>
                                          <p:spTgt spid="89310"/>
                                        </p:tgtEl>
                                        <p:attrNameLst>
                                          <p:attrName>ppt_x</p:attrName>
                                        </p:attrNameLst>
                                      </p:cBhvr>
                                      <p:tavLst>
                                        <p:tav tm="0">
                                          <p:val>
                                            <p:strVal val="#ppt_x"/>
                                          </p:val>
                                        </p:tav>
                                        <p:tav tm="100000">
                                          <p:val>
                                            <p:strVal val="#ppt_x"/>
                                          </p:val>
                                        </p:tav>
                                      </p:tavLst>
                                    </p:anim>
                                    <p:anim calcmode="lin" valueType="num">
                                      <p:cBhvr additive="base">
                                        <p:cTn id="43" dur="500" fill="hold"/>
                                        <p:tgtEl>
                                          <p:spTgt spid="893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9296" grpId="0" animBg="1"/>
      <p:bldP spid="89297" grpId="0"/>
      <p:bldP spid="89299" grpId="0"/>
      <p:bldP spid="89307" grpId="0"/>
      <p:bldP spid="89308" grpId="0"/>
      <p:bldP spid="89310"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50" name="Text Box 18"/>
          <p:cNvSpPr txBox="1">
            <a:spLocks noChangeArrowheads="1"/>
          </p:cNvSpPr>
          <p:nvPr/>
        </p:nvSpPr>
        <p:spPr bwMode="auto">
          <a:xfrm>
            <a:off x="381000" y="1177925"/>
            <a:ext cx="8382000" cy="514032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15000"/>
              </a:lnSpc>
            </a:pPr>
            <a:r>
              <a:rPr lang="en-US" altLang="zh-CN" sz="3600" b="1" dirty="0">
                <a:solidFill>
                  <a:srgbClr val="0000FF"/>
                </a:solidFill>
                <a:latin typeface="Times New Roman" panose="02020603050405020304" pitchFamily="18" charset="0"/>
              </a:rPr>
              <a:t>1. What’s the best title for this passage? </a:t>
            </a:r>
          </a:p>
          <a:p>
            <a:pPr eaLnBrk="1" hangingPunct="1">
              <a:lnSpc>
                <a:spcPct val="115000"/>
              </a:lnSpc>
              <a:buFontTx/>
              <a:buAutoNum type="alphaLcParenR"/>
            </a:pPr>
            <a:r>
              <a:rPr lang="en-US" altLang="zh-CN" sz="3600" b="1" dirty="0">
                <a:latin typeface="Times New Roman" panose="02020603050405020304" pitchFamily="18" charset="0"/>
              </a:rPr>
              <a:t> 2004 Asian tsunami. </a:t>
            </a:r>
          </a:p>
          <a:p>
            <a:pPr eaLnBrk="1" hangingPunct="1">
              <a:lnSpc>
                <a:spcPct val="115000"/>
              </a:lnSpc>
              <a:buFontTx/>
              <a:buAutoNum type="alphaLcParenR"/>
            </a:pPr>
            <a:r>
              <a:rPr lang="en-US" altLang="zh-CN" sz="3600" b="1" dirty="0">
                <a:latin typeface="Times New Roman" panose="02020603050405020304" pitchFamily="18" charset="0"/>
              </a:rPr>
              <a:t> A girl saves tourists from tsunami.</a:t>
            </a:r>
          </a:p>
          <a:p>
            <a:pPr eaLnBrk="1" hangingPunct="1">
              <a:lnSpc>
                <a:spcPct val="115000"/>
              </a:lnSpc>
            </a:pPr>
            <a:r>
              <a:rPr lang="en-US" altLang="zh-CN" sz="3600" b="1" dirty="0">
                <a:latin typeface="Times New Roman" panose="02020603050405020304" pitchFamily="18" charset="0"/>
              </a:rPr>
              <a:t>c) Underwater earthquakes.</a:t>
            </a:r>
          </a:p>
          <a:p>
            <a:pPr eaLnBrk="1" hangingPunct="1">
              <a:lnSpc>
                <a:spcPct val="115000"/>
              </a:lnSpc>
            </a:pPr>
            <a:r>
              <a:rPr lang="en-US" altLang="zh-CN" sz="3600" b="1" dirty="0">
                <a:solidFill>
                  <a:srgbClr val="0000FF"/>
                </a:solidFill>
                <a:latin typeface="Times New Roman" panose="02020603050405020304" pitchFamily="18" charset="0"/>
              </a:rPr>
              <a:t>2. What did Tilly notice?</a:t>
            </a:r>
          </a:p>
          <a:p>
            <a:pPr eaLnBrk="1" hangingPunct="1">
              <a:lnSpc>
                <a:spcPct val="115000"/>
              </a:lnSpc>
            </a:pPr>
            <a:r>
              <a:rPr lang="en-US" altLang="zh-CN" sz="3600" b="1" dirty="0">
                <a:latin typeface="Times New Roman" panose="02020603050405020304" pitchFamily="18" charset="0"/>
              </a:rPr>
              <a:t>a) Water coming to the beach.</a:t>
            </a:r>
          </a:p>
          <a:p>
            <a:pPr eaLnBrk="1" hangingPunct="1">
              <a:lnSpc>
                <a:spcPct val="115000"/>
              </a:lnSpc>
            </a:pPr>
            <a:r>
              <a:rPr lang="en-US" altLang="zh-CN" sz="3600" b="1" dirty="0">
                <a:latin typeface="Times New Roman" panose="02020603050405020304" pitchFamily="18" charset="0"/>
              </a:rPr>
              <a:t>b) People watching the water.</a:t>
            </a:r>
          </a:p>
          <a:p>
            <a:pPr eaLnBrk="1" hangingPunct="1">
              <a:lnSpc>
                <a:spcPct val="115000"/>
              </a:lnSpc>
            </a:pPr>
            <a:r>
              <a:rPr lang="en-US" altLang="zh-CN" sz="3600" b="1" dirty="0">
                <a:latin typeface="Times New Roman" panose="02020603050405020304" pitchFamily="18" charset="0"/>
              </a:rPr>
              <a:t>c) Bubbles in the water.</a:t>
            </a:r>
          </a:p>
        </p:txBody>
      </p:sp>
      <p:sp>
        <p:nvSpPr>
          <p:cNvPr id="95256" name="Text Box 24"/>
          <p:cNvSpPr txBox="1">
            <a:spLocks noChangeArrowheads="1"/>
          </p:cNvSpPr>
          <p:nvPr/>
        </p:nvSpPr>
        <p:spPr bwMode="auto">
          <a:xfrm>
            <a:off x="152400" y="2473325"/>
            <a:ext cx="838200" cy="93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zh-CN" sz="5500" b="1">
                <a:solidFill>
                  <a:srgbClr val="FF0000"/>
                </a:solidFill>
                <a:latin typeface="Times New Roman" panose="02020603050405020304" pitchFamily="18" charset="0"/>
                <a:cs typeface="Times New Roman" panose="02020603050405020304" pitchFamily="18" charset="0"/>
              </a:rPr>
              <a:t>√</a:t>
            </a:r>
          </a:p>
        </p:txBody>
      </p:sp>
      <p:sp>
        <p:nvSpPr>
          <p:cNvPr id="95234" name="WordArt 2"/>
          <p:cNvSpPr>
            <a:spLocks noChangeArrowheads="1" noChangeShapeType="1" noTextEdit="1"/>
          </p:cNvSpPr>
          <p:nvPr/>
        </p:nvSpPr>
        <p:spPr bwMode="auto">
          <a:xfrm>
            <a:off x="76200" y="457200"/>
            <a:ext cx="8915400" cy="6096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altLang="zh-CN" sz="3600" b="1" kern="10" dirty="0">
                <a:ln w="9525">
                  <a:solidFill>
                    <a:srgbClr val="FF0000"/>
                  </a:solidFill>
                  <a:round/>
                </a:ln>
                <a:solidFill>
                  <a:srgbClr val="CC00CC"/>
                </a:solidFill>
                <a:latin typeface="Times New Roman" panose="02020603050405020304"/>
                <a:cs typeface="Times New Roman" panose="02020603050405020304"/>
              </a:rPr>
              <a:t>Read the passage and choose the correct answer.</a:t>
            </a:r>
            <a:endParaRPr lang="zh-CN" altLang="en-US" sz="3600" b="1" kern="10" dirty="0">
              <a:ln w="9525">
                <a:solidFill>
                  <a:srgbClr val="FF0000"/>
                </a:solidFill>
                <a:round/>
              </a:ln>
              <a:solidFill>
                <a:srgbClr val="CC00CC"/>
              </a:solidFill>
              <a:latin typeface="Times New Roman" panose="02020603050405020304"/>
              <a:cs typeface="Times New Roman" panose="02020603050405020304"/>
            </a:endParaRPr>
          </a:p>
        </p:txBody>
      </p:sp>
      <p:sp>
        <p:nvSpPr>
          <p:cNvPr id="95257" name="Text Box 25"/>
          <p:cNvSpPr txBox="1">
            <a:spLocks noChangeArrowheads="1"/>
          </p:cNvSpPr>
          <p:nvPr/>
        </p:nvSpPr>
        <p:spPr bwMode="auto">
          <a:xfrm>
            <a:off x="152400" y="5562600"/>
            <a:ext cx="685800" cy="930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zh-CN" sz="5500" b="1">
                <a:solidFill>
                  <a:srgbClr val="FF0000"/>
                </a:solidFill>
                <a:latin typeface="Times New Roman" panose="02020603050405020304" pitchFamily="18" charset="0"/>
                <a:cs typeface="Times New Roman" panose="02020603050405020304" pitchFamily="18" charset="0"/>
              </a:rPr>
              <a:t>√</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95234"/>
                                        </p:tgtEl>
                                        <p:attrNameLst>
                                          <p:attrName>style.visibility</p:attrName>
                                        </p:attrNameLst>
                                      </p:cBhvr>
                                      <p:to>
                                        <p:strVal val="visible"/>
                                      </p:to>
                                    </p:set>
                                    <p:animEffect transition="in" filter="slide(fromBottom)">
                                      <p:cBhvr>
                                        <p:cTn id="7" dur="500"/>
                                        <p:tgtEl>
                                          <p:spTgt spid="95234"/>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95250"/>
                                        </p:tgtEl>
                                        <p:attrNameLst>
                                          <p:attrName>style.visibility</p:attrName>
                                        </p:attrNameLst>
                                      </p:cBhvr>
                                      <p:to>
                                        <p:strVal val="visible"/>
                                      </p:to>
                                    </p:set>
                                    <p:anim calcmode="lin" valueType="num">
                                      <p:cBhvr additive="base">
                                        <p:cTn id="11" dur="500" fill="hold"/>
                                        <p:tgtEl>
                                          <p:spTgt spid="95250"/>
                                        </p:tgtEl>
                                        <p:attrNameLst>
                                          <p:attrName>ppt_x</p:attrName>
                                        </p:attrNameLst>
                                      </p:cBhvr>
                                      <p:tavLst>
                                        <p:tav tm="0">
                                          <p:val>
                                            <p:strVal val="#ppt_x"/>
                                          </p:val>
                                        </p:tav>
                                        <p:tav tm="100000">
                                          <p:val>
                                            <p:strVal val="#ppt_x"/>
                                          </p:val>
                                        </p:tav>
                                      </p:tavLst>
                                    </p:anim>
                                    <p:anim calcmode="lin" valueType="num">
                                      <p:cBhvr additive="base">
                                        <p:cTn id="12" dur="500" fill="hold"/>
                                        <p:tgtEl>
                                          <p:spTgt spid="9525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5256"/>
                                        </p:tgtEl>
                                        <p:attrNameLst>
                                          <p:attrName>style.visibility</p:attrName>
                                        </p:attrNameLst>
                                      </p:cBhvr>
                                      <p:to>
                                        <p:strVal val="visible"/>
                                      </p:to>
                                    </p:set>
                                    <p:anim calcmode="lin" valueType="num">
                                      <p:cBhvr additive="base">
                                        <p:cTn id="17" dur="500" fill="hold"/>
                                        <p:tgtEl>
                                          <p:spTgt spid="95256"/>
                                        </p:tgtEl>
                                        <p:attrNameLst>
                                          <p:attrName>ppt_x</p:attrName>
                                        </p:attrNameLst>
                                      </p:cBhvr>
                                      <p:tavLst>
                                        <p:tav tm="0">
                                          <p:val>
                                            <p:strVal val="#ppt_x"/>
                                          </p:val>
                                        </p:tav>
                                        <p:tav tm="100000">
                                          <p:val>
                                            <p:strVal val="#ppt_x"/>
                                          </p:val>
                                        </p:tav>
                                      </p:tavLst>
                                    </p:anim>
                                    <p:anim calcmode="lin" valueType="num">
                                      <p:cBhvr additive="base">
                                        <p:cTn id="18" dur="500" fill="hold"/>
                                        <p:tgtEl>
                                          <p:spTgt spid="9525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5257"/>
                                        </p:tgtEl>
                                        <p:attrNameLst>
                                          <p:attrName>style.visibility</p:attrName>
                                        </p:attrNameLst>
                                      </p:cBhvr>
                                      <p:to>
                                        <p:strVal val="visible"/>
                                      </p:to>
                                    </p:set>
                                    <p:anim calcmode="lin" valueType="num">
                                      <p:cBhvr additive="base">
                                        <p:cTn id="23" dur="500" fill="hold"/>
                                        <p:tgtEl>
                                          <p:spTgt spid="95257"/>
                                        </p:tgtEl>
                                        <p:attrNameLst>
                                          <p:attrName>ppt_x</p:attrName>
                                        </p:attrNameLst>
                                      </p:cBhvr>
                                      <p:tavLst>
                                        <p:tav tm="0">
                                          <p:val>
                                            <p:strVal val="#ppt_x"/>
                                          </p:val>
                                        </p:tav>
                                        <p:tav tm="100000">
                                          <p:val>
                                            <p:strVal val="#ppt_x"/>
                                          </p:val>
                                        </p:tav>
                                      </p:tavLst>
                                    </p:anim>
                                    <p:anim calcmode="lin" valueType="num">
                                      <p:cBhvr additive="base">
                                        <p:cTn id="24" dur="500" fill="hold"/>
                                        <p:tgtEl>
                                          <p:spTgt spid="952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50" grpId="0" animBg="1"/>
      <p:bldP spid="95256" grpId="0"/>
      <p:bldP spid="95234" grpId="0" animBg="1"/>
      <p:bldP spid="95257"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5716" name="Text Box 4"/>
          <p:cNvSpPr txBox="1">
            <a:spLocks noChangeArrowheads="1"/>
          </p:cNvSpPr>
          <p:nvPr/>
        </p:nvSpPr>
        <p:spPr bwMode="auto">
          <a:xfrm>
            <a:off x="609600" y="1143000"/>
            <a:ext cx="8153400" cy="2725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3600" b="1">
                <a:solidFill>
                  <a:srgbClr val="0000FF"/>
                </a:solidFill>
                <a:latin typeface="Times New Roman" panose="02020603050405020304" pitchFamily="18" charset="0"/>
              </a:rPr>
              <a:t>3. What does her teacher think of Tilly?</a:t>
            </a:r>
          </a:p>
          <a:p>
            <a:pPr eaLnBrk="1" hangingPunct="1">
              <a:lnSpc>
                <a:spcPct val="120000"/>
              </a:lnSpc>
            </a:pPr>
            <a:r>
              <a:rPr lang="en-US" altLang="zh-CN" sz="3600" b="1">
                <a:latin typeface="Times New Roman" panose="02020603050405020304" pitchFamily="18" charset="0"/>
              </a:rPr>
              <a:t>a) She’s lucky. </a:t>
            </a:r>
          </a:p>
          <a:p>
            <a:pPr eaLnBrk="1" hangingPunct="1">
              <a:lnSpc>
                <a:spcPct val="120000"/>
              </a:lnSpc>
            </a:pPr>
            <a:r>
              <a:rPr lang="en-US" altLang="zh-CN" sz="3600" b="1">
                <a:latin typeface="Times New Roman" panose="02020603050405020304" pitchFamily="18" charset="0"/>
              </a:rPr>
              <a:t>b) She doesn’t do silly things. </a:t>
            </a:r>
          </a:p>
          <a:p>
            <a:pPr eaLnBrk="1" hangingPunct="1">
              <a:lnSpc>
                <a:spcPct val="120000"/>
              </a:lnSpc>
            </a:pPr>
            <a:r>
              <a:rPr lang="en-US" altLang="zh-CN" sz="3600" b="1">
                <a:latin typeface="Times New Roman" panose="02020603050405020304" pitchFamily="18" charset="0"/>
              </a:rPr>
              <a:t>c) She’s a clever student.</a:t>
            </a:r>
          </a:p>
        </p:txBody>
      </p:sp>
      <p:sp>
        <p:nvSpPr>
          <p:cNvPr id="115719" name="Text Box 7"/>
          <p:cNvSpPr txBox="1">
            <a:spLocks noChangeArrowheads="1"/>
          </p:cNvSpPr>
          <p:nvPr/>
        </p:nvSpPr>
        <p:spPr bwMode="auto">
          <a:xfrm>
            <a:off x="381000" y="2987675"/>
            <a:ext cx="685800" cy="1098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5500" b="1">
                <a:solidFill>
                  <a:srgbClr val="FF0000"/>
                </a:solidFill>
                <a:latin typeface="Times New Roman" panose="02020603050405020304" pitchFamily="18" charset="0"/>
                <a:cs typeface="Times New Roman" panose="02020603050405020304" pitchFamily="18" charset="0"/>
              </a:rPr>
              <a:t>√</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15716"/>
                                        </p:tgtEl>
                                        <p:attrNameLst>
                                          <p:attrName>style.visibility</p:attrName>
                                        </p:attrNameLst>
                                      </p:cBhvr>
                                      <p:to>
                                        <p:strVal val="visible"/>
                                      </p:to>
                                    </p:set>
                                    <p:anim calcmode="lin" valueType="num">
                                      <p:cBhvr additive="base">
                                        <p:cTn id="7" dur="500" fill="hold"/>
                                        <p:tgtEl>
                                          <p:spTgt spid="115716"/>
                                        </p:tgtEl>
                                        <p:attrNameLst>
                                          <p:attrName>ppt_x</p:attrName>
                                        </p:attrNameLst>
                                      </p:cBhvr>
                                      <p:tavLst>
                                        <p:tav tm="0">
                                          <p:val>
                                            <p:strVal val="#ppt_x"/>
                                          </p:val>
                                        </p:tav>
                                        <p:tav tm="100000">
                                          <p:val>
                                            <p:strVal val="#ppt_x"/>
                                          </p:val>
                                        </p:tav>
                                      </p:tavLst>
                                    </p:anim>
                                    <p:anim calcmode="lin" valueType="num">
                                      <p:cBhvr additive="base">
                                        <p:cTn id="8" dur="500" fill="hold"/>
                                        <p:tgtEl>
                                          <p:spTgt spid="1157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5719"/>
                                        </p:tgtEl>
                                        <p:attrNameLst>
                                          <p:attrName>style.visibility</p:attrName>
                                        </p:attrNameLst>
                                      </p:cBhvr>
                                      <p:to>
                                        <p:strVal val="visible"/>
                                      </p:to>
                                    </p:set>
                                    <p:anim calcmode="lin" valueType="num">
                                      <p:cBhvr additive="base">
                                        <p:cTn id="13" dur="500" fill="hold"/>
                                        <p:tgtEl>
                                          <p:spTgt spid="115719"/>
                                        </p:tgtEl>
                                        <p:attrNameLst>
                                          <p:attrName>ppt_x</p:attrName>
                                        </p:attrNameLst>
                                      </p:cBhvr>
                                      <p:tavLst>
                                        <p:tav tm="0">
                                          <p:val>
                                            <p:strVal val="#ppt_x"/>
                                          </p:val>
                                        </p:tav>
                                        <p:tav tm="100000">
                                          <p:val>
                                            <p:strVal val="#ppt_x"/>
                                          </p:val>
                                        </p:tav>
                                      </p:tavLst>
                                    </p:anim>
                                    <p:anim calcmode="lin" valueType="num">
                                      <p:cBhvr additive="base">
                                        <p:cTn id="14" dur="500" fill="hold"/>
                                        <p:tgtEl>
                                          <p:spTgt spid="1157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6" grpId="0"/>
      <p:bldP spid="115719"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9" name="WordArt 11"/>
          <p:cNvSpPr>
            <a:spLocks noChangeArrowheads="1" noChangeShapeType="1" noTextEdit="1"/>
          </p:cNvSpPr>
          <p:nvPr/>
        </p:nvSpPr>
        <p:spPr bwMode="auto">
          <a:xfrm>
            <a:off x="685800" y="381000"/>
            <a:ext cx="6172200" cy="533400"/>
          </a:xfrm>
          <a:prstGeom prst="rect">
            <a:avLst/>
          </a:prstGeom>
        </p:spPr>
        <p:txBody>
          <a:bodyPr wrap="none" fromWordArt="1">
            <a:prstTxWarp prst="textPlain">
              <a:avLst>
                <a:gd name="adj" fmla="val 50000"/>
              </a:avLst>
            </a:prstTxWarp>
          </a:bodyPr>
          <a:lstStyle/>
          <a:p>
            <a:pPr algn="ctr"/>
            <a:r>
              <a:rPr lang="en-US" altLang="zh-CN" sz="3600" b="1" kern="10">
                <a:ln w="12700">
                  <a:solidFill>
                    <a:srgbClr val="0000FF"/>
                  </a:solidFill>
                  <a:round/>
                </a:ln>
                <a:solidFill>
                  <a:srgbClr val="0000FF"/>
                </a:solidFill>
                <a:effectLst>
                  <a:prstShdw prst="shdw13" dist="53882" dir="13500000">
                    <a:srgbClr val="875B0D">
                      <a:alpha val="50000"/>
                    </a:srgbClr>
                  </a:prstShdw>
                </a:effectLst>
                <a:latin typeface="Times New Roman" panose="02020603050405020304"/>
                <a:cs typeface="Times New Roman" panose="02020603050405020304"/>
              </a:rPr>
              <a:t>Around the world</a:t>
            </a:r>
            <a:endParaRPr lang="zh-CN" altLang="en-US" sz="3600" b="1" kern="10">
              <a:ln w="12700">
                <a:solidFill>
                  <a:srgbClr val="0000FF"/>
                </a:solidFill>
                <a:round/>
              </a:ln>
              <a:solidFill>
                <a:srgbClr val="0000FF"/>
              </a:solidFill>
              <a:effectLst>
                <a:prstShdw prst="shdw13" dist="53882" dir="13500000">
                  <a:srgbClr val="875B0D">
                    <a:alpha val="50000"/>
                  </a:srgbClr>
                </a:prstShdw>
              </a:effectLst>
              <a:latin typeface="Times New Roman" panose="02020603050405020304"/>
              <a:cs typeface="Times New Roman" panose="02020603050405020304"/>
            </a:endParaRPr>
          </a:p>
        </p:txBody>
      </p:sp>
      <p:sp>
        <p:nvSpPr>
          <p:cNvPr id="37928" name="Text Box 40"/>
          <p:cNvSpPr txBox="1">
            <a:spLocks noChangeArrowheads="1"/>
          </p:cNvSpPr>
          <p:nvPr/>
        </p:nvSpPr>
        <p:spPr bwMode="auto">
          <a:xfrm>
            <a:off x="457200" y="1143000"/>
            <a:ext cx="8077200" cy="5456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110000"/>
              </a:lnSpc>
            </a:pPr>
            <a:r>
              <a:rPr lang="en-US" altLang="zh-CN" sz="3200" b="1"/>
              <a:t>Special buildings in Japan</a:t>
            </a:r>
          </a:p>
          <a:p>
            <a:pPr eaLnBrk="1" hangingPunct="1">
              <a:lnSpc>
                <a:spcPct val="110000"/>
              </a:lnSpc>
            </a:pPr>
            <a:r>
              <a:rPr lang="en-US" altLang="zh-CN" sz="3200" b="1">
                <a:latin typeface="Times New Roman" panose="02020603050405020304" pitchFamily="18" charset="0"/>
              </a:rPr>
              <a:t>    Earthquakes are very common in Japan. Many can cause a lot of damage. But now there are new ways of constructing buildings to make them safer and stronger during earthquakes. The Yokohama Landmark Tower is one of the tallest buildings in Japan. It is heavy and strong. It sits on rollers. This means the earth can rise and fall beneath the building without shaking it.</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37899"/>
                                        </p:tgtEl>
                                        <p:attrNameLst>
                                          <p:attrName>style.visibility</p:attrName>
                                        </p:attrNameLst>
                                      </p:cBhvr>
                                      <p:to>
                                        <p:strVal val="visible"/>
                                      </p:to>
                                    </p:set>
                                    <p:animEffect transition="in" filter="slide(fromBottom)">
                                      <p:cBhvr>
                                        <p:cTn id="7" dur="500"/>
                                        <p:tgtEl>
                                          <p:spTgt spid="37899"/>
                                        </p:tgtEl>
                                      </p:cBhvr>
                                    </p:animEffect>
                                  </p:childTnLst>
                                </p:cTn>
                              </p:par>
                            </p:childTnLst>
                          </p:cTn>
                        </p:par>
                        <p:par>
                          <p:cTn id="8" fill="hold">
                            <p:stCondLst>
                              <p:cond delay="500"/>
                            </p:stCondLst>
                            <p:childTnLst>
                              <p:par>
                                <p:cTn id="9" presetID="8" presetClass="entr" presetSubtype="16" fill="hold" grpId="0" nodeType="afterEffect">
                                  <p:stCondLst>
                                    <p:cond delay="0"/>
                                  </p:stCondLst>
                                  <p:childTnLst>
                                    <p:set>
                                      <p:cBhvr>
                                        <p:cTn id="10" dur="1" fill="hold">
                                          <p:stCondLst>
                                            <p:cond delay="0"/>
                                          </p:stCondLst>
                                        </p:cTn>
                                        <p:tgtEl>
                                          <p:spTgt spid="37928"/>
                                        </p:tgtEl>
                                        <p:attrNameLst>
                                          <p:attrName>style.visibility</p:attrName>
                                        </p:attrNameLst>
                                      </p:cBhvr>
                                      <p:to>
                                        <p:strVal val="visible"/>
                                      </p:to>
                                    </p:set>
                                    <p:animEffect transition="in" filter="diamond(in)">
                                      <p:cBhvr>
                                        <p:cTn id="11" dur="500"/>
                                        <p:tgtEl>
                                          <p:spTgt spid="379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9" grpId="0" animBg="1"/>
      <p:bldP spid="37928"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9810" name="WordArt 2"/>
          <p:cNvSpPr>
            <a:spLocks noChangeArrowheads="1" noChangeShapeType="1" noTextEdit="1"/>
          </p:cNvSpPr>
          <p:nvPr/>
        </p:nvSpPr>
        <p:spPr bwMode="auto">
          <a:xfrm>
            <a:off x="228600" y="685800"/>
            <a:ext cx="8763000" cy="685800"/>
          </a:xfrm>
          <a:prstGeom prst="rect">
            <a:avLst/>
          </a:prstGeom>
        </p:spPr>
        <p:txBody>
          <a:bodyPr wrap="none" fromWordArt="1">
            <a:prstTxWarp prst="textPlain">
              <a:avLst>
                <a:gd name="adj" fmla="val 50000"/>
              </a:avLst>
            </a:prstTxWarp>
          </a:bodyPr>
          <a:lstStyle/>
          <a:p>
            <a:pPr algn="ctr"/>
            <a:r>
              <a:rPr lang="en-US" altLang="zh-CN" sz="3600" b="1" kern="10">
                <a:ln w="9525">
                  <a:solidFill>
                    <a:srgbClr val="CC00CC"/>
                  </a:solidFill>
                  <a:round/>
                </a:ln>
                <a:solidFill>
                  <a:srgbClr val="CC00CC"/>
                </a:solidFill>
                <a:effectLst>
                  <a:outerShdw dist="45791" dir="2021404" algn="ctr" rotWithShape="0">
                    <a:srgbClr val="B2B2B2">
                      <a:alpha val="80000"/>
                    </a:srgbClr>
                  </a:outerShdw>
                </a:effectLst>
                <a:latin typeface="Arial" panose="020B0604020202020204"/>
                <a:cs typeface="Arial" panose="020B0604020202020204"/>
              </a:rPr>
              <a:t>Make a list of accidents that can happen at school.</a:t>
            </a:r>
            <a:endParaRPr lang="zh-CN" altLang="en-US" sz="3600" b="1" kern="10">
              <a:ln w="9525">
                <a:solidFill>
                  <a:srgbClr val="CC00CC"/>
                </a:solidFill>
                <a:round/>
              </a:ln>
              <a:solidFill>
                <a:srgbClr val="CC00CC"/>
              </a:solidFill>
              <a:effectLst>
                <a:outerShdw dist="45791" dir="2021404" algn="ctr" rotWithShape="0">
                  <a:srgbClr val="B2B2B2">
                    <a:alpha val="80000"/>
                  </a:srgbClr>
                </a:outerShdw>
              </a:effectLst>
              <a:latin typeface="Arial" panose="020B0604020202020204"/>
              <a:cs typeface="Arial" panose="020B0604020202020204"/>
            </a:endParaRPr>
          </a:p>
        </p:txBody>
      </p:sp>
      <p:graphicFrame>
        <p:nvGraphicFramePr>
          <p:cNvPr id="119898" name="Group 90"/>
          <p:cNvGraphicFramePr>
            <a:graphicFrameLocks noGrp="1"/>
          </p:cNvGraphicFramePr>
          <p:nvPr/>
        </p:nvGraphicFramePr>
        <p:xfrm>
          <a:off x="1295400" y="1828800"/>
          <a:ext cx="6781800" cy="4074160"/>
        </p:xfrm>
        <a:graphic>
          <a:graphicData uri="http://schemas.openxmlformats.org/drawingml/2006/table">
            <a:tbl>
              <a:tblPr/>
              <a:tblGrid>
                <a:gridCol w="2260600">
                  <a:extLst>
                    <a:ext uri="{9D8B030D-6E8A-4147-A177-3AD203B41FA5}">
                      <a16:colId xmlns:a16="http://schemas.microsoft.com/office/drawing/2014/main" val="20000"/>
                    </a:ext>
                  </a:extLst>
                </a:gridCol>
                <a:gridCol w="23876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tblGrid>
              <a:tr h="81280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FF0000"/>
                          </a:solidFill>
                          <a:effectLst/>
                          <a:latin typeface="Comic Sans MS" panose="030F0702030302020204" pitchFamily="66" charset="0"/>
                          <a:ea typeface="宋体" panose="02010600030101010101" pitchFamily="2" charset="-122"/>
                        </a:rPr>
                        <a:t>School accidents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FF0000"/>
                          </a:solidFill>
                          <a:effectLst/>
                          <a:latin typeface="Comic Sans MS" panose="030F0702030302020204" pitchFamily="66" charset="0"/>
                          <a:ea typeface="宋体" panose="02010600030101010101" pitchFamily="2" charset="-122"/>
                        </a:rPr>
                        <a:t>How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rgbClr val="FF0000"/>
                          </a:solidFill>
                          <a:effectLst/>
                          <a:latin typeface="Comic Sans MS" panose="030F0702030302020204" pitchFamily="66" charset="0"/>
                          <a:ea typeface="宋体" panose="02010600030101010101" pitchFamily="2" charset="-122"/>
                        </a:rPr>
                        <a:t>Where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Hurting hands/ knees/ legs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Running fast/ Playing football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Playground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Hitting your head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Climbing a tree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Garden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812800">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zh-CN" sz="28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19810"/>
                                        </p:tgtEl>
                                        <p:attrNameLst>
                                          <p:attrName>style.visibility</p:attrName>
                                        </p:attrNameLst>
                                      </p:cBhvr>
                                      <p:to>
                                        <p:strVal val="visible"/>
                                      </p:to>
                                    </p:set>
                                    <p:animEffect transition="in" filter="blinds(horizontal)">
                                      <p:cBhvr>
                                        <p:cTn id="7" dur="500"/>
                                        <p:tgtEl>
                                          <p:spTgt spid="11981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119898"/>
                                        </p:tgtEl>
                                        <p:attrNameLst>
                                          <p:attrName>style.visibility</p:attrName>
                                        </p:attrNameLst>
                                      </p:cBhvr>
                                      <p:to>
                                        <p:strVal val="visible"/>
                                      </p:to>
                                    </p:set>
                                    <p:anim calcmode="lin" valueType="num">
                                      <p:cBhvr>
                                        <p:cTn id="12" dur="500" fill="hold"/>
                                        <p:tgtEl>
                                          <p:spTgt spid="119898"/>
                                        </p:tgtEl>
                                        <p:attrNameLst>
                                          <p:attrName>ppt_w</p:attrName>
                                        </p:attrNameLst>
                                      </p:cBhvr>
                                      <p:tavLst>
                                        <p:tav tm="0">
                                          <p:val>
                                            <p:fltVal val="0"/>
                                          </p:val>
                                        </p:tav>
                                        <p:tav tm="100000">
                                          <p:val>
                                            <p:strVal val="#ppt_w"/>
                                          </p:val>
                                        </p:tav>
                                      </p:tavLst>
                                    </p:anim>
                                    <p:anim calcmode="lin" valueType="num">
                                      <p:cBhvr>
                                        <p:cTn id="13" dur="500" fill="hold"/>
                                        <p:tgtEl>
                                          <p:spTgt spid="119898"/>
                                        </p:tgtEl>
                                        <p:attrNameLst>
                                          <p:attrName>ppt_h</p:attrName>
                                        </p:attrNameLst>
                                      </p:cBhvr>
                                      <p:tavLst>
                                        <p:tav tm="0">
                                          <p:val>
                                            <p:fltVal val="0"/>
                                          </p:val>
                                        </p:tav>
                                        <p:tav tm="100000">
                                          <p:val>
                                            <p:strVal val="#ppt_h"/>
                                          </p:val>
                                        </p:tav>
                                      </p:tavLst>
                                    </p:anim>
                                    <p:animEffect transition="in" filter="fade">
                                      <p:cBhvr>
                                        <p:cTn id="14" dur="500"/>
                                        <p:tgtEl>
                                          <p:spTgt spid="1198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0"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2002" name="WordArt 18"/>
          <p:cNvSpPr>
            <a:spLocks noChangeArrowheads="1" noChangeShapeType="1" noTextEdit="1"/>
          </p:cNvSpPr>
          <p:nvPr/>
        </p:nvSpPr>
        <p:spPr bwMode="auto">
          <a:xfrm>
            <a:off x="76200" y="381000"/>
            <a:ext cx="8915400" cy="10668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altLang="zh-CN" sz="3200" b="1" kern="10">
                <a:ln w="9525">
                  <a:solidFill>
                    <a:srgbClr val="000000"/>
                  </a:solidFill>
                  <a:round/>
                </a:ln>
                <a:solidFill>
                  <a:srgbClr val="000000"/>
                </a:solidFill>
                <a:latin typeface="Times New Roman" panose="02020603050405020304"/>
                <a:cs typeface="Times New Roman" panose="02020603050405020304"/>
              </a:rPr>
              <a:t>Work in groups. Choose an accident from the list </a:t>
            </a:r>
          </a:p>
          <a:p>
            <a:pPr algn="ctr"/>
            <a:r>
              <a:rPr lang="en-US" altLang="zh-CN" sz="3200" b="1" kern="10">
                <a:ln w="9525">
                  <a:solidFill>
                    <a:srgbClr val="000000"/>
                  </a:solidFill>
                  <a:round/>
                </a:ln>
                <a:solidFill>
                  <a:srgbClr val="000000"/>
                </a:solidFill>
                <a:latin typeface="Times New Roman" panose="02020603050405020304"/>
                <a:cs typeface="Times New Roman" panose="02020603050405020304"/>
              </a:rPr>
              <a:t>in Activity 8 and give instructions about what to do.</a:t>
            </a:r>
            <a:endParaRPr lang="zh-CN" altLang="en-US" sz="3200" b="1" kern="10">
              <a:ln w="9525">
                <a:solidFill>
                  <a:srgbClr val="000000"/>
                </a:solidFill>
                <a:round/>
              </a:ln>
              <a:solidFill>
                <a:srgbClr val="000000"/>
              </a:solidFill>
              <a:latin typeface="Times New Roman" panose="02020603050405020304"/>
              <a:cs typeface="Times New Roman" panose="02020603050405020304"/>
            </a:endParaRPr>
          </a:p>
        </p:txBody>
      </p:sp>
      <p:pic>
        <p:nvPicPr>
          <p:cNvPr id="42060" name="Picture 76" descr="55450426-73d2-4f88-8aae-4b83000cce79"/>
          <p:cNvPicPr>
            <a:picLocks noChangeAspect="1" noChangeArrowheads="1"/>
          </p:cNvPicPr>
          <p:nvPr/>
        </p:nvPicPr>
        <p:blipFill>
          <a:blip r:embed="rId2"/>
          <a:srcRect/>
          <a:stretch>
            <a:fillRect/>
          </a:stretch>
        </p:blipFill>
        <p:spPr bwMode="auto">
          <a:xfrm>
            <a:off x="1447800" y="1828800"/>
            <a:ext cx="6248400" cy="4656138"/>
          </a:xfrm>
          <a:prstGeom prst="rect">
            <a:avLst/>
          </a:prstGeom>
          <a:noFill/>
          <a:ln w="5080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ransition>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2002"/>
                                        </p:tgtEl>
                                        <p:attrNameLst>
                                          <p:attrName>style.visibility</p:attrName>
                                        </p:attrNameLst>
                                      </p:cBhvr>
                                      <p:to>
                                        <p:strVal val="visible"/>
                                      </p:to>
                                    </p:set>
                                    <p:anim calcmode="lin" valueType="num">
                                      <p:cBhvr additive="base">
                                        <p:cTn id="7" dur="500" fill="hold"/>
                                        <p:tgtEl>
                                          <p:spTgt spid="42002"/>
                                        </p:tgtEl>
                                        <p:attrNameLst>
                                          <p:attrName>ppt_x</p:attrName>
                                        </p:attrNameLst>
                                      </p:cBhvr>
                                      <p:tavLst>
                                        <p:tav tm="0">
                                          <p:val>
                                            <p:strVal val="0-#ppt_w/2"/>
                                          </p:val>
                                        </p:tav>
                                        <p:tav tm="100000">
                                          <p:val>
                                            <p:strVal val="#ppt_x"/>
                                          </p:val>
                                        </p:tav>
                                      </p:tavLst>
                                    </p:anim>
                                    <p:anim calcmode="lin" valueType="num">
                                      <p:cBhvr additive="base">
                                        <p:cTn id="8" dur="500" fill="hold"/>
                                        <p:tgtEl>
                                          <p:spTgt spid="4200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1" presetClass="entr" presetSubtype="1" fill="hold" nodeType="afterEffect">
                                  <p:stCondLst>
                                    <p:cond delay="0"/>
                                  </p:stCondLst>
                                  <p:childTnLst>
                                    <p:set>
                                      <p:cBhvr>
                                        <p:cTn id="11" dur="1" fill="hold">
                                          <p:stCondLst>
                                            <p:cond delay="0"/>
                                          </p:stCondLst>
                                        </p:cTn>
                                        <p:tgtEl>
                                          <p:spTgt spid="42060"/>
                                        </p:tgtEl>
                                        <p:attrNameLst>
                                          <p:attrName>style.visibility</p:attrName>
                                        </p:attrNameLst>
                                      </p:cBhvr>
                                      <p:to>
                                        <p:strVal val="visible"/>
                                      </p:to>
                                    </p:set>
                                    <p:animEffect transition="in" filter="wheel(1)">
                                      <p:cBhvr>
                                        <p:cTn id="12" dur="1000"/>
                                        <p:tgtEl>
                                          <p:spTgt spid="42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0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1" name="Rectangle 3"/>
          <p:cNvSpPr>
            <a:spLocks noChangeArrowheads="1"/>
          </p:cNvSpPr>
          <p:nvPr/>
        </p:nvSpPr>
        <p:spPr bwMode="auto">
          <a:xfrm>
            <a:off x="381000" y="685800"/>
            <a:ext cx="8458200" cy="4573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zh-CN" altLang="en-US" sz="5400" b="1" dirty="0">
                <a:solidFill>
                  <a:srgbClr val="FF0000"/>
                </a:solidFill>
              </a:rPr>
              <a:t>学习目标</a:t>
            </a:r>
            <a:r>
              <a:rPr lang="en-US" altLang="zh-CN" sz="5400" b="1" dirty="0">
                <a:solidFill>
                  <a:srgbClr val="FF0000"/>
                </a:solidFill>
              </a:rPr>
              <a:t>:</a:t>
            </a:r>
          </a:p>
          <a:p>
            <a:r>
              <a:rPr lang="en-US" altLang="zh-CN" sz="4800" b="1" dirty="0">
                <a:solidFill>
                  <a:schemeClr val="folHlink"/>
                </a:solidFill>
              </a:rPr>
              <a:t>1</a:t>
            </a:r>
            <a:r>
              <a:rPr lang="zh-CN" altLang="en-US" sz="4800" b="1" dirty="0">
                <a:solidFill>
                  <a:schemeClr val="folHlink"/>
                </a:solidFill>
              </a:rPr>
              <a:t>、掌握本模块的词汇与重点句子。</a:t>
            </a:r>
          </a:p>
          <a:p>
            <a:r>
              <a:rPr lang="en-US" altLang="zh-CN" sz="4800" b="1" dirty="0">
                <a:solidFill>
                  <a:schemeClr val="folHlink"/>
                </a:solidFill>
              </a:rPr>
              <a:t>2</a:t>
            </a:r>
            <a:r>
              <a:rPr lang="zh-CN" altLang="en-US" sz="4800" b="1" dirty="0">
                <a:solidFill>
                  <a:schemeClr val="folHlink"/>
                </a:solidFill>
              </a:rPr>
              <a:t>、掌握祈使句的用法。</a:t>
            </a:r>
          </a:p>
          <a:p>
            <a:r>
              <a:rPr lang="en-US" altLang="zh-CN" sz="4800" b="1" dirty="0">
                <a:solidFill>
                  <a:schemeClr val="folHlink"/>
                </a:solidFill>
              </a:rPr>
              <a:t>3</a:t>
            </a:r>
            <a:r>
              <a:rPr lang="zh-CN" altLang="en-US" sz="4800" b="1" dirty="0">
                <a:solidFill>
                  <a:schemeClr val="folHlink"/>
                </a:solidFill>
              </a:rPr>
              <a:t>、掌握情态动词 </a:t>
            </a:r>
            <a:r>
              <a:rPr lang="en-US" altLang="zh-CN" sz="4800" b="1" dirty="0">
                <a:solidFill>
                  <a:schemeClr val="folHlink"/>
                </a:solidFill>
              </a:rPr>
              <a:t>must, </a:t>
            </a:r>
          </a:p>
          <a:p>
            <a:r>
              <a:rPr lang="en-US" altLang="zh-CN" sz="4800" b="1" dirty="0">
                <a:solidFill>
                  <a:schemeClr val="folHlink"/>
                </a:solidFill>
              </a:rPr>
              <a:t>can, could </a:t>
            </a:r>
            <a:r>
              <a:rPr lang="zh-CN" altLang="en-US" sz="4800" b="1" dirty="0">
                <a:solidFill>
                  <a:schemeClr val="folHlink"/>
                </a:solidFill>
              </a:rPr>
              <a:t>表示推测的用法。</a:t>
            </a:r>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8610" name="WordArt 2"/>
          <p:cNvSpPr>
            <a:spLocks noChangeArrowheads="1" noChangeShapeType="1" noTextEdit="1"/>
          </p:cNvSpPr>
          <p:nvPr/>
        </p:nvSpPr>
        <p:spPr bwMode="auto">
          <a:xfrm>
            <a:off x="2438400" y="88900"/>
            <a:ext cx="4038600" cy="685800"/>
          </a:xfrm>
          <a:prstGeom prst="rect">
            <a:avLst/>
          </a:prstGeom>
          <a:extLst>
            <a:ext uri="{91240B29-F687-4F45-9708-019B960494DF}">
              <a14:hiddenLine xmlns:a14="http://schemas.microsoft.com/office/drawing/2010/main" w="12700">
                <a:solidFill>
                  <a:srgbClr val="000000"/>
                </a:solidFill>
                <a:round/>
              </a14:hiddenLine>
            </a:ext>
          </a:extLst>
        </p:spPr>
        <p:txBody>
          <a:bodyPr wrap="none" fromWordArt="1">
            <a:prstTxWarp prst="textTriangle">
              <a:avLst>
                <a:gd name="adj" fmla="val 50000"/>
              </a:avLst>
            </a:prstTxWarp>
          </a:bodyPr>
          <a:lstStyle/>
          <a:p>
            <a:pPr algn="ctr"/>
            <a:r>
              <a:rPr lang="en-US" altLang="zh-CN" sz="3600" b="1" kern="10" dirty="0">
                <a:solidFill>
                  <a:srgbClr val="003399"/>
                </a:solidFill>
                <a:effectLst>
                  <a:prstShdw prst="shdw18" dist="17961" dir="13500000">
                    <a:schemeClr val="bg1">
                      <a:gamma/>
                      <a:shade val="60000"/>
                      <a:invGamma/>
                    </a:schemeClr>
                  </a:prstShdw>
                </a:effectLst>
                <a:latin typeface="Times New Roman" panose="02020603050405020304"/>
                <a:cs typeface="Times New Roman" panose="02020603050405020304"/>
              </a:rPr>
              <a:t>Exercises</a:t>
            </a:r>
            <a:endParaRPr lang="zh-CN" altLang="en-US" sz="3600" b="1" kern="10" dirty="0">
              <a:solidFill>
                <a:srgbClr val="003399"/>
              </a:solidFill>
              <a:effectLst>
                <a:prstShdw prst="shdw18" dist="17961" dir="13500000">
                  <a:schemeClr val="bg1">
                    <a:gamma/>
                    <a:shade val="60000"/>
                    <a:invGamma/>
                  </a:schemeClr>
                </a:prstShdw>
              </a:effectLst>
              <a:latin typeface="Times New Roman" panose="02020603050405020304"/>
              <a:cs typeface="Times New Roman" panose="02020603050405020304"/>
            </a:endParaRPr>
          </a:p>
        </p:txBody>
      </p:sp>
      <p:sp>
        <p:nvSpPr>
          <p:cNvPr id="68611" name="Text Box 3"/>
          <p:cNvSpPr txBox="1">
            <a:spLocks noChangeArrowheads="1"/>
          </p:cNvSpPr>
          <p:nvPr/>
        </p:nvSpPr>
        <p:spPr bwMode="auto">
          <a:xfrm>
            <a:off x="304800" y="838200"/>
            <a:ext cx="8686800" cy="5770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15000"/>
              </a:lnSpc>
            </a:pPr>
            <a:r>
              <a:rPr lang="en-US" altLang="zh-CN" sz="3600" b="1" dirty="0">
                <a:latin typeface="Times New Roman" panose="02020603050405020304" pitchFamily="18" charset="0"/>
              </a:rPr>
              <a:t>1. — Sorry for being late again.</a:t>
            </a:r>
          </a:p>
          <a:p>
            <a:pPr eaLnBrk="1" hangingPunct="1">
              <a:lnSpc>
                <a:spcPct val="115000"/>
              </a:lnSpc>
            </a:pPr>
            <a:r>
              <a:rPr lang="en-US" altLang="zh-CN" sz="3600" b="1" dirty="0">
                <a:latin typeface="Times New Roman" panose="02020603050405020304" pitchFamily="18" charset="0"/>
              </a:rPr>
              <a:t>    — _____ here on time next time, or  </a:t>
            </a:r>
          </a:p>
          <a:p>
            <a:pPr eaLnBrk="1" hangingPunct="1">
              <a:lnSpc>
                <a:spcPct val="115000"/>
              </a:lnSpc>
            </a:pPr>
            <a:r>
              <a:rPr lang="en-US" altLang="zh-CN" sz="3600" b="1" dirty="0">
                <a:latin typeface="Times New Roman" panose="02020603050405020304" pitchFamily="18" charset="0"/>
              </a:rPr>
              <a:t>         you’ll be punished.</a:t>
            </a:r>
          </a:p>
          <a:p>
            <a:pPr eaLnBrk="1" hangingPunct="1">
              <a:lnSpc>
                <a:spcPct val="115000"/>
              </a:lnSpc>
            </a:pPr>
            <a:r>
              <a:rPr lang="en-US" altLang="zh-CN" sz="3600" b="1" dirty="0">
                <a:latin typeface="Times New Roman" panose="02020603050405020304" pitchFamily="18" charset="0"/>
              </a:rPr>
              <a:t>   A. Be      B. Being      C. To be     D. Been</a:t>
            </a:r>
          </a:p>
          <a:p>
            <a:pPr eaLnBrk="1" hangingPunct="1">
              <a:lnSpc>
                <a:spcPct val="115000"/>
              </a:lnSpc>
            </a:pPr>
            <a:r>
              <a:rPr lang="en-US" altLang="zh-CN" sz="3600" b="1" dirty="0">
                <a:latin typeface="Times New Roman" panose="02020603050405020304" pitchFamily="18" charset="0"/>
              </a:rPr>
              <a:t>2. — May I listen to the music here, Mr. 	 	 White?</a:t>
            </a:r>
          </a:p>
          <a:p>
            <a:pPr eaLnBrk="1" hangingPunct="1">
              <a:lnSpc>
                <a:spcPct val="115000"/>
              </a:lnSpc>
            </a:pPr>
            <a:r>
              <a:rPr lang="en-US" altLang="zh-CN" sz="3600" b="1" dirty="0">
                <a:latin typeface="Times New Roman" panose="02020603050405020304" pitchFamily="18" charset="0"/>
              </a:rPr>
              <a:t>    — Sorry, you’d better _____ it like that.</a:t>
            </a:r>
          </a:p>
          <a:p>
            <a:pPr eaLnBrk="1" hangingPunct="1">
              <a:lnSpc>
                <a:spcPct val="115000"/>
              </a:lnSpc>
            </a:pPr>
            <a:r>
              <a:rPr lang="en-US" altLang="zh-CN" sz="3600" b="1" dirty="0">
                <a:latin typeface="Times New Roman" panose="02020603050405020304" pitchFamily="18" charset="0"/>
              </a:rPr>
              <a:t>   A. not to do               </a:t>
            </a:r>
            <a:r>
              <a:rPr lang="en-US" altLang="zh-CN" sz="3600" b="1" dirty="0" smtClean="0">
                <a:latin typeface="Times New Roman" panose="02020603050405020304" pitchFamily="18" charset="0"/>
              </a:rPr>
              <a:t>B</a:t>
            </a:r>
            <a:r>
              <a:rPr lang="en-US" altLang="zh-CN" sz="3600" b="1" dirty="0">
                <a:latin typeface="Times New Roman" panose="02020603050405020304" pitchFamily="18" charset="0"/>
              </a:rPr>
              <a:t>. not do </a:t>
            </a:r>
            <a:endParaRPr lang="en-US" altLang="zh-CN" sz="3600" b="1" dirty="0" smtClean="0">
              <a:latin typeface="Times New Roman" panose="02020603050405020304" pitchFamily="18" charset="0"/>
            </a:endParaRPr>
          </a:p>
          <a:p>
            <a:pPr eaLnBrk="1" hangingPunct="1">
              <a:lnSpc>
                <a:spcPct val="115000"/>
              </a:lnSpc>
            </a:pPr>
            <a:r>
              <a:rPr lang="en-US" altLang="zh-CN" sz="3600" b="1" dirty="0" smtClean="0">
                <a:latin typeface="Times New Roman" panose="02020603050405020304" pitchFamily="18" charset="0"/>
              </a:rPr>
              <a:t>  C</a:t>
            </a:r>
            <a:r>
              <a:rPr lang="en-US" altLang="zh-CN" sz="3600" b="1" dirty="0">
                <a:latin typeface="Times New Roman" panose="02020603050405020304" pitchFamily="18" charset="0"/>
              </a:rPr>
              <a:t>. don’t do                    D. not do to</a:t>
            </a:r>
          </a:p>
        </p:txBody>
      </p:sp>
      <p:sp>
        <p:nvSpPr>
          <p:cNvPr id="68613" name="Text Box 5"/>
          <p:cNvSpPr txBox="1">
            <a:spLocks noChangeArrowheads="1"/>
          </p:cNvSpPr>
          <p:nvPr/>
        </p:nvSpPr>
        <p:spPr bwMode="auto">
          <a:xfrm>
            <a:off x="1828800" y="1447800"/>
            <a:ext cx="496888"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15000"/>
              </a:lnSpc>
            </a:pPr>
            <a:r>
              <a:rPr lang="en-US" altLang="zh-CN" sz="3600" b="1">
                <a:solidFill>
                  <a:srgbClr val="FF0066"/>
                </a:solidFill>
                <a:effectLst>
                  <a:outerShdw blurRad="38100" dist="38100" dir="2700000" algn="tl">
                    <a:srgbClr val="C0C0C0"/>
                  </a:outerShdw>
                </a:effectLst>
                <a:latin typeface="Times New Roman" panose="02020603050405020304" pitchFamily="18" charset="0"/>
              </a:rPr>
              <a:t>A</a:t>
            </a:r>
          </a:p>
        </p:txBody>
      </p:sp>
      <p:sp>
        <p:nvSpPr>
          <p:cNvPr id="68614" name="Text Box 6"/>
          <p:cNvSpPr txBox="1">
            <a:spLocks noChangeArrowheads="1"/>
          </p:cNvSpPr>
          <p:nvPr/>
        </p:nvSpPr>
        <p:spPr bwMode="auto">
          <a:xfrm>
            <a:off x="5334000" y="4573588"/>
            <a:ext cx="474663" cy="72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15000"/>
              </a:lnSpc>
            </a:pPr>
            <a:r>
              <a:rPr lang="en-US" altLang="zh-CN" sz="3600" b="1">
                <a:solidFill>
                  <a:srgbClr val="FF0066"/>
                </a:solidFill>
                <a:effectLst>
                  <a:outerShdw blurRad="38100" dist="38100" dir="2700000" algn="tl">
                    <a:srgbClr val="C0C0C0"/>
                  </a:outerShdw>
                </a:effectLst>
                <a:latin typeface="Times New Roman" panose="02020603050405020304" pitchFamily="18" charset="0"/>
              </a:rPr>
              <a:t>B</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withEffect">
                                  <p:stCondLst>
                                    <p:cond delay="0"/>
                                  </p:stCondLst>
                                  <p:childTnLst>
                                    <p:set>
                                      <p:cBhvr>
                                        <p:cTn id="6" dur="1" fill="hold">
                                          <p:stCondLst>
                                            <p:cond delay="0"/>
                                          </p:stCondLst>
                                        </p:cTn>
                                        <p:tgtEl>
                                          <p:spTgt spid="68610"/>
                                        </p:tgtEl>
                                        <p:attrNameLst>
                                          <p:attrName>style.visibility</p:attrName>
                                        </p:attrNameLst>
                                      </p:cBhvr>
                                      <p:to>
                                        <p:strVal val="visible"/>
                                      </p:to>
                                    </p:set>
                                    <p:anim calcmode="lin" valueType="num">
                                      <p:cBhvr additive="base">
                                        <p:cTn id="7" dur="500" fill="hold"/>
                                        <p:tgtEl>
                                          <p:spTgt spid="68610"/>
                                        </p:tgtEl>
                                        <p:attrNameLst>
                                          <p:attrName>ppt_x</p:attrName>
                                        </p:attrNameLst>
                                      </p:cBhvr>
                                      <p:tavLst>
                                        <p:tav tm="0">
                                          <p:val>
                                            <p:strVal val="0-#ppt_w/2"/>
                                          </p:val>
                                        </p:tav>
                                        <p:tav tm="100000">
                                          <p:val>
                                            <p:strVal val="#ppt_x"/>
                                          </p:val>
                                        </p:tav>
                                      </p:tavLst>
                                    </p:anim>
                                    <p:anim calcmode="lin" valueType="num">
                                      <p:cBhvr additive="base">
                                        <p:cTn id="8" dur="500" fill="hold"/>
                                        <p:tgtEl>
                                          <p:spTgt spid="68610"/>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68611"/>
                                        </p:tgtEl>
                                        <p:attrNameLst>
                                          <p:attrName>style.visibility</p:attrName>
                                        </p:attrNameLst>
                                      </p:cBhvr>
                                      <p:to>
                                        <p:strVal val="visible"/>
                                      </p:to>
                                    </p:set>
                                    <p:animEffect transition="in" filter="blinds(horizontal)">
                                      <p:cBhvr>
                                        <p:cTn id="12" dur="500"/>
                                        <p:tgtEl>
                                          <p:spTgt spid="68611"/>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8613">
                                            <p:txEl>
                                              <p:pRg st="0" end="0"/>
                                            </p:txEl>
                                          </p:spTgt>
                                        </p:tgtEl>
                                        <p:attrNameLst>
                                          <p:attrName>style.visibility</p:attrName>
                                        </p:attrNameLst>
                                      </p:cBhvr>
                                      <p:to>
                                        <p:strVal val="visible"/>
                                      </p:to>
                                    </p:set>
                                    <p:anim calcmode="lin" valueType="num">
                                      <p:cBhvr additive="base">
                                        <p:cTn id="17" dur="500" fill="hold"/>
                                        <p:tgtEl>
                                          <p:spTgt spid="68613">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86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8614">
                                            <p:txEl>
                                              <p:pRg st="0" end="0"/>
                                            </p:txEl>
                                          </p:spTgt>
                                        </p:tgtEl>
                                        <p:attrNameLst>
                                          <p:attrName>style.visibility</p:attrName>
                                        </p:attrNameLst>
                                      </p:cBhvr>
                                      <p:to>
                                        <p:strVal val="visible"/>
                                      </p:to>
                                    </p:set>
                                    <p:anim calcmode="lin" valueType="num">
                                      <p:cBhvr additive="base">
                                        <p:cTn id="23" dur="500" fill="hold"/>
                                        <p:tgtEl>
                                          <p:spTgt spid="68614">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861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P spid="68611"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6739" name="Text Box 3"/>
          <p:cNvSpPr txBox="1">
            <a:spLocks noChangeArrowheads="1"/>
          </p:cNvSpPr>
          <p:nvPr/>
        </p:nvSpPr>
        <p:spPr bwMode="auto">
          <a:xfrm>
            <a:off x="381000" y="927100"/>
            <a:ext cx="8229600" cy="5084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30000"/>
              </a:lnSpc>
            </a:pPr>
            <a:r>
              <a:rPr lang="en-US" altLang="zh-CN" sz="3600" b="1" dirty="0">
                <a:latin typeface="Times New Roman" panose="02020603050405020304" pitchFamily="18" charset="0"/>
              </a:rPr>
              <a:t>3. Boys and girls, ______ up your hands if you want to take part in the summer camp (</a:t>
            </a:r>
            <a:r>
              <a:rPr lang="zh-CN" altLang="en-US" sz="3600" b="1" dirty="0">
                <a:latin typeface="Times New Roman" panose="02020603050405020304" pitchFamily="18" charset="0"/>
              </a:rPr>
              <a:t>夏令营</a:t>
            </a:r>
            <a:r>
              <a:rPr lang="en-US" altLang="zh-CN" sz="3600" b="1" dirty="0">
                <a:latin typeface="Times New Roman" panose="02020603050405020304" pitchFamily="18" charset="0"/>
              </a:rPr>
              <a:t>).</a:t>
            </a:r>
          </a:p>
          <a:p>
            <a:pPr eaLnBrk="1" hangingPunct="1">
              <a:lnSpc>
                <a:spcPct val="130000"/>
              </a:lnSpc>
            </a:pPr>
            <a:r>
              <a:rPr lang="en-US" altLang="zh-CN" sz="3600" b="1" dirty="0">
                <a:latin typeface="Times New Roman" panose="02020603050405020304" pitchFamily="18" charset="0"/>
              </a:rPr>
              <a:t>   A. putting        B. to put          C. put</a:t>
            </a:r>
          </a:p>
          <a:p>
            <a:pPr eaLnBrk="1" hangingPunct="1">
              <a:lnSpc>
                <a:spcPct val="130000"/>
              </a:lnSpc>
            </a:pPr>
            <a:r>
              <a:rPr lang="en-US" altLang="zh-CN" sz="3600" b="1" dirty="0">
                <a:latin typeface="Times New Roman" panose="02020603050405020304" pitchFamily="18" charset="0"/>
              </a:rPr>
              <a:t>4. When someone is in trouble, we must help him _______ trouble.        </a:t>
            </a:r>
          </a:p>
          <a:p>
            <a:pPr eaLnBrk="1" hangingPunct="1">
              <a:lnSpc>
                <a:spcPct val="130000"/>
              </a:lnSpc>
            </a:pPr>
            <a:r>
              <a:rPr lang="en-US" altLang="zh-CN" sz="3600" b="1" dirty="0">
                <a:latin typeface="Times New Roman" panose="02020603050405020304" pitchFamily="18" charset="0"/>
              </a:rPr>
              <a:t>   A. in                B. out of           C. into </a:t>
            </a:r>
          </a:p>
        </p:txBody>
      </p:sp>
      <p:sp>
        <p:nvSpPr>
          <p:cNvPr id="116742" name="Text Box 6"/>
          <p:cNvSpPr txBox="1">
            <a:spLocks noChangeArrowheads="1"/>
          </p:cNvSpPr>
          <p:nvPr/>
        </p:nvSpPr>
        <p:spPr bwMode="auto">
          <a:xfrm>
            <a:off x="4343400" y="946150"/>
            <a:ext cx="496888" cy="8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30000"/>
              </a:lnSpc>
            </a:pPr>
            <a:r>
              <a:rPr lang="en-US" altLang="zh-CN" sz="3600" b="1">
                <a:solidFill>
                  <a:srgbClr val="FF0066"/>
                </a:solidFill>
                <a:effectLst>
                  <a:outerShdw blurRad="38100" dist="38100" dir="2700000" algn="tl">
                    <a:srgbClr val="C0C0C0"/>
                  </a:outerShdw>
                </a:effectLst>
                <a:latin typeface="Times New Roman" panose="02020603050405020304" pitchFamily="18" charset="0"/>
              </a:rPr>
              <a:t>C</a:t>
            </a:r>
          </a:p>
        </p:txBody>
      </p:sp>
      <p:sp>
        <p:nvSpPr>
          <p:cNvPr id="116743" name="Text Box 7"/>
          <p:cNvSpPr txBox="1">
            <a:spLocks noChangeArrowheads="1"/>
          </p:cNvSpPr>
          <p:nvPr/>
        </p:nvSpPr>
        <p:spPr bwMode="auto">
          <a:xfrm>
            <a:off x="3084513" y="4495800"/>
            <a:ext cx="496887" cy="8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30000"/>
              </a:lnSpc>
            </a:pPr>
            <a:r>
              <a:rPr lang="en-US" altLang="zh-CN" sz="3600" b="1">
                <a:solidFill>
                  <a:srgbClr val="FF0066"/>
                </a:solidFill>
                <a:effectLst>
                  <a:outerShdw blurRad="38100" dist="38100" dir="2700000" algn="tl">
                    <a:srgbClr val="C0C0C0"/>
                  </a:outerShdw>
                </a:effectLst>
                <a:latin typeface="Times New Roman" panose="02020603050405020304" pitchFamily="18" charset="0"/>
              </a:rPr>
              <a:t>B</a:t>
            </a:r>
          </a:p>
        </p:txBody>
      </p:sp>
    </p:spTree>
  </p:cSld>
  <p:clrMapOvr>
    <a:masterClrMapping/>
  </p:clrMapOvr>
  <p:transition>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16739"/>
                                        </p:tgtEl>
                                        <p:attrNameLst>
                                          <p:attrName>style.visibility</p:attrName>
                                        </p:attrNameLst>
                                      </p:cBhvr>
                                      <p:to>
                                        <p:strVal val="visible"/>
                                      </p:to>
                                    </p:set>
                                    <p:animEffect transition="in" filter="blinds(horizontal)">
                                      <p:cBhvr>
                                        <p:cTn id="7" dur="500"/>
                                        <p:tgtEl>
                                          <p:spTgt spid="11673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16742">
                                            <p:txEl>
                                              <p:pRg st="0" end="0"/>
                                            </p:txEl>
                                          </p:spTgt>
                                        </p:tgtEl>
                                        <p:attrNameLst>
                                          <p:attrName>style.visibility</p:attrName>
                                        </p:attrNameLst>
                                      </p:cBhvr>
                                      <p:to>
                                        <p:strVal val="visible"/>
                                      </p:to>
                                    </p:set>
                                    <p:anim calcmode="lin" valueType="num">
                                      <p:cBhvr additive="base">
                                        <p:cTn id="12" dur="500" fill="hold"/>
                                        <p:tgtEl>
                                          <p:spTgt spid="11674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1674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16743">
                                            <p:txEl>
                                              <p:pRg st="0" end="0"/>
                                            </p:txEl>
                                          </p:spTgt>
                                        </p:tgtEl>
                                        <p:attrNameLst>
                                          <p:attrName>style.visibility</p:attrName>
                                        </p:attrNameLst>
                                      </p:cBhvr>
                                      <p:to>
                                        <p:strVal val="visible"/>
                                      </p:to>
                                    </p:set>
                                    <p:anim calcmode="lin" valueType="num">
                                      <p:cBhvr additive="base">
                                        <p:cTn id="18" dur="500" fill="hold"/>
                                        <p:tgtEl>
                                          <p:spTgt spid="11674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1674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WordArt 2"/>
          <p:cNvSpPr>
            <a:spLocks noChangeArrowheads="1" noChangeShapeType="1" noTextEdit="1"/>
          </p:cNvSpPr>
          <p:nvPr/>
        </p:nvSpPr>
        <p:spPr bwMode="auto">
          <a:xfrm>
            <a:off x="2286000" y="304800"/>
            <a:ext cx="4419600" cy="673100"/>
          </a:xfrm>
          <a:prstGeom prst="rect">
            <a:avLst/>
          </a:prstGeom>
        </p:spPr>
        <p:txBody>
          <a:bodyPr wrap="none" fromWordArt="1">
            <a:prstTxWarp prst="textPlain">
              <a:avLst>
                <a:gd name="adj" fmla="val 50000"/>
              </a:avLst>
            </a:prstTxWarp>
          </a:bodyPr>
          <a:lstStyle/>
          <a:p>
            <a:pPr algn="ctr"/>
            <a:r>
              <a:rPr lang="zh-CN" altLang="en-US" sz="3600" b="1" kern="10">
                <a:ln w="12700">
                  <a:solidFill>
                    <a:srgbClr val="CC00CC"/>
                  </a:solidFill>
                  <a:round/>
                </a:ln>
                <a:solidFill>
                  <a:srgbClr val="CC00CC"/>
                </a:solidFill>
                <a:effectLst>
                  <a:outerShdw dist="35921" dir="2700000" algn="ctr" rotWithShape="0">
                    <a:srgbClr val="875B0D">
                      <a:alpha val="50000"/>
                    </a:srgbClr>
                  </a:outerShdw>
                </a:effectLst>
                <a:latin typeface="宋体" panose="02010600030101010101" pitchFamily="2" charset="-122"/>
                <a:ea typeface="宋体" panose="02010600030101010101" pitchFamily="2" charset="-122"/>
              </a:rPr>
              <a:t>中 考 链 接</a:t>
            </a:r>
          </a:p>
        </p:txBody>
      </p:sp>
      <p:sp>
        <p:nvSpPr>
          <p:cNvPr id="88067" name="Text Box 3"/>
          <p:cNvSpPr txBox="1">
            <a:spLocks noChangeArrowheads="1"/>
          </p:cNvSpPr>
          <p:nvPr/>
        </p:nvSpPr>
        <p:spPr bwMode="auto">
          <a:xfrm>
            <a:off x="228600" y="1066800"/>
            <a:ext cx="8686800" cy="6018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tabLst>
                <a:tab pos="450850" algn="l"/>
              </a:tabLst>
              <a:defRPr>
                <a:solidFill>
                  <a:schemeClr val="tx1"/>
                </a:solidFill>
                <a:latin typeface="Arial" panose="020B0604020202020204" pitchFamily="34" charset="0"/>
                <a:ea typeface="宋体" panose="02010600030101010101" pitchFamily="2" charset="-122"/>
              </a:defRPr>
            </a:lvl1pPr>
            <a:lvl2pPr marL="800100" indent="-342900">
              <a:tabLst>
                <a:tab pos="450850" algn="l"/>
              </a:tabLst>
              <a:defRPr>
                <a:solidFill>
                  <a:schemeClr val="tx1"/>
                </a:solidFill>
                <a:latin typeface="Arial" panose="020B0604020202020204" pitchFamily="34" charset="0"/>
                <a:ea typeface="宋体" panose="02010600030101010101" pitchFamily="2" charset="-122"/>
              </a:defRPr>
            </a:lvl2pPr>
            <a:lvl3pPr marL="1257300" indent="-342900">
              <a:tabLst>
                <a:tab pos="450850" algn="l"/>
              </a:tabLst>
              <a:defRPr>
                <a:solidFill>
                  <a:schemeClr val="tx1"/>
                </a:solidFill>
                <a:latin typeface="Arial" panose="020B0604020202020204" pitchFamily="34" charset="0"/>
                <a:ea typeface="宋体" panose="02010600030101010101" pitchFamily="2" charset="-122"/>
              </a:defRPr>
            </a:lvl3pPr>
            <a:lvl4pPr marL="1714500" indent="-342900">
              <a:tabLst>
                <a:tab pos="450850" algn="l"/>
              </a:tabLst>
              <a:defRPr>
                <a:solidFill>
                  <a:schemeClr val="tx1"/>
                </a:solidFill>
                <a:latin typeface="Arial" panose="020B0604020202020204" pitchFamily="34" charset="0"/>
                <a:ea typeface="宋体" panose="02010600030101010101" pitchFamily="2" charset="-122"/>
              </a:defRPr>
            </a:lvl4pPr>
            <a:lvl5pPr marL="2171700" indent="-342900">
              <a:tabLst>
                <a:tab pos="450850" algn="l"/>
              </a:tabLst>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tabLst>
                <a:tab pos="450850" algn="l"/>
              </a:tabLs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tabLst>
                <a:tab pos="450850" algn="l"/>
              </a:tabLs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tabLst>
                <a:tab pos="450850" algn="l"/>
              </a:tabLs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tabLst>
                <a:tab pos="450850" algn="l"/>
              </a:tabLs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3600" b="1">
                <a:latin typeface="Times New Roman" panose="02020603050405020304" pitchFamily="18" charset="0"/>
              </a:rPr>
              <a:t>1. — My brother won the first prize in 			 speech competition. </a:t>
            </a:r>
          </a:p>
          <a:p>
            <a:pPr eaLnBrk="1" hangingPunct="1">
              <a:lnSpc>
                <a:spcPct val="120000"/>
              </a:lnSpc>
            </a:pPr>
            <a:r>
              <a:rPr lang="en-US" altLang="zh-CN" sz="3600" b="1">
                <a:latin typeface="Times New Roman" panose="02020603050405020304" pitchFamily="18" charset="0"/>
              </a:rPr>
              <a:t> 	— Congratulations! You ____ be excited 		about that!    【2012</a:t>
            </a:r>
            <a:r>
              <a:rPr lang="zh-CN" altLang="en-US" sz="3600" b="1">
                <a:latin typeface="Times New Roman" panose="02020603050405020304" pitchFamily="18" charset="0"/>
              </a:rPr>
              <a:t>湖北宜昌</a:t>
            </a:r>
            <a:r>
              <a:rPr lang="en-US" altLang="zh-CN" sz="3600" b="1">
                <a:latin typeface="Times New Roman" panose="02020603050405020304" pitchFamily="18" charset="0"/>
              </a:rPr>
              <a:t>】</a:t>
            </a:r>
          </a:p>
          <a:p>
            <a:pPr eaLnBrk="1" hangingPunct="1">
              <a:lnSpc>
                <a:spcPct val="120000"/>
              </a:lnSpc>
            </a:pPr>
            <a:r>
              <a:rPr lang="en-US" altLang="zh-CN" sz="3600" b="1">
                <a:latin typeface="Times New Roman" panose="02020603050405020304" pitchFamily="18" charset="0"/>
              </a:rPr>
              <a:t> A. need        B. must       C. would      D. can</a:t>
            </a:r>
          </a:p>
          <a:p>
            <a:pPr eaLnBrk="1" hangingPunct="1">
              <a:lnSpc>
                <a:spcPct val="120000"/>
              </a:lnSpc>
            </a:pPr>
            <a:r>
              <a:rPr lang="en-US" altLang="zh-CN" sz="3600" b="1">
                <a:latin typeface="Times New Roman" panose="02020603050405020304" pitchFamily="18" charset="0"/>
              </a:rPr>
              <a:t>2. The lady in this photo _____ be over fifty! She looks so young! 【2012</a:t>
            </a:r>
            <a:r>
              <a:rPr lang="zh-CN" altLang="en-US" sz="3600" b="1">
                <a:latin typeface="Times New Roman" panose="02020603050405020304" pitchFamily="18" charset="0"/>
              </a:rPr>
              <a:t>江苏无锡</a:t>
            </a:r>
            <a:r>
              <a:rPr lang="en-US" altLang="zh-CN" sz="3600" b="1">
                <a:latin typeface="Times New Roman" panose="02020603050405020304" pitchFamily="18" charset="0"/>
              </a:rPr>
              <a:t>】</a:t>
            </a:r>
          </a:p>
          <a:p>
            <a:pPr eaLnBrk="1" hangingPunct="1">
              <a:lnSpc>
                <a:spcPct val="120000"/>
              </a:lnSpc>
              <a:buFontTx/>
              <a:buAutoNum type="alphaUcPeriod"/>
            </a:pPr>
            <a:r>
              <a:rPr lang="en-US" altLang="zh-CN" sz="3600" b="1">
                <a:latin typeface="Times New Roman" panose="02020603050405020304" pitchFamily="18" charset="0"/>
              </a:rPr>
              <a:t> mustn’t    B. must       C. can’t       D. can</a:t>
            </a:r>
          </a:p>
        </p:txBody>
      </p:sp>
      <p:sp>
        <p:nvSpPr>
          <p:cNvPr id="88068" name="Text Box 4"/>
          <p:cNvSpPr txBox="1">
            <a:spLocks noChangeArrowheads="1"/>
          </p:cNvSpPr>
          <p:nvPr/>
        </p:nvSpPr>
        <p:spPr bwMode="auto">
          <a:xfrm>
            <a:off x="5791200" y="2438400"/>
            <a:ext cx="488950" cy="750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lnSpc>
                <a:spcPct val="120000"/>
              </a:lnSpc>
            </a:pPr>
            <a:r>
              <a:rPr lang="en-US" altLang="zh-CN" sz="3600" b="1">
                <a:solidFill>
                  <a:srgbClr val="FF3300"/>
                </a:solidFill>
                <a:effectLst>
                  <a:outerShdw blurRad="38100" dist="38100" dir="2700000" algn="tl">
                    <a:srgbClr val="C0C0C0"/>
                  </a:outerShdw>
                </a:effectLst>
                <a:latin typeface="Times New Roman" panose="02020603050405020304" pitchFamily="18" charset="0"/>
              </a:rPr>
              <a:t>B</a:t>
            </a:r>
          </a:p>
        </p:txBody>
      </p:sp>
      <p:sp>
        <p:nvSpPr>
          <p:cNvPr id="88069" name="Text Box 5"/>
          <p:cNvSpPr txBox="1">
            <a:spLocks noChangeArrowheads="1"/>
          </p:cNvSpPr>
          <p:nvPr/>
        </p:nvSpPr>
        <p:spPr bwMode="auto">
          <a:xfrm>
            <a:off x="5486400" y="4419600"/>
            <a:ext cx="488950" cy="750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120000"/>
              </a:lnSpc>
            </a:pPr>
            <a:r>
              <a:rPr lang="en-US" altLang="zh-CN" sz="3600" b="1">
                <a:solidFill>
                  <a:srgbClr val="FF3300"/>
                </a:solidFill>
                <a:effectLst>
                  <a:outerShdw blurRad="38100" dist="38100" dir="2700000" algn="tl">
                    <a:srgbClr val="C0C0C0"/>
                  </a:outerShdw>
                </a:effectLst>
                <a:latin typeface="Times New Roman" panose="02020603050405020304" pitchFamily="18" charset="0"/>
              </a:rPr>
              <a:t>C</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88066"/>
                                        </p:tgtEl>
                                        <p:attrNameLst>
                                          <p:attrName>style.visibility</p:attrName>
                                        </p:attrNameLst>
                                      </p:cBhvr>
                                      <p:to>
                                        <p:strVal val="visible"/>
                                      </p:to>
                                    </p:set>
                                    <p:anim calcmode="lin" valueType="num">
                                      <p:cBhvr additive="base">
                                        <p:cTn id="7" dur="500" fill="hold"/>
                                        <p:tgtEl>
                                          <p:spTgt spid="88066"/>
                                        </p:tgtEl>
                                        <p:attrNameLst>
                                          <p:attrName>ppt_x</p:attrName>
                                        </p:attrNameLst>
                                      </p:cBhvr>
                                      <p:tavLst>
                                        <p:tav tm="0">
                                          <p:val>
                                            <p:strVal val="0-#ppt_w/2"/>
                                          </p:val>
                                        </p:tav>
                                        <p:tav tm="100000">
                                          <p:val>
                                            <p:strVal val="#ppt_x"/>
                                          </p:val>
                                        </p:tav>
                                      </p:tavLst>
                                    </p:anim>
                                    <p:anim calcmode="lin" valueType="num">
                                      <p:cBhvr additive="base">
                                        <p:cTn id="8" dur="500" fill="hold"/>
                                        <p:tgtEl>
                                          <p:spTgt spid="8806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88067"/>
                                        </p:tgtEl>
                                        <p:attrNameLst>
                                          <p:attrName>style.visibility</p:attrName>
                                        </p:attrNameLst>
                                      </p:cBhvr>
                                      <p:to>
                                        <p:strVal val="visible"/>
                                      </p:to>
                                    </p:set>
                                    <p:anim calcmode="lin" valueType="num">
                                      <p:cBhvr additive="base">
                                        <p:cTn id="12" dur="500" fill="hold"/>
                                        <p:tgtEl>
                                          <p:spTgt spid="88067"/>
                                        </p:tgtEl>
                                        <p:attrNameLst>
                                          <p:attrName>ppt_x</p:attrName>
                                        </p:attrNameLst>
                                      </p:cBhvr>
                                      <p:tavLst>
                                        <p:tav tm="0">
                                          <p:val>
                                            <p:strVal val="#ppt_x"/>
                                          </p:val>
                                        </p:tav>
                                        <p:tav tm="100000">
                                          <p:val>
                                            <p:strVal val="#ppt_x"/>
                                          </p:val>
                                        </p:tav>
                                      </p:tavLst>
                                    </p:anim>
                                    <p:anim calcmode="lin" valueType="num">
                                      <p:cBhvr additive="base">
                                        <p:cTn id="13" dur="500" fill="hold"/>
                                        <p:tgtEl>
                                          <p:spTgt spid="8806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8068"/>
                                        </p:tgtEl>
                                        <p:attrNameLst>
                                          <p:attrName>style.visibility</p:attrName>
                                        </p:attrNameLst>
                                      </p:cBhvr>
                                      <p:to>
                                        <p:strVal val="visible"/>
                                      </p:to>
                                    </p:set>
                                    <p:anim calcmode="lin" valueType="num">
                                      <p:cBhvr additive="base">
                                        <p:cTn id="18" dur="500" fill="hold"/>
                                        <p:tgtEl>
                                          <p:spTgt spid="88068"/>
                                        </p:tgtEl>
                                        <p:attrNameLst>
                                          <p:attrName>ppt_x</p:attrName>
                                        </p:attrNameLst>
                                      </p:cBhvr>
                                      <p:tavLst>
                                        <p:tav tm="0">
                                          <p:val>
                                            <p:strVal val="#ppt_x"/>
                                          </p:val>
                                        </p:tav>
                                        <p:tav tm="100000">
                                          <p:val>
                                            <p:strVal val="#ppt_x"/>
                                          </p:val>
                                        </p:tav>
                                      </p:tavLst>
                                    </p:anim>
                                    <p:anim calcmode="lin" valueType="num">
                                      <p:cBhvr additive="base">
                                        <p:cTn id="19" dur="500" fill="hold"/>
                                        <p:tgtEl>
                                          <p:spTgt spid="88068"/>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8069"/>
                                        </p:tgtEl>
                                        <p:attrNameLst>
                                          <p:attrName>style.visibility</p:attrName>
                                        </p:attrNameLst>
                                      </p:cBhvr>
                                      <p:to>
                                        <p:strVal val="visible"/>
                                      </p:to>
                                    </p:set>
                                    <p:anim calcmode="lin" valueType="num">
                                      <p:cBhvr additive="base">
                                        <p:cTn id="24" dur="500" fill="hold"/>
                                        <p:tgtEl>
                                          <p:spTgt spid="88069"/>
                                        </p:tgtEl>
                                        <p:attrNameLst>
                                          <p:attrName>ppt_x</p:attrName>
                                        </p:attrNameLst>
                                      </p:cBhvr>
                                      <p:tavLst>
                                        <p:tav tm="0">
                                          <p:val>
                                            <p:strVal val="#ppt_x"/>
                                          </p:val>
                                        </p:tav>
                                        <p:tav tm="100000">
                                          <p:val>
                                            <p:strVal val="#ppt_x"/>
                                          </p:val>
                                        </p:tav>
                                      </p:tavLst>
                                    </p:anim>
                                    <p:anim calcmode="lin" valueType="num">
                                      <p:cBhvr additive="base">
                                        <p:cTn id="25" dur="500" fill="hold"/>
                                        <p:tgtEl>
                                          <p:spTgt spid="880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8066" grpId="0" animBg="1"/>
      <p:bldP spid="88067" grpId="0"/>
      <p:bldP spid="88068" grpId="0"/>
      <p:bldP spid="88069"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7763" name="Text Box 3"/>
          <p:cNvSpPr txBox="1">
            <a:spLocks noChangeArrowheads="1"/>
          </p:cNvSpPr>
          <p:nvPr/>
        </p:nvSpPr>
        <p:spPr bwMode="auto">
          <a:xfrm>
            <a:off x="228600" y="304800"/>
            <a:ext cx="8382000" cy="338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3600" b="1">
                <a:latin typeface="Times New Roman" panose="02020603050405020304" pitchFamily="18" charset="0"/>
              </a:rPr>
              <a:t>3. This toy Mickey Mouse ______ be Amy’s. She’s the only kid at the picnic. 					【2012</a:t>
            </a:r>
            <a:r>
              <a:rPr lang="zh-CN" altLang="en-US" sz="3600" b="1">
                <a:latin typeface="Times New Roman" panose="02020603050405020304" pitchFamily="18" charset="0"/>
              </a:rPr>
              <a:t>山东济宁</a:t>
            </a:r>
            <a:r>
              <a:rPr lang="en-US" altLang="zh-CN" sz="3600" b="1">
                <a:latin typeface="Times New Roman" panose="02020603050405020304" pitchFamily="18" charset="0"/>
              </a:rPr>
              <a:t>】</a:t>
            </a:r>
          </a:p>
          <a:p>
            <a:pPr eaLnBrk="1" hangingPunct="1">
              <a:lnSpc>
                <a:spcPct val="120000"/>
              </a:lnSpc>
            </a:pPr>
            <a:r>
              <a:rPr lang="en-US" altLang="zh-CN" sz="3600" b="1">
                <a:latin typeface="Times New Roman" panose="02020603050405020304" pitchFamily="18" charset="0"/>
              </a:rPr>
              <a:t>A. must      B. can      C. need       D. can’t </a:t>
            </a:r>
          </a:p>
        </p:txBody>
      </p:sp>
      <p:sp>
        <p:nvSpPr>
          <p:cNvPr id="117766" name="Text Box 6"/>
          <p:cNvSpPr txBox="1">
            <a:spLocks noChangeArrowheads="1"/>
          </p:cNvSpPr>
          <p:nvPr/>
        </p:nvSpPr>
        <p:spPr bwMode="auto">
          <a:xfrm>
            <a:off x="5715000" y="228600"/>
            <a:ext cx="488950" cy="750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120000"/>
              </a:lnSpc>
            </a:pPr>
            <a:r>
              <a:rPr lang="en-US" altLang="zh-CN" sz="3600" b="1">
                <a:solidFill>
                  <a:srgbClr val="FF3300"/>
                </a:solidFill>
                <a:effectLst>
                  <a:outerShdw blurRad="38100" dist="38100" dir="2700000" algn="tl">
                    <a:srgbClr val="C0C0C0"/>
                  </a:outerShdw>
                </a:effectLst>
                <a:latin typeface="Times New Roman" panose="02020603050405020304" pitchFamily="18" charset="0"/>
              </a:rPr>
              <a:t>A</a:t>
            </a:r>
          </a:p>
        </p:txBody>
      </p:sp>
      <p:sp>
        <p:nvSpPr>
          <p:cNvPr id="117767" name="Text Box 7"/>
          <p:cNvSpPr txBox="1">
            <a:spLocks noChangeArrowheads="1"/>
          </p:cNvSpPr>
          <p:nvPr/>
        </p:nvSpPr>
        <p:spPr bwMode="auto">
          <a:xfrm>
            <a:off x="152400" y="3048000"/>
            <a:ext cx="8686800" cy="3384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3600" b="1">
                <a:latin typeface="Times New Roman" panose="02020603050405020304" pitchFamily="18" charset="0"/>
              </a:rPr>
              <a:t>4. — You ____ be excited that you’re going 	 back to your hometown soon. </a:t>
            </a:r>
          </a:p>
          <a:p>
            <a:pPr eaLnBrk="1" hangingPunct="1">
              <a:lnSpc>
                <a:spcPct val="120000"/>
              </a:lnSpc>
            </a:pPr>
            <a:r>
              <a:rPr lang="en-US" altLang="zh-CN" sz="3600" b="1">
                <a:latin typeface="Times New Roman" panose="02020603050405020304" pitchFamily="18" charset="0"/>
              </a:rPr>
              <a:t>    — Yes, I can’t wait any longer. 						【2012 </a:t>
            </a:r>
            <a:r>
              <a:rPr lang="zh-CN" altLang="en-US" sz="3600" b="1">
                <a:latin typeface="Times New Roman" panose="02020603050405020304" pitchFamily="18" charset="0"/>
              </a:rPr>
              <a:t>内蒙古包头</a:t>
            </a:r>
            <a:r>
              <a:rPr lang="en-US" altLang="zh-CN" sz="3600" b="1">
                <a:latin typeface="Times New Roman" panose="02020603050405020304" pitchFamily="18" charset="0"/>
              </a:rPr>
              <a:t>】</a:t>
            </a:r>
          </a:p>
          <a:p>
            <a:pPr eaLnBrk="1" hangingPunct="1">
              <a:lnSpc>
                <a:spcPct val="120000"/>
              </a:lnSpc>
            </a:pPr>
            <a:r>
              <a:rPr lang="en-US" altLang="zh-CN" sz="3600" b="1">
                <a:latin typeface="Times New Roman" panose="02020603050405020304" pitchFamily="18" charset="0"/>
              </a:rPr>
              <a:t>A. shall       B. can       C. need         D. must</a:t>
            </a:r>
          </a:p>
        </p:txBody>
      </p:sp>
      <p:sp>
        <p:nvSpPr>
          <p:cNvPr id="117768" name="Text Box 8"/>
          <p:cNvSpPr txBox="1">
            <a:spLocks noChangeArrowheads="1"/>
          </p:cNvSpPr>
          <p:nvPr/>
        </p:nvSpPr>
        <p:spPr bwMode="auto">
          <a:xfrm>
            <a:off x="2286000" y="3124200"/>
            <a:ext cx="5143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zh-CN" sz="3600" b="1">
                <a:solidFill>
                  <a:srgbClr val="FF3300"/>
                </a:solidFill>
                <a:effectLst>
                  <a:outerShdw blurRad="38100" dist="38100" dir="2700000" algn="tl">
                    <a:srgbClr val="C0C0C0"/>
                  </a:outerShdw>
                </a:effectLst>
                <a:latin typeface="Times New Roman" panose="02020603050405020304" pitchFamily="18" charset="0"/>
              </a:rPr>
              <a:t>D</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17763"/>
                                        </p:tgtEl>
                                        <p:attrNameLst>
                                          <p:attrName>style.visibility</p:attrName>
                                        </p:attrNameLst>
                                      </p:cBhvr>
                                      <p:to>
                                        <p:strVal val="visible"/>
                                      </p:to>
                                    </p:set>
                                    <p:anim calcmode="lin" valueType="num">
                                      <p:cBhvr additive="base">
                                        <p:cTn id="7" dur="500" fill="hold"/>
                                        <p:tgtEl>
                                          <p:spTgt spid="117763"/>
                                        </p:tgtEl>
                                        <p:attrNameLst>
                                          <p:attrName>ppt_x</p:attrName>
                                        </p:attrNameLst>
                                      </p:cBhvr>
                                      <p:tavLst>
                                        <p:tav tm="0">
                                          <p:val>
                                            <p:strVal val="#ppt_x"/>
                                          </p:val>
                                        </p:tav>
                                        <p:tav tm="100000">
                                          <p:val>
                                            <p:strVal val="#ppt_x"/>
                                          </p:val>
                                        </p:tav>
                                      </p:tavLst>
                                    </p:anim>
                                    <p:anim calcmode="lin" valueType="num">
                                      <p:cBhvr additive="base">
                                        <p:cTn id="8" dur="500" fill="hold"/>
                                        <p:tgtEl>
                                          <p:spTgt spid="11776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7767"/>
                                        </p:tgtEl>
                                        <p:attrNameLst>
                                          <p:attrName>style.visibility</p:attrName>
                                        </p:attrNameLst>
                                      </p:cBhvr>
                                      <p:to>
                                        <p:strVal val="visible"/>
                                      </p:to>
                                    </p:set>
                                    <p:anim calcmode="lin" valueType="num">
                                      <p:cBhvr additive="base">
                                        <p:cTn id="11" dur="500" fill="hold"/>
                                        <p:tgtEl>
                                          <p:spTgt spid="117767"/>
                                        </p:tgtEl>
                                        <p:attrNameLst>
                                          <p:attrName>ppt_x</p:attrName>
                                        </p:attrNameLst>
                                      </p:cBhvr>
                                      <p:tavLst>
                                        <p:tav tm="0">
                                          <p:val>
                                            <p:strVal val="#ppt_x"/>
                                          </p:val>
                                        </p:tav>
                                        <p:tav tm="100000">
                                          <p:val>
                                            <p:strVal val="#ppt_x"/>
                                          </p:val>
                                        </p:tav>
                                      </p:tavLst>
                                    </p:anim>
                                    <p:anim calcmode="lin" valueType="num">
                                      <p:cBhvr additive="base">
                                        <p:cTn id="12" dur="500" fill="hold"/>
                                        <p:tgtEl>
                                          <p:spTgt spid="11776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17766"/>
                                        </p:tgtEl>
                                        <p:attrNameLst>
                                          <p:attrName>style.visibility</p:attrName>
                                        </p:attrNameLst>
                                      </p:cBhvr>
                                      <p:to>
                                        <p:strVal val="visible"/>
                                      </p:to>
                                    </p:set>
                                    <p:anim calcmode="lin" valueType="num">
                                      <p:cBhvr additive="base">
                                        <p:cTn id="17" dur="500" fill="hold"/>
                                        <p:tgtEl>
                                          <p:spTgt spid="117766"/>
                                        </p:tgtEl>
                                        <p:attrNameLst>
                                          <p:attrName>ppt_x</p:attrName>
                                        </p:attrNameLst>
                                      </p:cBhvr>
                                      <p:tavLst>
                                        <p:tav tm="0">
                                          <p:val>
                                            <p:strVal val="#ppt_x"/>
                                          </p:val>
                                        </p:tav>
                                        <p:tav tm="100000">
                                          <p:val>
                                            <p:strVal val="#ppt_x"/>
                                          </p:val>
                                        </p:tav>
                                      </p:tavLst>
                                    </p:anim>
                                    <p:anim calcmode="lin" valueType="num">
                                      <p:cBhvr additive="base">
                                        <p:cTn id="18" dur="500" fill="hold"/>
                                        <p:tgtEl>
                                          <p:spTgt spid="11776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17768"/>
                                        </p:tgtEl>
                                        <p:attrNameLst>
                                          <p:attrName>style.visibility</p:attrName>
                                        </p:attrNameLst>
                                      </p:cBhvr>
                                      <p:to>
                                        <p:strVal val="visible"/>
                                      </p:to>
                                    </p:set>
                                    <p:anim calcmode="lin" valueType="num">
                                      <p:cBhvr additive="base">
                                        <p:cTn id="23" dur="500" fill="hold"/>
                                        <p:tgtEl>
                                          <p:spTgt spid="117768"/>
                                        </p:tgtEl>
                                        <p:attrNameLst>
                                          <p:attrName>ppt_x</p:attrName>
                                        </p:attrNameLst>
                                      </p:cBhvr>
                                      <p:tavLst>
                                        <p:tav tm="0">
                                          <p:val>
                                            <p:strVal val="#ppt_x"/>
                                          </p:val>
                                        </p:tav>
                                        <p:tav tm="100000">
                                          <p:val>
                                            <p:strVal val="#ppt_x"/>
                                          </p:val>
                                        </p:tav>
                                      </p:tavLst>
                                    </p:anim>
                                    <p:anim calcmode="lin" valueType="num">
                                      <p:cBhvr additive="base">
                                        <p:cTn id="24" dur="500" fill="hold"/>
                                        <p:tgtEl>
                                          <p:spTgt spid="11776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p:bldP spid="117766" grpId="0"/>
      <p:bldP spid="117767" grpId="0"/>
      <p:bldP spid="117768" grpId="0"/>
    </p:bld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5475" name="Text Box 3"/>
          <p:cNvSpPr txBox="1">
            <a:spLocks noChangeArrowheads="1"/>
          </p:cNvSpPr>
          <p:nvPr/>
        </p:nvSpPr>
        <p:spPr bwMode="auto">
          <a:xfrm>
            <a:off x="457200" y="990600"/>
            <a:ext cx="8382000" cy="4700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20000"/>
              </a:lnSpc>
            </a:pPr>
            <a:r>
              <a:rPr lang="en-US" altLang="zh-CN" sz="3600" b="1">
                <a:latin typeface="Times New Roman" panose="02020603050405020304" pitchFamily="18" charset="0"/>
              </a:rPr>
              <a:t>5. _____ get off the bus before it stops. 					【2012</a:t>
            </a:r>
            <a:r>
              <a:rPr lang="zh-CN" altLang="en-US" sz="3600" b="1">
                <a:latin typeface="Times New Roman" panose="02020603050405020304" pitchFamily="18" charset="0"/>
              </a:rPr>
              <a:t>湖南永州</a:t>
            </a:r>
            <a:r>
              <a:rPr lang="en-US" altLang="zh-CN" sz="3600" b="1">
                <a:latin typeface="Times New Roman" panose="02020603050405020304" pitchFamily="18" charset="0"/>
              </a:rPr>
              <a:t>】</a:t>
            </a:r>
          </a:p>
          <a:p>
            <a:pPr eaLnBrk="1" hangingPunct="1">
              <a:lnSpc>
                <a:spcPct val="120000"/>
              </a:lnSpc>
              <a:buFontTx/>
              <a:buAutoNum type="alphaUcPeriod"/>
            </a:pPr>
            <a:r>
              <a:rPr lang="en-US" altLang="zh-CN" sz="3600" b="1">
                <a:latin typeface="Times New Roman" panose="02020603050405020304" pitchFamily="18" charset="0"/>
              </a:rPr>
              <a:t> Don’t         B. Doesn’t          C. Didn’t</a:t>
            </a:r>
          </a:p>
          <a:p>
            <a:pPr eaLnBrk="1" hangingPunct="1">
              <a:lnSpc>
                <a:spcPct val="120000"/>
              </a:lnSpc>
            </a:pPr>
            <a:r>
              <a:rPr lang="en-US" altLang="zh-CN" sz="3600" b="1">
                <a:latin typeface="Times New Roman" panose="02020603050405020304" pitchFamily="18" charset="0"/>
              </a:rPr>
              <a:t>6. Don’t ______ up English. It’s very important. 		【2012</a:t>
            </a:r>
            <a:r>
              <a:rPr lang="zh-CN" altLang="en-US" sz="3600" b="1">
                <a:latin typeface="Times New Roman" panose="02020603050405020304" pitchFamily="18" charset="0"/>
              </a:rPr>
              <a:t>四川南充</a:t>
            </a:r>
            <a:r>
              <a:rPr lang="en-US" altLang="zh-CN" sz="3600" b="1">
                <a:latin typeface="Times New Roman" panose="02020603050405020304" pitchFamily="18" charset="0"/>
              </a:rPr>
              <a:t>】</a:t>
            </a:r>
          </a:p>
          <a:p>
            <a:pPr eaLnBrk="1" hangingPunct="1">
              <a:lnSpc>
                <a:spcPct val="120000"/>
              </a:lnSpc>
            </a:pPr>
            <a:r>
              <a:rPr lang="en-US" altLang="zh-CN" sz="3600" b="1">
                <a:latin typeface="Times New Roman" panose="02020603050405020304" pitchFamily="18" charset="0"/>
              </a:rPr>
              <a:t>A. give            B. hurry             C. stay</a:t>
            </a:r>
          </a:p>
        </p:txBody>
      </p:sp>
      <p:sp>
        <p:nvSpPr>
          <p:cNvPr id="105477" name="Text Box 5"/>
          <p:cNvSpPr txBox="1">
            <a:spLocks noChangeArrowheads="1"/>
          </p:cNvSpPr>
          <p:nvPr/>
        </p:nvSpPr>
        <p:spPr bwMode="auto">
          <a:xfrm>
            <a:off x="1263650" y="990600"/>
            <a:ext cx="488950" cy="750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120000"/>
              </a:lnSpc>
            </a:pPr>
            <a:r>
              <a:rPr lang="en-US" altLang="zh-CN" sz="3600" b="1">
                <a:solidFill>
                  <a:srgbClr val="FF3300"/>
                </a:solidFill>
                <a:effectLst>
                  <a:outerShdw blurRad="38100" dist="38100" dir="2700000" algn="tl">
                    <a:srgbClr val="C0C0C0"/>
                  </a:outerShdw>
                </a:effectLst>
                <a:latin typeface="Times New Roman" panose="02020603050405020304" pitchFamily="18" charset="0"/>
              </a:rPr>
              <a:t>A</a:t>
            </a:r>
          </a:p>
        </p:txBody>
      </p:sp>
      <p:sp>
        <p:nvSpPr>
          <p:cNvPr id="105478" name="Text Box 6"/>
          <p:cNvSpPr txBox="1">
            <a:spLocks noChangeArrowheads="1"/>
          </p:cNvSpPr>
          <p:nvPr/>
        </p:nvSpPr>
        <p:spPr bwMode="auto">
          <a:xfrm>
            <a:off x="2590800" y="2982913"/>
            <a:ext cx="488950" cy="75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120000"/>
              </a:lnSpc>
            </a:pPr>
            <a:r>
              <a:rPr lang="en-US" altLang="zh-CN" sz="3600" b="1">
                <a:solidFill>
                  <a:srgbClr val="FF3300"/>
                </a:solidFill>
                <a:effectLst>
                  <a:outerShdw blurRad="38100" dist="38100" dir="2700000" algn="tl">
                    <a:srgbClr val="C0C0C0"/>
                  </a:outerShdw>
                </a:effectLst>
                <a:latin typeface="Times New Roman" panose="02020603050405020304" pitchFamily="18" charset="0"/>
              </a:rPr>
              <a:t>A</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5475"/>
                                        </p:tgtEl>
                                        <p:attrNameLst>
                                          <p:attrName>style.visibility</p:attrName>
                                        </p:attrNameLst>
                                      </p:cBhvr>
                                      <p:to>
                                        <p:strVal val="visible"/>
                                      </p:to>
                                    </p:set>
                                    <p:anim calcmode="lin" valueType="num">
                                      <p:cBhvr additive="base">
                                        <p:cTn id="7" dur="500" fill="hold"/>
                                        <p:tgtEl>
                                          <p:spTgt spid="105475"/>
                                        </p:tgtEl>
                                        <p:attrNameLst>
                                          <p:attrName>ppt_x</p:attrName>
                                        </p:attrNameLst>
                                      </p:cBhvr>
                                      <p:tavLst>
                                        <p:tav tm="0">
                                          <p:val>
                                            <p:strVal val="#ppt_x"/>
                                          </p:val>
                                        </p:tav>
                                        <p:tav tm="100000">
                                          <p:val>
                                            <p:strVal val="#ppt_x"/>
                                          </p:val>
                                        </p:tav>
                                      </p:tavLst>
                                    </p:anim>
                                    <p:anim calcmode="lin" valueType="num">
                                      <p:cBhvr additive="base">
                                        <p:cTn id="8" dur="500" fill="hold"/>
                                        <p:tgtEl>
                                          <p:spTgt spid="10547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5477"/>
                                        </p:tgtEl>
                                        <p:attrNameLst>
                                          <p:attrName>style.visibility</p:attrName>
                                        </p:attrNameLst>
                                      </p:cBhvr>
                                      <p:to>
                                        <p:strVal val="visible"/>
                                      </p:to>
                                    </p:set>
                                    <p:anim calcmode="lin" valueType="num">
                                      <p:cBhvr additive="base">
                                        <p:cTn id="13" dur="500" fill="hold"/>
                                        <p:tgtEl>
                                          <p:spTgt spid="105477"/>
                                        </p:tgtEl>
                                        <p:attrNameLst>
                                          <p:attrName>ppt_x</p:attrName>
                                        </p:attrNameLst>
                                      </p:cBhvr>
                                      <p:tavLst>
                                        <p:tav tm="0">
                                          <p:val>
                                            <p:strVal val="#ppt_x"/>
                                          </p:val>
                                        </p:tav>
                                        <p:tav tm="100000">
                                          <p:val>
                                            <p:strVal val="#ppt_x"/>
                                          </p:val>
                                        </p:tav>
                                      </p:tavLst>
                                    </p:anim>
                                    <p:anim calcmode="lin" valueType="num">
                                      <p:cBhvr additive="base">
                                        <p:cTn id="14" dur="500" fill="hold"/>
                                        <p:tgtEl>
                                          <p:spTgt spid="10547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5478"/>
                                        </p:tgtEl>
                                        <p:attrNameLst>
                                          <p:attrName>style.visibility</p:attrName>
                                        </p:attrNameLst>
                                      </p:cBhvr>
                                      <p:to>
                                        <p:strVal val="visible"/>
                                      </p:to>
                                    </p:set>
                                    <p:anim calcmode="lin" valueType="num">
                                      <p:cBhvr additive="base">
                                        <p:cTn id="19" dur="500" fill="hold"/>
                                        <p:tgtEl>
                                          <p:spTgt spid="105478"/>
                                        </p:tgtEl>
                                        <p:attrNameLst>
                                          <p:attrName>ppt_x</p:attrName>
                                        </p:attrNameLst>
                                      </p:cBhvr>
                                      <p:tavLst>
                                        <p:tav tm="0">
                                          <p:val>
                                            <p:strVal val="#ppt_x"/>
                                          </p:val>
                                        </p:tav>
                                        <p:tav tm="100000">
                                          <p:val>
                                            <p:strVal val="#ppt_x"/>
                                          </p:val>
                                        </p:tav>
                                      </p:tavLst>
                                    </p:anim>
                                    <p:anim calcmode="lin" valueType="num">
                                      <p:cBhvr additive="base">
                                        <p:cTn id="20" dur="500" fill="hold"/>
                                        <p:tgtEl>
                                          <p:spTgt spid="10547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5475" grpId="0"/>
      <p:bldP spid="105477" grpId="0"/>
      <p:bldP spid="105478"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Rectangle 2"/>
          <p:cNvSpPr>
            <a:spLocks noGrp="1" noChangeArrowheads="1"/>
          </p:cNvSpPr>
          <p:nvPr>
            <p:ph type="body" idx="1"/>
          </p:nvPr>
        </p:nvSpPr>
        <p:spPr>
          <a:xfrm>
            <a:off x="896938" y="2878138"/>
            <a:ext cx="5202237" cy="2030412"/>
          </a:xfrm>
        </p:spPr>
        <p:txBody>
          <a:bodyPr/>
          <a:lstStyle/>
          <a:p>
            <a:pPr>
              <a:lnSpc>
                <a:spcPct val="130000"/>
              </a:lnSpc>
            </a:pPr>
            <a:r>
              <a:rPr lang="zh-CN" altLang="en-US" sz="3600" b="1" dirty="0">
                <a:latin typeface="Times New Roman" panose="02020603050405020304" pitchFamily="18" charset="0"/>
              </a:rPr>
              <a:t>祈使句的用法。</a:t>
            </a:r>
          </a:p>
          <a:p>
            <a:pPr>
              <a:lnSpc>
                <a:spcPct val="130000"/>
              </a:lnSpc>
            </a:pPr>
            <a:r>
              <a:rPr lang="zh-CN" altLang="en-US" sz="3600" b="1" dirty="0">
                <a:latin typeface="Times New Roman" panose="02020603050405020304" pitchFamily="18" charset="0"/>
              </a:rPr>
              <a:t>情态动词 </a:t>
            </a:r>
            <a:r>
              <a:rPr lang="en-US" altLang="zh-CN" sz="3600" b="1" dirty="0">
                <a:latin typeface="Times New Roman" panose="02020603050405020304" pitchFamily="18" charset="0"/>
              </a:rPr>
              <a:t>must, can, could </a:t>
            </a:r>
            <a:r>
              <a:rPr lang="zh-CN" altLang="en-US" sz="3600" b="1" dirty="0">
                <a:latin typeface="Times New Roman" panose="02020603050405020304" pitchFamily="18" charset="0"/>
              </a:rPr>
              <a:t>表示推测的用法。</a:t>
            </a:r>
          </a:p>
        </p:txBody>
      </p:sp>
      <p:sp>
        <p:nvSpPr>
          <p:cNvPr id="77827" name="WordArt 3"/>
          <p:cNvSpPr>
            <a:spLocks noChangeArrowheads="1" noChangeShapeType="1" noTextEdit="1"/>
          </p:cNvSpPr>
          <p:nvPr/>
        </p:nvSpPr>
        <p:spPr bwMode="auto">
          <a:xfrm>
            <a:off x="1600200" y="914400"/>
            <a:ext cx="5410200" cy="1066800"/>
          </a:xfrm>
          <a:prstGeom prst="rect">
            <a:avLst/>
          </a:prstGeom>
        </p:spPr>
        <p:txBody>
          <a:bodyPr wrap="none" fromWordArt="1">
            <a:prstTxWarp prst="textInflate">
              <a:avLst>
                <a:gd name="adj" fmla="val 13634"/>
              </a:avLst>
            </a:prstTxWarp>
          </a:bodyPr>
          <a:lstStyle/>
          <a:p>
            <a:pPr algn="ctr"/>
            <a:r>
              <a:rPr lang="zh-CN" altLang="en-US" sz="3600" b="1" kern="10" dirty="0">
                <a:ln w="19050">
                  <a:solidFill>
                    <a:srgbClr val="FF00FF"/>
                  </a:solidFill>
                  <a:round/>
                </a:ln>
                <a:solidFill>
                  <a:srgbClr val="FF00FF"/>
                </a:solidFill>
                <a:effectLst>
                  <a:outerShdw dist="35921" dir="2700000" algn="ctr" rotWithShape="0">
                    <a:srgbClr val="990000"/>
                  </a:outerShdw>
                </a:effectLst>
                <a:latin typeface="宋体" panose="02010600030101010101" pitchFamily="2" charset="-122"/>
                <a:ea typeface="宋体" panose="02010600030101010101" pitchFamily="2" charset="-122"/>
              </a:rPr>
              <a:t>本课小结</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77827"/>
                                        </p:tgtEl>
                                        <p:attrNameLst>
                                          <p:attrName>style.visibility</p:attrName>
                                        </p:attrNameLst>
                                      </p:cBhvr>
                                      <p:to>
                                        <p:strVal val="visible"/>
                                      </p:to>
                                    </p:set>
                                    <p:animEffect transition="in" filter="wipe(down)">
                                      <p:cBhvr>
                                        <p:cTn id="7" dur="580">
                                          <p:stCondLst>
                                            <p:cond delay="0"/>
                                          </p:stCondLst>
                                        </p:cTn>
                                        <p:tgtEl>
                                          <p:spTgt spid="77827"/>
                                        </p:tgtEl>
                                      </p:cBhvr>
                                    </p:animEffect>
                                    <p:anim calcmode="lin" valueType="num">
                                      <p:cBhvr>
                                        <p:cTn id="8" dur="1822" tmFilter="0,0; 0.14,0.36; 0.43,0.73; 0.71,0.91; 1.0,1.0">
                                          <p:stCondLst>
                                            <p:cond delay="0"/>
                                          </p:stCondLst>
                                        </p:cTn>
                                        <p:tgtEl>
                                          <p:spTgt spid="7782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782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782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782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7827"/>
                                        </p:tgtEl>
                                        <p:attrNameLst>
                                          <p:attrName>ppt_y</p:attrName>
                                        </p:attrNameLst>
                                      </p:cBhvr>
                                      <p:tavLst>
                                        <p:tav tm="0" fmla="#ppt_y-sin(pi*$)/81">
                                          <p:val>
                                            <p:fltVal val="0"/>
                                          </p:val>
                                        </p:tav>
                                        <p:tav tm="100000">
                                          <p:val>
                                            <p:fltVal val="1"/>
                                          </p:val>
                                        </p:tav>
                                      </p:tavLst>
                                    </p:anim>
                                    <p:animScale>
                                      <p:cBhvr>
                                        <p:cTn id="13" dur="26">
                                          <p:stCondLst>
                                            <p:cond delay="650"/>
                                          </p:stCondLst>
                                        </p:cTn>
                                        <p:tgtEl>
                                          <p:spTgt spid="77827"/>
                                        </p:tgtEl>
                                      </p:cBhvr>
                                      <p:to x="100000" y="60000"/>
                                    </p:animScale>
                                    <p:animScale>
                                      <p:cBhvr>
                                        <p:cTn id="14" dur="166" decel="50000">
                                          <p:stCondLst>
                                            <p:cond delay="676"/>
                                          </p:stCondLst>
                                        </p:cTn>
                                        <p:tgtEl>
                                          <p:spTgt spid="77827"/>
                                        </p:tgtEl>
                                      </p:cBhvr>
                                      <p:to x="100000" y="100000"/>
                                    </p:animScale>
                                    <p:animScale>
                                      <p:cBhvr>
                                        <p:cTn id="15" dur="26">
                                          <p:stCondLst>
                                            <p:cond delay="1312"/>
                                          </p:stCondLst>
                                        </p:cTn>
                                        <p:tgtEl>
                                          <p:spTgt spid="77827"/>
                                        </p:tgtEl>
                                      </p:cBhvr>
                                      <p:to x="100000" y="80000"/>
                                    </p:animScale>
                                    <p:animScale>
                                      <p:cBhvr>
                                        <p:cTn id="16" dur="166" decel="50000">
                                          <p:stCondLst>
                                            <p:cond delay="1338"/>
                                          </p:stCondLst>
                                        </p:cTn>
                                        <p:tgtEl>
                                          <p:spTgt spid="77827"/>
                                        </p:tgtEl>
                                      </p:cBhvr>
                                      <p:to x="100000" y="100000"/>
                                    </p:animScale>
                                    <p:animScale>
                                      <p:cBhvr>
                                        <p:cTn id="17" dur="26">
                                          <p:stCondLst>
                                            <p:cond delay="1642"/>
                                          </p:stCondLst>
                                        </p:cTn>
                                        <p:tgtEl>
                                          <p:spTgt spid="77827"/>
                                        </p:tgtEl>
                                      </p:cBhvr>
                                      <p:to x="100000" y="90000"/>
                                    </p:animScale>
                                    <p:animScale>
                                      <p:cBhvr>
                                        <p:cTn id="18" dur="166" decel="50000">
                                          <p:stCondLst>
                                            <p:cond delay="1668"/>
                                          </p:stCondLst>
                                        </p:cTn>
                                        <p:tgtEl>
                                          <p:spTgt spid="77827"/>
                                        </p:tgtEl>
                                      </p:cBhvr>
                                      <p:to x="100000" y="100000"/>
                                    </p:animScale>
                                    <p:animScale>
                                      <p:cBhvr>
                                        <p:cTn id="19" dur="26">
                                          <p:stCondLst>
                                            <p:cond delay="1808"/>
                                          </p:stCondLst>
                                        </p:cTn>
                                        <p:tgtEl>
                                          <p:spTgt spid="77827"/>
                                        </p:tgtEl>
                                      </p:cBhvr>
                                      <p:to x="100000" y="95000"/>
                                    </p:animScale>
                                    <p:animScale>
                                      <p:cBhvr>
                                        <p:cTn id="20" dur="166" decel="50000">
                                          <p:stCondLst>
                                            <p:cond delay="1834"/>
                                          </p:stCondLst>
                                        </p:cTn>
                                        <p:tgtEl>
                                          <p:spTgt spid="77827"/>
                                        </p:tgtEl>
                                      </p:cBhvr>
                                      <p:to x="100000" y="100000"/>
                                    </p:animScale>
                                  </p:childTnLst>
                                </p:cTn>
                              </p:par>
                            </p:childTnLst>
                          </p:cTn>
                        </p:par>
                        <p:par>
                          <p:cTn id="21" fill="hold">
                            <p:stCondLst>
                              <p:cond delay="2000"/>
                            </p:stCondLst>
                            <p:childTnLst>
                              <p:par>
                                <p:cTn id="22" presetID="3" presetClass="entr" presetSubtype="10" fill="hold" grpId="0" nodeType="afterEffect">
                                  <p:stCondLst>
                                    <p:cond delay="0"/>
                                  </p:stCondLst>
                                  <p:childTnLst>
                                    <p:set>
                                      <p:cBhvr>
                                        <p:cTn id="23" dur="1" fill="hold">
                                          <p:stCondLst>
                                            <p:cond delay="0"/>
                                          </p:stCondLst>
                                        </p:cTn>
                                        <p:tgtEl>
                                          <p:spTgt spid="77826">
                                            <p:txEl>
                                              <p:pRg st="0" end="0"/>
                                            </p:txEl>
                                          </p:spTgt>
                                        </p:tgtEl>
                                        <p:attrNameLst>
                                          <p:attrName>style.visibility</p:attrName>
                                        </p:attrNameLst>
                                      </p:cBhvr>
                                      <p:to>
                                        <p:strVal val="visible"/>
                                      </p:to>
                                    </p:set>
                                    <p:animEffect transition="in" filter="blinds(horizontal)">
                                      <p:cBhvr>
                                        <p:cTn id="24" dur="500"/>
                                        <p:tgtEl>
                                          <p:spTgt spid="77826">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77826">
                                            <p:txEl>
                                              <p:pRg st="1" end="1"/>
                                            </p:txEl>
                                          </p:spTgt>
                                        </p:tgtEl>
                                        <p:attrNameLst>
                                          <p:attrName>style.visibility</p:attrName>
                                        </p:attrNameLst>
                                      </p:cBhvr>
                                      <p:to>
                                        <p:strVal val="visible"/>
                                      </p:to>
                                    </p:set>
                                    <p:animEffect transition="in" filter="blinds(horizontal)">
                                      <p:cBhvr>
                                        <p:cTn id="29" dur="500"/>
                                        <p:tgtEl>
                                          <p:spTgt spid="7782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uiExpand="1" build="p"/>
      <p:bldP spid="77827"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45" name="WordArt 5"/>
          <p:cNvSpPr>
            <a:spLocks noChangeArrowheads="1" noChangeShapeType="1" noTextEdit="1"/>
          </p:cNvSpPr>
          <p:nvPr/>
        </p:nvSpPr>
        <p:spPr bwMode="auto">
          <a:xfrm>
            <a:off x="2286000" y="301625"/>
            <a:ext cx="4648200" cy="917575"/>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DoubleWave1">
              <a:avLst>
                <a:gd name="adj1" fmla="val 6500"/>
                <a:gd name="adj2" fmla="val 0"/>
              </a:avLst>
            </a:prstTxWarp>
          </a:bodyPr>
          <a:lstStyle/>
          <a:p>
            <a:pPr algn="ctr"/>
            <a:r>
              <a:rPr lang="en-US" altLang="zh-CN" sz="3600" b="1" kern="10" spc="-180" dirty="0">
                <a:solidFill>
                  <a:srgbClr val="FFFF00"/>
                </a:solidFill>
                <a:effectLst>
                  <a:outerShdw dist="45791" dir="3378596" algn="ctr" rotWithShape="0">
                    <a:srgbClr val="4D4D4D">
                      <a:alpha val="80000"/>
                    </a:srgbClr>
                  </a:outerShdw>
                </a:effectLst>
                <a:latin typeface="Times New Roman" panose="02020603050405020304"/>
                <a:cs typeface="Times New Roman" panose="02020603050405020304"/>
              </a:rPr>
              <a:t>Homework</a:t>
            </a:r>
            <a:endParaRPr lang="zh-CN" altLang="en-US" sz="3600" b="1" kern="10" spc="-180" dirty="0">
              <a:solidFill>
                <a:srgbClr val="FFFF00"/>
              </a:solidFill>
              <a:effectLst>
                <a:outerShdw dist="45791" dir="3378596" algn="ctr" rotWithShape="0">
                  <a:srgbClr val="4D4D4D">
                    <a:alpha val="80000"/>
                  </a:srgbClr>
                </a:outerShdw>
              </a:effectLst>
              <a:latin typeface="Times New Roman" panose="02020603050405020304"/>
              <a:cs typeface="Times New Roman" panose="02020603050405020304"/>
            </a:endParaRPr>
          </a:p>
        </p:txBody>
      </p:sp>
      <p:sp>
        <p:nvSpPr>
          <p:cNvPr id="61448" name="Text Box 8"/>
          <p:cNvSpPr txBox="1">
            <a:spLocks noChangeArrowheads="1"/>
          </p:cNvSpPr>
          <p:nvPr/>
        </p:nvSpPr>
        <p:spPr bwMode="auto">
          <a:xfrm>
            <a:off x="304800" y="1447800"/>
            <a:ext cx="8610600" cy="4919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10000"/>
              </a:lnSpc>
            </a:pPr>
            <a:r>
              <a:rPr lang="en-US" altLang="zh-CN" sz="3600" b="1" dirty="0">
                <a:solidFill>
                  <a:srgbClr val="99FF33"/>
                </a:solidFill>
                <a:latin typeface="Times New Roman" panose="02020603050405020304" pitchFamily="18" charset="0"/>
              </a:rPr>
              <a:t>    </a:t>
            </a:r>
            <a:r>
              <a:rPr lang="zh-CN" altLang="en-US" sz="3600" b="1" dirty="0">
                <a:latin typeface="Times New Roman" panose="02020603050405020304" pitchFamily="18" charset="0"/>
              </a:rPr>
              <a:t>你觉得你的校园生活安全吗？请你写一篇题为“</a:t>
            </a:r>
            <a:r>
              <a:rPr lang="en-US" altLang="zh-CN" sz="3600" b="1" dirty="0">
                <a:latin typeface="Times New Roman" panose="02020603050405020304" pitchFamily="18" charset="0"/>
              </a:rPr>
              <a:t>How to keep safe in school”</a:t>
            </a:r>
            <a:r>
              <a:rPr lang="zh-CN" altLang="en-US" sz="3600" b="1" dirty="0">
                <a:latin typeface="Times New Roman" panose="02020603050405020304" pitchFamily="18" charset="0"/>
              </a:rPr>
              <a:t>的短文，谈谈你的看法。</a:t>
            </a:r>
          </a:p>
          <a:p>
            <a:pPr eaLnBrk="1" hangingPunct="1">
              <a:lnSpc>
                <a:spcPct val="110000"/>
              </a:lnSpc>
            </a:pPr>
            <a:r>
              <a:rPr lang="zh-CN" altLang="en-US" sz="3600" b="1" dirty="0">
                <a:latin typeface="Times New Roman" panose="02020603050405020304" pitchFamily="18" charset="0"/>
              </a:rPr>
              <a:t>内容：</a:t>
            </a:r>
          </a:p>
          <a:p>
            <a:pPr eaLnBrk="1" hangingPunct="1">
              <a:lnSpc>
                <a:spcPct val="110000"/>
              </a:lnSpc>
            </a:pPr>
            <a:r>
              <a:rPr lang="en-US" altLang="zh-CN" sz="3600" b="1" dirty="0">
                <a:latin typeface="Times New Roman" panose="02020603050405020304" pitchFamily="18" charset="0"/>
              </a:rPr>
              <a:t>1. </a:t>
            </a:r>
            <a:r>
              <a:rPr lang="zh-CN" altLang="en-US" sz="3600" b="1" dirty="0">
                <a:latin typeface="Times New Roman" panose="02020603050405020304" pitchFamily="18" charset="0"/>
              </a:rPr>
              <a:t>描述一件发生在你身上或你身边的校园安全事件。</a:t>
            </a:r>
          </a:p>
          <a:p>
            <a:pPr eaLnBrk="1" hangingPunct="1">
              <a:lnSpc>
                <a:spcPct val="110000"/>
              </a:lnSpc>
            </a:pPr>
            <a:r>
              <a:rPr lang="en-US" altLang="zh-CN" sz="3600" b="1" dirty="0">
                <a:latin typeface="Times New Roman" panose="02020603050405020304" pitchFamily="18" charset="0"/>
              </a:rPr>
              <a:t>2. </a:t>
            </a:r>
            <a:r>
              <a:rPr lang="zh-CN" altLang="en-US" sz="3600" b="1" dirty="0">
                <a:latin typeface="Times New Roman" panose="02020603050405020304" pitchFamily="18" charset="0"/>
              </a:rPr>
              <a:t>提出解决的建议。（至少两条）</a:t>
            </a:r>
          </a:p>
          <a:p>
            <a:pPr eaLnBrk="1" hangingPunct="1">
              <a:lnSpc>
                <a:spcPct val="110000"/>
              </a:lnSpc>
            </a:pPr>
            <a:r>
              <a:rPr lang="en-US" altLang="zh-CN" sz="3600" b="1" dirty="0">
                <a:latin typeface="Times New Roman" panose="02020603050405020304" pitchFamily="18" charset="0"/>
              </a:rPr>
              <a:t>3. </a:t>
            </a:r>
            <a:r>
              <a:rPr lang="zh-CN" altLang="en-US" sz="3600" b="1" dirty="0">
                <a:latin typeface="Times New Roman" panose="02020603050405020304" pitchFamily="18" charset="0"/>
              </a:rPr>
              <a:t>呼吁每个学生注意校园安全</a:t>
            </a:r>
            <a:r>
              <a:rPr lang="zh-CN" altLang="en-US" sz="3600" b="1" dirty="0" smtClean="0">
                <a:latin typeface="Times New Roman" panose="02020603050405020304" pitchFamily="18" charset="0"/>
              </a:rPr>
              <a:t>。 </a:t>
            </a:r>
            <a:endParaRPr lang="zh-CN" altLang="en-US" sz="3600" b="1" dirty="0">
              <a:latin typeface="Times New Roman" panose="02020603050405020304" pitchFamily="18" charset="0"/>
            </a:endParaRP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61445"/>
                                        </p:tgtEl>
                                        <p:attrNameLst>
                                          <p:attrName>style.visibility</p:attrName>
                                        </p:attrNameLst>
                                      </p:cBhvr>
                                      <p:to>
                                        <p:strVal val="visible"/>
                                      </p:to>
                                    </p:set>
                                    <p:anim calcmode="lin" valueType="num">
                                      <p:cBhvr additive="base">
                                        <p:cTn id="7" dur="500" fill="hold"/>
                                        <p:tgtEl>
                                          <p:spTgt spid="61445"/>
                                        </p:tgtEl>
                                        <p:attrNameLst>
                                          <p:attrName>ppt_x</p:attrName>
                                        </p:attrNameLst>
                                      </p:cBhvr>
                                      <p:tavLst>
                                        <p:tav tm="0">
                                          <p:val>
                                            <p:strVal val="#ppt_x"/>
                                          </p:val>
                                        </p:tav>
                                        <p:tav tm="100000">
                                          <p:val>
                                            <p:strVal val="#ppt_x"/>
                                          </p:val>
                                        </p:tav>
                                      </p:tavLst>
                                    </p:anim>
                                    <p:anim calcmode="lin" valueType="num">
                                      <p:cBhvr additive="base">
                                        <p:cTn id="8" dur="500" fill="hold"/>
                                        <p:tgtEl>
                                          <p:spTgt spid="6144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61448">
                                            <p:txEl>
                                              <p:pRg st="0" end="0"/>
                                            </p:txEl>
                                          </p:spTgt>
                                        </p:tgtEl>
                                        <p:attrNameLst>
                                          <p:attrName>style.visibility</p:attrName>
                                        </p:attrNameLst>
                                      </p:cBhvr>
                                      <p:to>
                                        <p:strVal val="visible"/>
                                      </p:to>
                                    </p:set>
                                    <p:anim calcmode="lin" valueType="num">
                                      <p:cBhvr additive="base">
                                        <p:cTn id="12" dur="500" fill="hold"/>
                                        <p:tgtEl>
                                          <p:spTgt spid="61448">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144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61448">
                                            <p:txEl>
                                              <p:pRg st="1" end="1"/>
                                            </p:txEl>
                                          </p:spTgt>
                                        </p:tgtEl>
                                        <p:attrNameLst>
                                          <p:attrName>style.visibility</p:attrName>
                                        </p:attrNameLst>
                                      </p:cBhvr>
                                      <p:to>
                                        <p:strVal val="visible"/>
                                      </p:to>
                                    </p:set>
                                    <p:anim calcmode="lin" valueType="num">
                                      <p:cBhvr additive="base">
                                        <p:cTn id="18" dur="500" fill="hold"/>
                                        <p:tgtEl>
                                          <p:spTgt spid="61448">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61448">
                                            <p:txEl>
                                              <p:pRg st="1" end="1"/>
                                            </p:txEl>
                                          </p:spTgt>
                                        </p:tgtEl>
                                        <p:attrNameLst>
                                          <p:attrName>ppt_y</p:attrName>
                                        </p:attrNameLst>
                                      </p:cBhvr>
                                      <p:tavLst>
                                        <p:tav tm="0">
                                          <p:val>
                                            <p:strVal val="#ppt_y"/>
                                          </p:val>
                                        </p:tav>
                                        <p:tav tm="100000">
                                          <p:val>
                                            <p:strVal val="#ppt_y"/>
                                          </p:val>
                                        </p:tav>
                                      </p:tavLst>
                                    </p:anim>
                                  </p:childTnLst>
                                </p:cTn>
                              </p:par>
                            </p:childTnLst>
                          </p:cTn>
                        </p:par>
                        <p:par>
                          <p:cTn id="20" fill="hold">
                            <p:stCondLst>
                              <p:cond delay="500"/>
                            </p:stCondLst>
                            <p:childTnLst>
                              <p:par>
                                <p:cTn id="21" presetID="2" presetClass="entr" presetSubtype="8" fill="hold" nodeType="afterEffect">
                                  <p:stCondLst>
                                    <p:cond delay="0"/>
                                  </p:stCondLst>
                                  <p:childTnLst>
                                    <p:set>
                                      <p:cBhvr>
                                        <p:cTn id="22" dur="1" fill="hold">
                                          <p:stCondLst>
                                            <p:cond delay="0"/>
                                          </p:stCondLst>
                                        </p:cTn>
                                        <p:tgtEl>
                                          <p:spTgt spid="61448">
                                            <p:txEl>
                                              <p:pRg st="2" end="2"/>
                                            </p:txEl>
                                          </p:spTgt>
                                        </p:tgtEl>
                                        <p:attrNameLst>
                                          <p:attrName>style.visibility</p:attrName>
                                        </p:attrNameLst>
                                      </p:cBhvr>
                                      <p:to>
                                        <p:strVal val="visible"/>
                                      </p:to>
                                    </p:set>
                                    <p:anim calcmode="lin" valueType="num">
                                      <p:cBhvr additive="base">
                                        <p:cTn id="23" dur="500" fill="hold"/>
                                        <p:tgtEl>
                                          <p:spTgt spid="61448">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144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61448">
                                            <p:txEl>
                                              <p:pRg st="3" end="3"/>
                                            </p:txEl>
                                          </p:spTgt>
                                        </p:tgtEl>
                                        <p:attrNameLst>
                                          <p:attrName>style.visibility</p:attrName>
                                        </p:attrNameLst>
                                      </p:cBhvr>
                                      <p:to>
                                        <p:strVal val="visible"/>
                                      </p:to>
                                    </p:set>
                                    <p:anim calcmode="lin" valueType="num">
                                      <p:cBhvr additive="base">
                                        <p:cTn id="29" dur="500" fill="hold"/>
                                        <p:tgtEl>
                                          <p:spTgt spid="61448">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61448">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61448">
                                            <p:txEl>
                                              <p:pRg st="4" end="4"/>
                                            </p:txEl>
                                          </p:spTgt>
                                        </p:tgtEl>
                                        <p:attrNameLst>
                                          <p:attrName>style.visibility</p:attrName>
                                        </p:attrNameLst>
                                      </p:cBhvr>
                                      <p:to>
                                        <p:strVal val="visible"/>
                                      </p:to>
                                    </p:set>
                                    <p:anim calcmode="lin" valueType="num">
                                      <p:cBhvr additive="base">
                                        <p:cTn id="35" dur="500" fill="hold"/>
                                        <p:tgtEl>
                                          <p:spTgt spid="61448">
                                            <p:txEl>
                                              <p:pRg st="4" end="4"/>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61448">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5"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8" name="WordArt 8"/>
          <p:cNvSpPr>
            <a:spLocks noChangeArrowheads="1" noChangeShapeType="1" noTextEdit="1"/>
          </p:cNvSpPr>
          <p:nvPr/>
        </p:nvSpPr>
        <p:spPr bwMode="auto">
          <a:xfrm>
            <a:off x="533400" y="914400"/>
            <a:ext cx="7924800" cy="2438400"/>
          </a:xfrm>
          <a:prstGeom prst="rect">
            <a:avLst/>
          </a:prstGeom>
          <a:extLst>
            <a:ext uri="{91240B29-F687-4F45-9708-019B960494DF}">
              <a14:hiddenLine xmlns:a14="http://schemas.microsoft.com/office/drawing/2010/main" w="9525">
                <a:solidFill>
                  <a:srgbClr val="000000"/>
                </a:solidFill>
                <a:round/>
              </a14:hiddenLine>
            </a:ext>
          </a:extLst>
        </p:spPr>
        <p:txBody>
          <a:bodyPr spcFirstLastPara="1" wrap="none" fromWordArt="1">
            <a:prstTxWarp prst="textArchDown">
              <a:avLst>
                <a:gd name="adj" fmla="val 4811"/>
              </a:avLst>
            </a:prstTxWarp>
          </a:bodyPr>
          <a:lstStyle/>
          <a:p>
            <a:pPr algn="ctr"/>
            <a:r>
              <a:rPr lang="en-US" altLang="zh-CN" sz="3600" b="1" kern="10">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Times New Roman" panose="02020603050405020304"/>
                <a:cs typeface="Times New Roman" panose="02020603050405020304"/>
              </a:rPr>
              <a:t>Thank you!</a:t>
            </a:r>
            <a:endParaRPr lang="zh-CN" altLang="en-US" sz="3600" b="1" kern="10">
              <a:gradFill rotWithShape="0">
                <a:gsLst>
                  <a:gs pos="0">
                    <a:srgbClr val="FFFF00"/>
                  </a:gs>
                  <a:gs pos="100000">
                    <a:srgbClr val="FF9933"/>
                  </a:gs>
                </a:gsLst>
                <a:path path="rect">
                  <a:fillToRect l="50000" t="50000" r="50000" b="50000"/>
                </a:path>
              </a:gradFill>
              <a:effectLst>
                <a:outerShdw dist="35921" dir="2700000" algn="ctr" rotWithShape="0">
                  <a:srgbClr val="C0C0C0">
                    <a:alpha val="80000"/>
                  </a:srgbClr>
                </a:outerShdw>
              </a:effectLst>
              <a:latin typeface="Times New Roman" panose="02020603050405020304"/>
              <a:cs typeface="Times New Roman" panose="02020603050405020304"/>
            </a:endParaRPr>
          </a:p>
        </p:txBody>
      </p:sp>
    </p:spTree>
  </p:cSld>
  <p:clrMapOvr>
    <a:masterClrMapping/>
  </p:clrMapOvr>
  <p:transition>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withEffect">
                                  <p:stCondLst>
                                    <p:cond delay="0"/>
                                  </p:stCondLst>
                                  <p:childTnLst>
                                    <p:set>
                                      <p:cBhvr>
                                        <p:cTn id="6" dur="1" fill="hold">
                                          <p:stCondLst>
                                            <p:cond delay="0"/>
                                          </p:stCondLst>
                                        </p:cTn>
                                        <p:tgtEl>
                                          <p:spTgt spid="35848"/>
                                        </p:tgtEl>
                                        <p:attrNameLst>
                                          <p:attrName>style.visibility</p:attrName>
                                        </p:attrNameLst>
                                      </p:cBhvr>
                                      <p:to>
                                        <p:strVal val="visible"/>
                                      </p:to>
                                    </p:set>
                                    <p:anim calcmode="lin" valueType="num">
                                      <p:cBhvr>
                                        <p:cTn id="7" dur="500" fill="hold"/>
                                        <p:tgtEl>
                                          <p:spTgt spid="35848"/>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5848"/>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5848"/>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584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8"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1" name="WordArt 3"/>
          <p:cNvSpPr>
            <a:spLocks noChangeArrowheads="1" noChangeShapeType="1" noTextEdit="1"/>
          </p:cNvSpPr>
          <p:nvPr/>
        </p:nvSpPr>
        <p:spPr bwMode="auto">
          <a:xfrm>
            <a:off x="228600" y="1219200"/>
            <a:ext cx="8686800" cy="5334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altLang="zh-CN" sz="3600" b="1" kern="10" dirty="0">
                <a:ln w="9525">
                  <a:solidFill>
                    <a:srgbClr val="000000"/>
                  </a:solidFill>
                  <a:round/>
                </a:ln>
                <a:solidFill>
                  <a:srgbClr val="000000"/>
                </a:solidFill>
                <a:latin typeface="Times New Roman" panose="02020603050405020304"/>
                <a:cs typeface="Times New Roman" panose="02020603050405020304"/>
              </a:rPr>
              <a:t>Look at the pictures and fill in the blanks.</a:t>
            </a:r>
            <a:endParaRPr lang="zh-CN" altLang="en-US" sz="3600" b="1" kern="10" dirty="0">
              <a:ln w="9525">
                <a:solidFill>
                  <a:srgbClr val="000000"/>
                </a:solidFill>
                <a:round/>
              </a:ln>
              <a:solidFill>
                <a:srgbClr val="000000"/>
              </a:solidFill>
              <a:latin typeface="Times New Roman" panose="02020603050405020304"/>
              <a:cs typeface="Times New Roman" panose="02020603050405020304"/>
            </a:endParaRPr>
          </a:p>
        </p:txBody>
      </p:sp>
      <p:sp>
        <p:nvSpPr>
          <p:cNvPr id="78862" name="Text Box 14"/>
          <p:cNvSpPr txBox="1">
            <a:spLocks noChangeArrowheads="1"/>
          </p:cNvSpPr>
          <p:nvPr/>
        </p:nvSpPr>
        <p:spPr bwMode="auto">
          <a:xfrm>
            <a:off x="1143000" y="5105400"/>
            <a:ext cx="6781800" cy="1409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3600" b="1" dirty="0">
                <a:latin typeface="Times New Roman" panose="02020603050405020304" pitchFamily="18" charset="0"/>
              </a:rPr>
              <a:t>What are they doing?</a:t>
            </a:r>
          </a:p>
          <a:p>
            <a:pPr eaLnBrk="1" hangingPunct="1">
              <a:lnSpc>
                <a:spcPct val="120000"/>
              </a:lnSpc>
            </a:pPr>
            <a:r>
              <a:rPr lang="en-US" altLang="zh-CN" sz="3600" b="1" dirty="0">
                <a:latin typeface="Times New Roman" panose="02020603050405020304" pitchFamily="18" charset="0"/>
              </a:rPr>
              <a:t>They are ______ ______ a table.</a:t>
            </a:r>
          </a:p>
        </p:txBody>
      </p:sp>
      <p:sp>
        <p:nvSpPr>
          <p:cNvPr id="78866" name="Text Box 18"/>
          <p:cNvSpPr txBox="1">
            <a:spLocks noChangeArrowheads="1"/>
          </p:cNvSpPr>
          <p:nvPr/>
        </p:nvSpPr>
        <p:spPr bwMode="auto">
          <a:xfrm>
            <a:off x="3048000" y="5791200"/>
            <a:ext cx="3276600" cy="750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3600" b="1">
                <a:solidFill>
                  <a:srgbClr val="FF0000"/>
                </a:solidFill>
                <a:latin typeface="Times New Roman" panose="02020603050405020304" pitchFamily="18" charset="0"/>
              </a:rPr>
              <a:t>hiding   under</a:t>
            </a:r>
          </a:p>
        </p:txBody>
      </p:sp>
      <p:sp>
        <p:nvSpPr>
          <p:cNvPr id="78871" name="WordArt 23"/>
          <p:cNvSpPr>
            <a:spLocks noChangeArrowheads="1" noChangeShapeType="1" noTextEdit="1"/>
          </p:cNvSpPr>
          <p:nvPr/>
        </p:nvSpPr>
        <p:spPr bwMode="auto">
          <a:xfrm>
            <a:off x="2209800" y="152400"/>
            <a:ext cx="4648200" cy="762000"/>
          </a:xfrm>
          <a:prstGeom prst="rect">
            <a:avLst/>
          </a:prstGeom>
        </p:spPr>
        <p:txBody>
          <a:bodyPr wrap="none" fromWordArt="1">
            <a:prstTxWarp prst="textInflateBottom">
              <a:avLst>
                <a:gd name="adj" fmla="val 68083"/>
              </a:avLst>
            </a:prstTxWarp>
          </a:bodyPr>
          <a:lstStyle/>
          <a:p>
            <a:pPr algn="ctr"/>
            <a:r>
              <a:rPr lang="en-US" altLang="zh-CN" sz="3600" b="1" kern="10" dirty="0">
                <a:ln w="9525">
                  <a:solidFill>
                    <a:srgbClr val="000000"/>
                  </a:solidFill>
                  <a:round/>
                </a:ln>
                <a:solidFill>
                  <a:srgbClr val="FF0000"/>
                </a:solidFill>
                <a:effectLst>
                  <a:prstShdw prst="shdw13" dist="53882" dir="13500000">
                    <a:srgbClr val="868686">
                      <a:alpha val="50000"/>
                    </a:srgbClr>
                  </a:prstShdw>
                </a:effectLst>
                <a:latin typeface="Times New Roman" panose="02020603050405020304"/>
                <a:cs typeface="Times New Roman" panose="02020603050405020304"/>
              </a:rPr>
              <a:t>Lead-in</a:t>
            </a:r>
            <a:endParaRPr lang="zh-CN" altLang="en-US" sz="3600" b="1" kern="10" dirty="0">
              <a:ln w="9525">
                <a:solidFill>
                  <a:srgbClr val="000000"/>
                </a:solidFill>
                <a:round/>
              </a:ln>
              <a:solidFill>
                <a:srgbClr val="FF0000"/>
              </a:solidFill>
              <a:effectLst>
                <a:prstShdw prst="shdw13" dist="53882" dir="13500000">
                  <a:srgbClr val="868686">
                    <a:alpha val="50000"/>
                  </a:srgbClr>
                </a:prstShdw>
              </a:effectLst>
              <a:latin typeface="Times New Roman" panose="02020603050405020304"/>
              <a:cs typeface="Times New Roman" panose="02020603050405020304"/>
            </a:endParaRPr>
          </a:p>
        </p:txBody>
      </p:sp>
      <p:pic>
        <p:nvPicPr>
          <p:cNvPr id="78872" name="Picture 24" descr="19300001061969133678169310512"/>
          <p:cNvPicPr>
            <a:picLocks noChangeAspect="1" noChangeArrowheads="1"/>
          </p:cNvPicPr>
          <p:nvPr/>
        </p:nvPicPr>
        <p:blipFill>
          <a:blip r:embed="rId2" cstate="email"/>
          <a:srcRect/>
          <a:stretch>
            <a:fillRect/>
          </a:stretch>
        </p:blipFill>
        <p:spPr bwMode="auto">
          <a:xfrm>
            <a:off x="1676400" y="2057400"/>
            <a:ext cx="4953000" cy="297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78871"/>
                                        </p:tgtEl>
                                        <p:attrNameLst>
                                          <p:attrName>style.visibility</p:attrName>
                                        </p:attrNameLst>
                                      </p:cBhvr>
                                      <p:to>
                                        <p:strVal val="visible"/>
                                      </p:to>
                                    </p:set>
                                    <p:anim calcmode="lin" valueType="num">
                                      <p:cBhvr additive="base">
                                        <p:cTn id="7" dur="500" fill="hold"/>
                                        <p:tgtEl>
                                          <p:spTgt spid="78871"/>
                                        </p:tgtEl>
                                        <p:attrNameLst>
                                          <p:attrName>ppt_x</p:attrName>
                                        </p:attrNameLst>
                                      </p:cBhvr>
                                      <p:tavLst>
                                        <p:tav tm="0">
                                          <p:val>
                                            <p:strVal val="#ppt_x"/>
                                          </p:val>
                                        </p:tav>
                                        <p:tav tm="100000">
                                          <p:val>
                                            <p:strVal val="#ppt_x"/>
                                          </p:val>
                                        </p:tav>
                                      </p:tavLst>
                                    </p:anim>
                                    <p:anim calcmode="lin" valueType="num">
                                      <p:cBhvr additive="base">
                                        <p:cTn id="8" dur="500" fill="hold"/>
                                        <p:tgtEl>
                                          <p:spTgt spid="78871"/>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3" fill="hold" grpId="0" nodeType="afterEffect">
                                  <p:stCondLst>
                                    <p:cond delay="0"/>
                                  </p:stCondLst>
                                  <p:childTnLst>
                                    <p:set>
                                      <p:cBhvr>
                                        <p:cTn id="11" dur="1" fill="hold">
                                          <p:stCondLst>
                                            <p:cond delay="0"/>
                                          </p:stCondLst>
                                        </p:cTn>
                                        <p:tgtEl>
                                          <p:spTgt spid="78851"/>
                                        </p:tgtEl>
                                        <p:attrNameLst>
                                          <p:attrName>style.visibility</p:attrName>
                                        </p:attrNameLst>
                                      </p:cBhvr>
                                      <p:to>
                                        <p:strVal val="visible"/>
                                      </p:to>
                                    </p:set>
                                    <p:anim calcmode="lin" valueType="num">
                                      <p:cBhvr additive="base">
                                        <p:cTn id="12" dur="500" fill="hold"/>
                                        <p:tgtEl>
                                          <p:spTgt spid="78851"/>
                                        </p:tgtEl>
                                        <p:attrNameLst>
                                          <p:attrName>ppt_x</p:attrName>
                                        </p:attrNameLst>
                                      </p:cBhvr>
                                      <p:tavLst>
                                        <p:tav tm="0">
                                          <p:val>
                                            <p:strVal val="1+#ppt_w/2"/>
                                          </p:val>
                                        </p:tav>
                                        <p:tav tm="100000">
                                          <p:val>
                                            <p:strVal val="#ppt_x"/>
                                          </p:val>
                                        </p:tav>
                                      </p:tavLst>
                                    </p:anim>
                                    <p:anim calcmode="lin" valueType="num">
                                      <p:cBhvr additive="base">
                                        <p:cTn id="13" dur="500" fill="hold"/>
                                        <p:tgtEl>
                                          <p:spTgt spid="78851"/>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78872"/>
                                        </p:tgtEl>
                                        <p:attrNameLst>
                                          <p:attrName>style.visibility</p:attrName>
                                        </p:attrNameLst>
                                      </p:cBhvr>
                                      <p:to>
                                        <p:strVal val="visible"/>
                                      </p:to>
                                    </p:set>
                                    <p:anim calcmode="lin" valueType="num">
                                      <p:cBhvr additive="base">
                                        <p:cTn id="18" dur="500" fill="hold"/>
                                        <p:tgtEl>
                                          <p:spTgt spid="78872"/>
                                        </p:tgtEl>
                                        <p:attrNameLst>
                                          <p:attrName>ppt_x</p:attrName>
                                        </p:attrNameLst>
                                      </p:cBhvr>
                                      <p:tavLst>
                                        <p:tav tm="0">
                                          <p:val>
                                            <p:strVal val="#ppt_x"/>
                                          </p:val>
                                        </p:tav>
                                        <p:tav tm="100000">
                                          <p:val>
                                            <p:strVal val="#ppt_x"/>
                                          </p:val>
                                        </p:tav>
                                      </p:tavLst>
                                    </p:anim>
                                    <p:anim calcmode="lin" valueType="num">
                                      <p:cBhvr additive="base">
                                        <p:cTn id="19" dur="500" fill="hold"/>
                                        <p:tgtEl>
                                          <p:spTgt spid="78872"/>
                                        </p:tgtEl>
                                        <p:attrNameLst>
                                          <p:attrName>ppt_y</p:attrName>
                                        </p:attrNameLst>
                                      </p:cBhvr>
                                      <p:tavLst>
                                        <p:tav tm="0">
                                          <p:val>
                                            <p:strVal val="1+#ppt_h/2"/>
                                          </p:val>
                                        </p:tav>
                                        <p:tav tm="100000">
                                          <p:val>
                                            <p:strVal val="#ppt_y"/>
                                          </p:val>
                                        </p:tav>
                                      </p:tavLst>
                                    </p:anim>
                                  </p:childTnLst>
                                </p:cTn>
                              </p:par>
                              <p:par>
                                <p:cTn id="20" presetID="12" presetClass="entr" presetSubtype="4" fill="hold" grpId="0" nodeType="withEffect">
                                  <p:stCondLst>
                                    <p:cond delay="0"/>
                                  </p:stCondLst>
                                  <p:childTnLst>
                                    <p:set>
                                      <p:cBhvr>
                                        <p:cTn id="21" dur="1" fill="hold">
                                          <p:stCondLst>
                                            <p:cond delay="0"/>
                                          </p:stCondLst>
                                        </p:cTn>
                                        <p:tgtEl>
                                          <p:spTgt spid="78862"/>
                                        </p:tgtEl>
                                        <p:attrNameLst>
                                          <p:attrName>style.visibility</p:attrName>
                                        </p:attrNameLst>
                                      </p:cBhvr>
                                      <p:to>
                                        <p:strVal val="visible"/>
                                      </p:to>
                                    </p:set>
                                    <p:animEffect transition="in" filter="slide(fromBottom)">
                                      <p:cBhvr>
                                        <p:cTn id="22" dur="500"/>
                                        <p:tgtEl>
                                          <p:spTgt spid="78862"/>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8866">
                                            <p:txEl>
                                              <p:pRg st="0" end="0"/>
                                            </p:txEl>
                                          </p:spTgt>
                                        </p:tgtEl>
                                        <p:attrNameLst>
                                          <p:attrName>style.visibility</p:attrName>
                                        </p:attrNameLst>
                                      </p:cBhvr>
                                      <p:to>
                                        <p:strVal val="visible"/>
                                      </p:to>
                                    </p:set>
                                    <p:anim calcmode="lin" valueType="num">
                                      <p:cBhvr additive="base">
                                        <p:cTn id="27" dur="500" fill="hold"/>
                                        <p:tgtEl>
                                          <p:spTgt spid="78866">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886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animBg="1"/>
      <p:bldP spid="78862" grpId="0"/>
      <p:bldP spid="78871"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6505" name="Picture 9" descr="200951815339589"/>
          <p:cNvPicPr>
            <a:picLocks noChangeAspect="1" noChangeArrowheads="1"/>
          </p:cNvPicPr>
          <p:nvPr/>
        </p:nvPicPr>
        <p:blipFill>
          <a:blip r:embed="rId2" cstate="email"/>
          <a:srcRect/>
          <a:stretch>
            <a:fillRect/>
          </a:stretch>
        </p:blipFill>
        <p:spPr bwMode="auto">
          <a:xfrm>
            <a:off x="1828800" y="2667000"/>
            <a:ext cx="4953000" cy="3714750"/>
          </a:xfrm>
          <a:prstGeom prst="rect">
            <a:avLst/>
          </a:prstGeom>
          <a:noFill/>
          <a:extLst>
            <a:ext uri="{909E8E84-426E-40DD-AFC4-6F175D3DCCD1}">
              <a14:hiddenFill xmlns:a14="http://schemas.microsoft.com/office/drawing/2010/main">
                <a:solidFill>
                  <a:srgbClr val="FFFFFF"/>
                </a:solidFill>
              </a14:hiddenFill>
            </a:ext>
          </a:extLst>
        </p:spPr>
      </p:pic>
      <p:sp>
        <p:nvSpPr>
          <p:cNvPr id="106499" name="Text Box 3"/>
          <p:cNvSpPr txBox="1">
            <a:spLocks noChangeArrowheads="1"/>
          </p:cNvSpPr>
          <p:nvPr/>
        </p:nvSpPr>
        <p:spPr bwMode="auto">
          <a:xfrm>
            <a:off x="685800" y="304800"/>
            <a:ext cx="8077200" cy="206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3600" b="1" dirty="0">
                <a:latin typeface="Times New Roman" panose="02020603050405020304" pitchFamily="18" charset="0"/>
              </a:rPr>
              <a:t>What are they doing?</a:t>
            </a:r>
          </a:p>
          <a:p>
            <a:pPr eaLnBrk="1" hangingPunct="1">
              <a:lnSpc>
                <a:spcPct val="120000"/>
              </a:lnSpc>
            </a:pPr>
            <a:r>
              <a:rPr lang="en-US" altLang="zh-CN" sz="3600" b="1" dirty="0">
                <a:latin typeface="Times New Roman" panose="02020603050405020304" pitchFamily="18" charset="0"/>
              </a:rPr>
              <a:t>They ____ _______ the building quickly when the ground stops shaking.</a:t>
            </a:r>
          </a:p>
        </p:txBody>
      </p:sp>
      <p:sp>
        <p:nvSpPr>
          <p:cNvPr id="106500" name="Text Box 4"/>
          <p:cNvSpPr txBox="1">
            <a:spLocks noChangeArrowheads="1"/>
          </p:cNvSpPr>
          <p:nvPr/>
        </p:nvSpPr>
        <p:spPr bwMode="auto">
          <a:xfrm>
            <a:off x="1905000" y="990600"/>
            <a:ext cx="2819400" cy="750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3600" b="1">
                <a:solidFill>
                  <a:srgbClr val="FF0000"/>
                </a:solidFill>
                <a:latin typeface="Times New Roman" panose="02020603050405020304" pitchFamily="18" charset="0"/>
              </a:rPr>
              <a:t>are   leaving</a:t>
            </a: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106505"/>
                                        </p:tgtEl>
                                        <p:attrNameLst>
                                          <p:attrName>style.visibility</p:attrName>
                                        </p:attrNameLst>
                                      </p:cBhvr>
                                      <p:to>
                                        <p:strVal val="visible"/>
                                      </p:to>
                                    </p:set>
                                    <p:animEffect transition="in" filter="blinds(horizontal)">
                                      <p:cBhvr>
                                        <p:cTn id="7" dur="500"/>
                                        <p:tgtEl>
                                          <p:spTgt spid="106505"/>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106499"/>
                                        </p:tgtEl>
                                        <p:attrNameLst>
                                          <p:attrName>style.visibility</p:attrName>
                                        </p:attrNameLst>
                                      </p:cBhvr>
                                      <p:to>
                                        <p:strVal val="visible"/>
                                      </p:to>
                                    </p:set>
                                    <p:animEffect transition="in" filter="slide(fromBottom)">
                                      <p:cBhvr>
                                        <p:cTn id="11" dur="500"/>
                                        <p:tgtEl>
                                          <p:spTgt spid="106499"/>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106500">
                                            <p:txEl>
                                              <p:pRg st="0" end="0"/>
                                            </p:txEl>
                                          </p:spTgt>
                                        </p:tgtEl>
                                        <p:attrNameLst>
                                          <p:attrName>style.visibility</p:attrName>
                                        </p:attrNameLst>
                                      </p:cBhvr>
                                      <p:to>
                                        <p:strVal val="visible"/>
                                      </p:to>
                                    </p:set>
                                    <p:anim calcmode="lin" valueType="num">
                                      <p:cBhvr additive="base">
                                        <p:cTn id="16" dur="500" fill="hold"/>
                                        <p:tgtEl>
                                          <p:spTgt spid="106500">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10650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7523" name="Text Box 3"/>
          <p:cNvSpPr txBox="1">
            <a:spLocks noChangeArrowheads="1"/>
          </p:cNvSpPr>
          <p:nvPr/>
        </p:nvSpPr>
        <p:spPr bwMode="auto">
          <a:xfrm>
            <a:off x="609600" y="533400"/>
            <a:ext cx="8458200" cy="206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3600" b="1" dirty="0">
                <a:latin typeface="Times New Roman" panose="02020603050405020304" pitchFamily="18" charset="0"/>
              </a:rPr>
              <a:t>What are they doing?</a:t>
            </a:r>
          </a:p>
          <a:p>
            <a:pPr eaLnBrk="1" hangingPunct="1">
              <a:lnSpc>
                <a:spcPct val="120000"/>
              </a:lnSpc>
            </a:pPr>
            <a:r>
              <a:rPr lang="en-US" altLang="zh-CN" sz="3600" b="1" dirty="0">
                <a:latin typeface="Times New Roman" panose="02020603050405020304" pitchFamily="18" charset="0"/>
              </a:rPr>
              <a:t>They are ________ ______ from the sea and move quickly to higher ground.</a:t>
            </a:r>
          </a:p>
        </p:txBody>
      </p:sp>
      <p:sp>
        <p:nvSpPr>
          <p:cNvPr id="107524" name="Text Box 4"/>
          <p:cNvSpPr txBox="1">
            <a:spLocks noChangeArrowheads="1"/>
          </p:cNvSpPr>
          <p:nvPr/>
        </p:nvSpPr>
        <p:spPr bwMode="auto">
          <a:xfrm>
            <a:off x="2590800" y="1154113"/>
            <a:ext cx="3505200" cy="75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3600" b="1">
                <a:solidFill>
                  <a:srgbClr val="FF0000"/>
                </a:solidFill>
                <a:latin typeface="Times New Roman" panose="02020603050405020304" pitchFamily="18" charset="0"/>
              </a:rPr>
              <a:t>running   away</a:t>
            </a:r>
          </a:p>
        </p:txBody>
      </p:sp>
      <p:pic>
        <p:nvPicPr>
          <p:cNvPr id="107527" name="Picture 7" descr="19300001315949131113321272971_950"/>
          <p:cNvPicPr>
            <a:picLocks noChangeAspect="1" noChangeArrowheads="1"/>
          </p:cNvPicPr>
          <p:nvPr/>
        </p:nvPicPr>
        <p:blipFill>
          <a:blip r:embed="rId2"/>
          <a:srcRect/>
          <a:stretch>
            <a:fillRect/>
          </a:stretch>
        </p:blipFill>
        <p:spPr bwMode="auto">
          <a:xfrm>
            <a:off x="1828800" y="2971800"/>
            <a:ext cx="5410200" cy="31813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withEffect">
                                  <p:stCondLst>
                                    <p:cond delay="0"/>
                                  </p:stCondLst>
                                  <p:childTnLst>
                                    <p:set>
                                      <p:cBhvr>
                                        <p:cTn id="6" dur="1" fill="hold">
                                          <p:stCondLst>
                                            <p:cond delay="0"/>
                                          </p:stCondLst>
                                        </p:cTn>
                                        <p:tgtEl>
                                          <p:spTgt spid="107527"/>
                                        </p:tgtEl>
                                        <p:attrNameLst>
                                          <p:attrName>style.visibility</p:attrName>
                                        </p:attrNameLst>
                                      </p:cBhvr>
                                      <p:to>
                                        <p:strVal val="visible"/>
                                      </p:to>
                                    </p:set>
                                    <p:animEffect transition="in" filter="box(out)">
                                      <p:cBhvr>
                                        <p:cTn id="7" dur="500"/>
                                        <p:tgtEl>
                                          <p:spTgt spid="107527"/>
                                        </p:tgtEl>
                                      </p:cBhvr>
                                    </p:animEffect>
                                  </p:childTnLst>
                                </p:cTn>
                              </p:par>
                            </p:childTnLst>
                          </p:cTn>
                        </p:par>
                        <p:par>
                          <p:cTn id="8" fill="hold">
                            <p:stCondLst>
                              <p:cond delay="500"/>
                            </p:stCondLst>
                            <p:childTnLst>
                              <p:par>
                                <p:cTn id="9" presetID="12" presetClass="entr" presetSubtype="4" fill="hold" grpId="0" nodeType="afterEffect">
                                  <p:stCondLst>
                                    <p:cond delay="0"/>
                                  </p:stCondLst>
                                  <p:childTnLst>
                                    <p:set>
                                      <p:cBhvr>
                                        <p:cTn id="10" dur="1" fill="hold">
                                          <p:stCondLst>
                                            <p:cond delay="0"/>
                                          </p:stCondLst>
                                        </p:cTn>
                                        <p:tgtEl>
                                          <p:spTgt spid="107523"/>
                                        </p:tgtEl>
                                        <p:attrNameLst>
                                          <p:attrName>style.visibility</p:attrName>
                                        </p:attrNameLst>
                                      </p:cBhvr>
                                      <p:to>
                                        <p:strVal val="visible"/>
                                      </p:to>
                                    </p:set>
                                    <p:animEffect transition="in" filter="slide(fromBottom)">
                                      <p:cBhvr>
                                        <p:cTn id="11" dur="500"/>
                                        <p:tgtEl>
                                          <p:spTgt spid="107523"/>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107524">
                                            <p:txEl>
                                              <p:pRg st="0" end="0"/>
                                            </p:txEl>
                                          </p:spTgt>
                                        </p:tgtEl>
                                        <p:attrNameLst>
                                          <p:attrName>style.visibility</p:attrName>
                                        </p:attrNameLst>
                                      </p:cBhvr>
                                      <p:to>
                                        <p:strVal val="visible"/>
                                      </p:to>
                                    </p:set>
                                    <p:anim calcmode="lin" valueType="num">
                                      <p:cBhvr additive="base">
                                        <p:cTn id="16" dur="500" fill="hold"/>
                                        <p:tgtEl>
                                          <p:spTgt spid="107524">
                                            <p:txEl>
                                              <p:pRg st="0" end="0"/>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10752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3"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8" name="Text Box 4"/>
          <p:cNvSpPr txBox="1">
            <a:spLocks noChangeArrowheads="1"/>
          </p:cNvSpPr>
          <p:nvPr/>
        </p:nvSpPr>
        <p:spPr bwMode="auto">
          <a:xfrm>
            <a:off x="762000" y="2286000"/>
            <a:ext cx="8305800" cy="3878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ea typeface="宋体" panose="02010600030101010101" pitchFamily="2" charset="-122"/>
              </a:defRPr>
            </a:lvl1pPr>
            <a:lvl2pPr marL="800100" indent="-342900">
              <a:defRPr>
                <a:solidFill>
                  <a:schemeClr val="tx1"/>
                </a:solidFill>
                <a:latin typeface="Arial" panose="020B0604020202020204" pitchFamily="34" charset="0"/>
                <a:ea typeface="宋体" panose="02010600030101010101" pitchFamily="2" charset="-122"/>
              </a:defRPr>
            </a:lvl2pPr>
            <a:lvl3pPr marL="1257300" indent="-342900">
              <a:defRPr>
                <a:solidFill>
                  <a:schemeClr val="tx1"/>
                </a:solidFill>
                <a:latin typeface="Arial" panose="020B0604020202020204" pitchFamily="34" charset="0"/>
                <a:ea typeface="宋体" panose="02010600030101010101" pitchFamily="2" charset="-122"/>
              </a:defRPr>
            </a:lvl3pPr>
            <a:lvl4pPr marL="1714500" indent="-342900">
              <a:defRPr>
                <a:solidFill>
                  <a:schemeClr val="tx1"/>
                </a:solidFill>
                <a:latin typeface="Arial" panose="020B0604020202020204" pitchFamily="34" charset="0"/>
                <a:ea typeface="宋体" panose="02010600030101010101" pitchFamily="2" charset="-122"/>
              </a:defRPr>
            </a:lvl4pPr>
            <a:lvl5pPr marL="2171700" indent="-342900">
              <a:defRPr>
                <a:solidFill>
                  <a:schemeClr val="tx1"/>
                </a:solidFill>
                <a:latin typeface="Arial" panose="020B0604020202020204" pitchFamily="34" charset="0"/>
                <a:ea typeface="宋体" panose="02010600030101010101" pitchFamily="2" charset="-122"/>
              </a:defRPr>
            </a:lvl5pPr>
            <a:lvl6pPr marL="26289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0861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5433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000500" indent="-3429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eaLnBrk="1" hangingPunct="1">
              <a:lnSpc>
                <a:spcPct val="115000"/>
              </a:lnSpc>
              <a:buFontTx/>
              <a:buAutoNum type="arabicPeriod"/>
            </a:pPr>
            <a:r>
              <a:rPr lang="en-US" altLang="zh-CN" sz="3600" b="1" dirty="0">
                <a:latin typeface="Times New Roman" panose="02020603050405020304" pitchFamily="18" charset="0"/>
              </a:rPr>
              <a:t> That ______ be harmful!</a:t>
            </a:r>
          </a:p>
          <a:p>
            <a:pPr eaLnBrk="1" hangingPunct="1">
              <a:lnSpc>
                <a:spcPct val="115000"/>
              </a:lnSpc>
              <a:buFontTx/>
              <a:buAutoNum type="arabicPeriod"/>
            </a:pPr>
            <a:r>
              <a:rPr lang="en-US" altLang="zh-CN" sz="3600" b="1" dirty="0">
                <a:latin typeface="Times New Roman" panose="02020603050405020304" pitchFamily="18" charset="0"/>
              </a:rPr>
              <a:t> Betty, you ______ know!</a:t>
            </a:r>
          </a:p>
          <a:p>
            <a:pPr eaLnBrk="1" hangingPunct="1">
              <a:lnSpc>
                <a:spcPct val="115000"/>
              </a:lnSpc>
              <a:buFontTx/>
              <a:buAutoNum type="arabicPeriod"/>
            </a:pPr>
            <a:r>
              <a:rPr lang="en-US" altLang="zh-CN" sz="3600" b="1" dirty="0">
                <a:latin typeface="Times New Roman" panose="02020603050405020304" pitchFamily="18" charset="0"/>
              </a:rPr>
              <a:t> _____ _____ from windows and heavy furniture.</a:t>
            </a:r>
          </a:p>
          <a:p>
            <a:pPr eaLnBrk="1" hangingPunct="1">
              <a:lnSpc>
                <a:spcPct val="115000"/>
              </a:lnSpc>
              <a:buFontTx/>
              <a:buAutoNum type="arabicPeriod"/>
            </a:pPr>
            <a:r>
              <a:rPr lang="en-US" altLang="zh-CN" sz="3600" b="1" dirty="0">
                <a:latin typeface="Times New Roman" panose="02020603050405020304" pitchFamily="18" charset="0"/>
              </a:rPr>
              <a:t> ______ ______ _____ street lights or 		    under power lines.</a:t>
            </a:r>
          </a:p>
        </p:txBody>
      </p:sp>
      <p:sp>
        <p:nvSpPr>
          <p:cNvPr id="31768" name="WordArt 24"/>
          <p:cNvSpPr>
            <a:spLocks noChangeArrowheads="1" noChangeShapeType="1" noTextEdit="1"/>
          </p:cNvSpPr>
          <p:nvPr/>
        </p:nvSpPr>
        <p:spPr bwMode="auto">
          <a:xfrm>
            <a:off x="1295400" y="381000"/>
            <a:ext cx="6553200" cy="762000"/>
          </a:xfrm>
          <a:prstGeom prst="rect">
            <a:avLst/>
          </a:prstGeom>
        </p:spPr>
        <p:txBody>
          <a:bodyPr wrap="none" fromWordArt="1">
            <a:prstTxWarp prst="textPlain">
              <a:avLst>
                <a:gd name="adj" fmla="val 50000"/>
              </a:avLst>
            </a:prstTxWarp>
          </a:bodyPr>
          <a:lstStyle/>
          <a:p>
            <a:pPr algn="ctr"/>
            <a:r>
              <a:rPr lang="en-US" altLang="zh-CN" sz="3600" b="1" kern="10" dirty="0">
                <a:ln w="9525">
                  <a:solidFill>
                    <a:srgbClr val="FF0000"/>
                  </a:solidFill>
                  <a:round/>
                </a:ln>
                <a:solidFill>
                  <a:srgbClr val="0000FF"/>
                </a:solidFill>
                <a:effectLst>
                  <a:prstShdw prst="shdw13" dist="53882" dir="13500000">
                    <a:srgbClr val="868686">
                      <a:alpha val="50000"/>
                    </a:srgbClr>
                  </a:prstShdw>
                </a:effectLst>
                <a:latin typeface="Times New Roman" panose="02020603050405020304"/>
                <a:cs typeface="Times New Roman" panose="02020603050405020304"/>
              </a:rPr>
              <a:t>Language practice</a:t>
            </a:r>
            <a:endParaRPr lang="zh-CN" altLang="en-US" sz="3600" b="1" kern="10" dirty="0">
              <a:ln w="9525">
                <a:solidFill>
                  <a:srgbClr val="FF0000"/>
                </a:solidFill>
                <a:round/>
              </a:ln>
              <a:solidFill>
                <a:srgbClr val="0000FF"/>
              </a:solidFill>
              <a:effectLst>
                <a:prstShdw prst="shdw13" dist="53882" dir="13500000">
                  <a:srgbClr val="868686">
                    <a:alpha val="50000"/>
                  </a:srgbClr>
                </a:prstShdw>
              </a:effectLst>
              <a:latin typeface="Times New Roman" panose="02020603050405020304"/>
              <a:cs typeface="Times New Roman" panose="02020603050405020304"/>
            </a:endParaRPr>
          </a:p>
        </p:txBody>
      </p:sp>
      <p:sp>
        <p:nvSpPr>
          <p:cNvPr id="31788" name="Text Box 44"/>
          <p:cNvSpPr txBox="1">
            <a:spLocks noChangeArrowheads="1"/>
          </p:cNvSpPr>
          <p:nvPr/>
        </p:nvSpPr>
        <p:spPr bwMode="auto">
          <a:xfrm>
            <a:off x="1219200" y="3516313"/>
            <a:ext cx="2514600" cy="75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3600" b="1">
                <a:solidFill>
                  <a:srgbClr val="FF0000"/>
                </a:solidFill>
                <a:latin typeface="Times New Roman" panose="02020603050405020304" pitchFamily="18" charset="0"/>
              </a:rPr>
              <a:t>Stay   away</a:t>
            </a:r>
          </a:p>
        </p:txBody>
      </p:sp>
      <p:sp>
        <p:nvSpPr>
          <p:cNvPr id="31790" name="Text Box 46"/>
          <p:cNvSpPr txBox="1">
            <a:spLocks noChangeArrowheads="1"/>
          </p:cNvSpPr>
          <p:nvPr/>
        </p:nvSpPr>
        <p:spPr bwMode="auto">
          <a:xfrm>
            <a:off x="3505200" y="2895600"/>
            <a:ext cx="1295400" cy="750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3600" b="1">
                <a:solidFill>
                  <a:srgbClr val="FF0000"/>
                </a:solidFill>
                <a:latin typeface="Times New Roman" panose="02020603050405020304" pitchFamily="18" charset="0"/>
              </a:rPr>
              <a:t>must</a:t>
            </a:r>
          </a:p>
        </p:txBody>
      </p:sp>
      <p:sp>
        <p:nvSpPr>
          <p:cNvPr id="31794" name="Text Box 50"/>
          <p:cNvSpPr txBox="1">
            <a:spLocks noChangeArrowheads="1"/>
          </p:cNvSpPr>
          <p:nvPr/>
        </p:nvSpPr>
        <p:spPr bwMode="auto">
          <a:xfrm>
            <a:off x="2362200" y="2286000"/>
            <a:ext cx="1295400" cy="750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3600" b="1">
                <a:solidFill>
                  <a:srgbClr val="FF0000"/>
                </a:solidFill>
                <a:latin typeface="Times New Roman" panose="02020603050405020304" pitchFamily="18" charset="0"/>
              </a:rPr>
              <a:t>could</a:t>
            </a:r>
          </a:p>
        </p:txBody>
      </p:sp>
      <p:sp>
        <p:nvSpPr>
          <p:cNvPr id="31795" name="Text Box 51"/>
          <p:cNvSpPr txBox="1">
            <a:spLocks noChangeArrowheads="1"/>
          </p:cNvSpPr>
          <p:nvPr/>
        </p:nvSpPr>
        <p:spPr bwMode="auto">
          <a:xfrm>
            <a:off x="1219200" y="4800600"/>
            <a:ext cx="4648200" cy="750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20000"/>
              </a:lnSpc>
            </a:pPr>
            <a:r>
              <a:rPr lang="en-US" altLang="zh-CN" sz="3600" b="1">
                <a:solidFill>
                  <a:srgbClr val="FF0000"/>
                </a:solidFill>
                <a:latin typeface="Times New Roman" panose="02020603050405020304" pitchFamily="18" charset="0"/>
              </a:rPr>
              <a:t>Don’t    stand    near</a:t>
            </a:r>
          </a:p>
        </p:txBody>
      </p:sp>
      <p:sp>
        <p:nvSpPr>
          <p:cNvPr id="31796" name="WordArt 52"/>
          <p:cNvSpPr>
            <a:spLocks noChangeArrowheads="1" noChangeShapeType="1" noTextEdit="1"/>
          </p:cNvSpPr>
          <p:nvPr/>
        </p:nvSpPr>
        <p:spPr bwMode="auto">
          <a:xfrm>
            <a:off x="1295400" y="1600200"/>
            <a:ext cx="5486400" cy="5334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zh-CN" altLang="en-US" sz="3600" b="1" kern="10" dirty="0">
                <a:ln w="9525">
                  <a:solidFill>
                    <a:schemeClr val="tx2"/>
                  </a:solidFill>
                  <a:round/>
                </a:ln>
                <a:latin typeface="Times New Roman" panose="02020603050405020304"/>
                <a:cs typeface="Times New Roman" panose="02020603050405020304"/>
              </a:rPr>
              <a:t>用适当的单词补全句子。</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1768"/>
                                        </p:tgtEl>
                                        <p:attrNameLst>
                                          <p:attrName>style.visibility</p:attrName>
                                        </p:attrNameLst>
                                      </p:cBhvr>
                                      <p:to>
                                        <p:strVal val="visible"/>
                                      </p:to>
                                    </p:set>
                                    <p:animEffect transition="in" filter="blinds(horizontal)">
                                      <p:cBhvr>
                                        <p:cTn id="7" dur="500"/>
                                        <p:tgtEl>
                                          <p:spTgt spid="3176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1796"/>
                                        </p:tgtEl>
                                        <p:attrNameLst>
                                          <p:attrName>style.visibility</p:attrName>
                                        </p:attrNameLst>
                                      </p:cBhvr>
                                      <p:to>
                                        <p:strVal val="visible"/>
                                      </p:to>
                                    </p:set>
                                    <p:anim calcmode="lin" valueType="num">
                                      <p:cBhvr additive="base">
                                        <p:cTn id="12" dur="500" fill="hold"/>
                                        <p:tgtEl>
                                          <p:spTgt spid="31796"/>
                                        </p:tgtEl>
                                        <p:attrNameLst>
                                          <p:attrName>ppt_x</p:attrName>
                                        </p:attrNameLst>
                                      </p:cBhvr>
                                      <p:tavLst>
                                        <p:tav tm="0">
                                          <p:val>
                                            <p:strVal val="#ppt_x"/>
                                          </p:val>
                                        </p:tav>
                                        <p:tav tm="100000">
                                          <p:val>
                                            <p:strVal val="#ppt_x"/>
                                          </p:val>
                                        </p:tav>
                                      </p:tavLst>
                                    </p:anim>
                                    <p:anim calcmode="lin" valueType="num">
                                      <p:cBhvr additive="base">
                                        <p:cTn id="13" dur="500" fill="hold"/>
                                        <p:tgtEl>
                                          <p:spTgt spid="31796"/>
                                        </p:tgtEl>
                                        <p:attrNameLst>
                                          <p:attrName>ppt_y</p:attrName>
                                        </p:attrNameLst>
                                      </p:cBhvr>
                                      <p:tavLst>
                                        <p:tav tm="0">
                                          <p:val>
                                            <p:strVal val="1+#ppt_h/2"/>
                                          </p:val>
                                        </p:tav>
                                        <p:tav tm="100000">
                                          <p:val>
                                            <p:strVal val="#ppt_y"/>
                                          </p:val>
                                        </p:tav>
                                      </p:tavLst>
                                    </p:anim>
                                  </p:childTnLst>
                                </p:cTn>
                              </p:par>
                              <p:par>
                                <p:cTn id="14" presetID="20" presetClass="entr" presetSubtype="0" fill="hold" grpId="0" nodeType="withEffect">
                                  <p:stCondLst>
                                    <p:cond delay="0"/>
                                  </p:stCondLst>
                                  <p:childTnLst>
                                    <p:set>
                                      <p:cBhvr>
                                        <p:cTn id="15" dur="1" fill="hold">
                                          <p:stCondLst>
                                            <p:cond delay="0"/>
                                          </p:stCondLst>
                                        </p:cTn>
                                        <p:tgtEl>
                                          <p:spTgt spid="31748"/>
                                        </p:tgtEl>
                                        <p:attrNameLst>
                                          <p:attrName>style.visibility</p:attrName>
                                        </p:attrNameLst>
                                      </p:cBhvr>
                                      <p:to>
                                        <p:strVal val="visible"/>
                                      </p:to>
                                    </p:set>
                                    <p:animEffect transition="in" filter="wedge">
                                      <p:cBhvr>
                                        <p:cTn id="16" dur="2000"/>
                                        <p:tgtEl>
                                          <p:spTgt spid="31748"/>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1794">
                                            <p:txEl>
                                              <p:pRg st="0" end="0"/>
                                            </p:txEl>
                                          </p:spTgt>
                                        </p:tgtEl>
                                        <p:attrNameLst>
                                          <p:attrName>style.visibility</p:attrName>
                                        </p:attrNameLst>
                                      </p:cBhvr>
                                      <p:to>
                                        <p:strVal val="visible"/>
                                      </p:to>
                                    </p:set>
                                    <p:anim calcmode="lin" valueType="num">
                                      <p:cBhvr additive="base">
                                        <p:cTn id="21" dur="500" fill="hold"/>
                                        <p:tgtEl>
                                          <p:spTgt spid="31794">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179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1790">
                                            <p:txEl>
                                              <p:pRg st="0" end="0"/>
                                            </p:txEl>
                                          </p:spTgt>
                                        </p:tgtEl>
                                        <p:attrNameLst>
                                          <p:attrName>style.visibility</p:attrName>
                                        </p:attrNameLst>
                                      </p:cBhvr>
                                      <p:to>
                                        <p:strVal val="visible"/>
                                      </p:to>
                                    </p:set>
                                    <p:anim calcmode="lin" valueType="num">
                                      <p:cBhvr additive="base">
                                        <p:cTn id="27" dur="500" fill="hold"/>
                                        <p:tgtEl>
                                          <p:spTgt spid="31790">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179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1788"/>
                                        </p:tgtEl>
                                        <p:attrNameLst>
                                          <p:attrName>style.visibility</p:attrName>
                                        </p:attrNameLst>
                                      </p:cBhvr>
                                      <p:to>
                                        <p:strVal val="visible"/>
                                      </p:to>
                                    </p:set>
                                    <p:anim calcmode="lin" valueType="num">
                                      <p:cBhvr additive="base">
                                        <p:cTn id="33" dur="500" fill="hold"/>
                                        <p:tgtEl>
                                          <p:spTgt spid="31788"/>
                                        </p:tgtEl>
                                        <p:attrNameLst>
                                          <p:attrName>ppt_x</p:attrName>
                                        </p:attrNameLst>
                                      </p:cBhvr>
                                      <p:tavLst>
                                        <p:tav tm="0">
                                          <p:val>
                                            <p:strVal val="#ppt_x"/>
                                          </p:val>
                                        </p:tav>
                                        <p:tav tm="100000">
                                          <p:val>
                                            <p:strVal val="#ppt_x"/>
                                          </p:val>
                                        </p:tav>
                                      </p:tavLst>
                                    </p:anim>
                                    <p:anim calcmode="lin" valueType="num">
                                      <p:cBhvr additive="base">
                                        <p:cTn id="34" dur="500" fill="hold"/>
                                        <p:tgtEl>
                                          <p:spTgt spid="3178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1795"/>
                                        </p:tgtEl>
                                        <p:attrNameLst>
                                          <p:attrName>style.visibility</p:attrName>
                                        </p:attrNameLst>
                                      </p:cBhvr>
                                      <p:to>
                                        <p:strVal val="visible"/>
                                      </p:to>
                                    </p:set>
                                    <p:anim calcmode="lin" valueType="num">
                                      <p:cBhvr additive="base">
                                        <p:cTn id="39" dur="500" fill="hold"/>
                                        <p:tgtEl>
                                          <p:spTgt spid="31795"/>
                                        </p:tgtEl>
                                        <p:attrNameLst>
                                          <p:attrName>ppt_x</p:attrName>
                                        </p:attrNameLst>
                                      </p:cBhvr>
                                      <p:tavLst>
                                        <p:tav tm="0">
                                          <p:val>
                                            <p:strVal val="#ppt_x"/>
                                          </p:val>
                                        </p:tav>
                                        <p:tav tm="100000">
                                          <p:val>
                                            <p:strVal val="#ppt_x"/>
                                          </p:val>
                                        </p:tav>
                                      </p:tavLst>
                                    </p:anim>
                                    <p:anim calcmode="lin" valueType="num">
                                      <p:cBhvr additive="base">
                                        <p:cTn id="40" dur="500" fill="hold"/>
                                        <p:tgtEl>
                                          <p:spTgt spid="317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p:bldP spid="31768" grpId="0" animBg="1"/>
      <p:bldP spid="31788" grpId="0"/>
      <p:bldP spid="31795" grpId="0"/>
      <p:bldP spid="31796"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9" name="Text Box 3"/>
          <p:cNvSpPr txBox="1">
            <a:spLocks noChangeArrowheads="1"/>
          </p:cNvSpPr>
          <p:nvPr/>
        </p:nvSpPr>
        <p:spPr bwMode="auto">
          <a:xfrm>
            <a:off x="228600" y="941388"/>
            <a:ext cx="8534400" cy="55245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tabLst>
                <a:tab pos="450850" algn="l"/>
              </a:tabLst>
              <a:defRPr>
                <a:solidFill>
                  <a:schemeClr val="tx1"/>
                </a:solidFill>
                <a:latin typeface="Arial" panose="020B0604020202020204" pitchFamily="34" charset="0"/>
                <a:ea typeface="宋体" panose="02010600030101010101" pitchFamily="2" charset="-122"/>
              </a:defRPr>
            </a:lvl1pPr>
            <a:lvl2pPr>
              <a:tabLst>
                <a:tab pos="450850" algn="l"/>
              </a:tabLst>
              <a:defRPr>
                <a:solidFill>
                  <a:schemeClr val="tx1"/>
                </a:solidFill>
                <a:latin typeface="Arial" panose="020B0604020202020204" pitchFamily="34" charset="0"/>
                <a:ea typeface="宋体" panose="02010600030101010101" pitchFamily="2" charset="-122"/>
              </a:defRPr>
            </a:lvl2pPr>
            <a:lvl3pPr>
              <a:tabLst>
                <a:tab pos="450850" algn="l"/>
              </a:tabLst>
              <a:defRPr>
                <a:solidFill>
                  <a:schemeClr val="tx1"/>
                </a:solidFill>
                <a:latin typeface="Arial" panose="020B0604020202020204" pitchFamily="34" charset="0"/>
                <a:ea typeface="宋体" panose="02010600030101010101" pitchFamily="2" charset="-122"/>
              </a:defRPr>
            </a:lvl3pPr>
            <a:lvl4pPr>
              <a:tabLst>
                <a:tab pos="450850" algn="l"/>
              </a:tabLst>
              <a:defRPr>
                <a:solidFill>
                  <a:schemeClr val="tx1"/>
                </a:solidFill>
                <a:latin typeface="Arial" panose="020B0604020202020204" pitchFamily="34" charset="0"/>
                <a:ea typeface="宋体" panose="02010600030101010101" pitchFamily="2" charset="-122"/>
              </a:defRPr>
            </a:lvl4pPr>
            <a:lvl5pPr>
              <a:tabLst>
                <a:tab pos="450850" algn="l"/>
              </a:tabLst>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tabLst>
                <a:tab pos="450850" algn="l"/>
              </a:tabLst>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tabLst>
                <a:tab pos="450850" algn="l"/>
              </a:tabLst>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tabLst>
                <a:tab pos="450850" algn="l"/>
              </a:tabLst>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tabLst>
                <a:tab pos="450850" algn="l"/>
              </a:tabLst>
              <a:defRPr>
                <a:solidFill>
                  <a:schemeClr val="tx1"/>
                </a:solidFill>
                <a:latin typeface="Arial" panose="020B0604020202020204" pitchFamily="34" charset="0"/>
                <a:ea typeface="宋体" panose="02010600030101010101" pitchFamily="2" charset="-122"/>
              </a:defRPr>
            </a:lvl9pPr>
          </a:lstStyle>
          <a:p>
            <a:pPr eaLnBrk="1" hangingPunct="1">
              <a:lnSpc>
                <a:spcPct val="110000"/>
              </a:lnSpc>
            </a:pPr>
            <a:r>
              <a:rPr lang="en-US" altLang="zh-CN" sz="3600" b="1" dirty="0">
                <a:latin typeface="Times New Roman" panose="02020603050405020304" pitchFamily="18" charset="0"/>
              </a:rPr>
              <a:t>1. It’s dangerous. You ______ keep out!</a:t>
            </a:r>
          </a:p>
          <a:p>
            <a:pPr eaLnBrk="1" hangingPunct="1">
              <a:lnSpc>
                <a:spcPct val="110000"/>
              </a:lnSpc>
            </a:pPr>
            <a:r>
              <a:rPr lang="en-US" altLang="zh-CN" sz="3600" b="1" dirty="0">
                <a:latin typeface="Times New Roman" panose="02020603050405020304" pitchFamily="18" charset="0"/>
              </a:rPr>
              <a:t>2. These stairs are not safe. You ________ 	use them.</a:t>
            </a:r>
          </a:p>
          <a:p>
            <a:pPr eaLnBrk="1" hangingPunct="1">
              <a:lnSpc>
                <a:spcPct val="110000"/>
              </a:lnSpc>
            </a:pPr>
            <a:r>
              <a:rPr lang="en-US" altLang="zh-CN" sz="3600" b="1" dirty="0">
                <a:latin typeface="Times New Roman" panose="02020603050405020304" pitchFamily="18" charset="0"/>
              </a:rPr>
              <a:t>3. The rocks are falling down. You ______ 	get hit.</a:t>
            </a:r>
          </a:p>
          <a:p>
            <a:pPr eaLnBrk="1" hangingPunct="1">
              <a:lnSpc>
                <a:spcPct val="110000"/>
              </a:lnSpc>
            </a:pPr>
            <a:r>
              <a:rPr lang="en-US" altLang="zh-CN" sz="3600" b="1" dirty="0">
                <a:latin typeface="Times New Roman" panose="02020603050405020304" pitchFamily="18" charset="0"/>
              </a:rPr>
              <a:t>4. The river is too deep. You _________ 	swim in it.</a:t>
            </a:r>
          </a:p>
          <a:p>
            <a:pPr eaLnBrk="1" hangingPunct="1">
              <a:lnSpc>
                <a:spcPct val="110000"/>
              </a:lnSpc>
            </a:pPr>
            <a:r>
              <a:rPr lang="en-US" altLang="zh-CN" sz="3600" b="1" dirty="0">
                <a:latin typeface="Times New Roman" panose="02020603050405020304" pitchFamily="18" charset="0"/>
              </a:rPr>
              <a:t>5. Betty ______ know what to do because 	she did some basic medical training.</a:t>
            </a:r>
          </a:p>
        </p:txBody>
      </p:sp>
      <p:sp>
        <p:nvSpPr>
          <p:cNvPr id="91140" name="Text Box 4"/>
          <p:cNvSpPr txBox="1">
            <a:spLocks noChangeArrowheads="1"/>
          </p:cNvSpPr>
          <p:nvPr/>
        </p:nvSpPr>
        <p:spPr bwMode="auto">
          <a:xfrm>
            <a:off x="4800600" y="914400"/>
            <a:ext cx="189865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10000"/>
              </a:lnSpc>
            </a:pPr>
            <a:r>
              <a:rPr lang="en-US" altLang="zh-CN" sz="3600" b="1">
                <a:solidFill>
                  <a:srgbClr val="FF0000"/>
                </a:solidFill>
                <a:latin typeface="Times New Roman" panose="02020603050405020304" pitchFamily="18" charset="0"/>
              </a:rPr>
              <a:t>must</a:t>
            </a:r>
          </a:p>
        </p:txBody>
      </p:sp>
      <p:sp>
        <p:nvSpPr>
          <p:cNvPr id="91144" name="WordArt 8"/>
          <p:cNvSpPr>
            <a:spLocks noChangeArrowheads="1" noChangeShapeType="1" noTextEdit="1"/>
          </p:cNvSpPr>
          <p:nvPr/>
        </p:nvSpPr>
        <p:spPr bwMode="auto">
          <a:xfrm>
            <a:off x="76200" y="304800"/>
            <a:ext cx="8991600" cy="609600"/>
          </a:xfrm>
          <a:prstGeom prst="rect">
            <a:avLst/>
          </a:prstGeom>
          <a:extLst>
            <a:ext uri="{AF507438-7753-43E0-B8FC-AC1667EBCBE1}">
              <a14:hiddenEffects xmlns:a14="http://schemas.microsoft.com/office/drawing/2010/main">
                <a:effectLst/>
              </a14:hiddenEffects>
            </a:ext>
          </a:extLst>
        </p:spPr>
        <p:txBody>
          <a:bodyPr wrap="none" fromWordArt="1">
            <a:prstTxWarp prst="textDoubleWave1">
              <a:avLst>
                <a:gd name="adj1" fmla="val 6500"/>
                <a:gd name="adj2" fmla="val 0"/>
              </a:avLst>
            </a:prstTxWarp>
          </a:bodyPr>
          <a:lstStyle/>
          <a:p>
            <a:pPr algn="ctr"/>
            <a:r>
              <a:rPr lang="en-US" altLang="zh-CN" sz="3600" b="1" kern="10" dirty="0">
                <a:ln w="9525">
                  <a:solidFill>
                    <a:schemeClr val="accent2"/>
                  </a:solidFill>
                  <a:round/>
                </a:ln>
                <a:solidFill>
                  <a:srgbClr val="0000FF"/>
                </a:solidFill>
                <a:latin typeface="Times New Roman" panose="02020603050405020304"/>
                <a:cs typeface="Times New Roman" panose="02020603050405020304"/>
              </a:rPr>
              <a:t>Complete the sentences with could, must or mustn't.</a:t>
            </a:r>
            <a:endParaRPr lang="zh-CN" altLang="en-US" sz="3600" b="1" kern="10" dirty="0">
              <a:ln w="9525">
                <a:solidFill>
                  <a:schemeClr val="accent2"/>
                </a:solidFill>
                <a:round/>
              </a:ln>
              <a:solidFill>
                <a:srgbClr val="0000FF"/>
              </a:solidFill>
              <a:latin typeface="Times New Roman" panose="02020603050405020304"/>
              <a:cs typeface="Times New Roman" panose="02020603050405020304"/>
            </a:endParaRPr>
          </a:p>
        </p:txBody>
      </p:sp>
      <p:sp>
        <p:nvSpPr>
          <p:cNvPr id="91150" name="Text Box 14"/>
          <p:cNvSpPr txBox="1">
            <a:spLocks noChangeArrowheads="1"/>
          </p:cNvSpPr>
          <p:nvPr/>
        </p:nvSpPr>
        <p:spPr bwMode="auto">
          <a:xfrm>
            <a:off x="6705600" y="1524000"/>
            <a:ext cx="21336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10000"/>
              </a:lnSpc>
            </a:pPr>
            <a:r>
              <a:rPr lang="en-US" altLang="zh-CN" sz="3600" b="1">
                <a:solidFill>
                  <a:srgbClr val="FF0000"/>
                </a:solidFill>
                <a:latin typeface="Times New Roman" panose="02020603050405020304" pitchFamily="18" charset="0"/>
              </a:rPr>
              <a:t>mustn’t</a:t>
            </a:r>
          </a:p>
        </p:txBody>
      </p:sp>
      <p:sp>
        <p:nvSpPr>
          <p:cNvPr id="91151" name="Text Box 15"/>
          <p:cNvSpPr txBox="1">
            <a:spLocks noChangeArrowheads="1"/>
          </p:cNvSpPr>
          <p:nvPr/>
        </p:nvSpPr>
        <p:spPr bwMode="auto">
          <a:xfrm>
            <a:off x="7162800" y="2743200"/>
            <a:ext cx="1447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10000"/>
              </a:lnSpc>
            </a:pPr>
            <a:r>
              <a:rPr lang="en-US" altLang="zh-CN" sz="3600" b="1">
                <a:solidFill>
                  <a:srgbClr val="FF0000"/>
                </a:solidFill>
                <a:latin typeface="Times New Roman" panose="02020603050405020304" pitchFamily="18" charset="0"/>
              </a:rPr>
              <a:t>could</a:t>
            </a:r>
          </a:p>
        </p:txBody>
      </p:sp>
      <p:sp>
        <p:nvSpPr>
          <p:cNvPr id="91153" name="Text Box 17"/>
          <p:cNvSpPr txBox="1">
            <a:spLocks noChangeArrowheads="1"/>
          </p:cNvSpPr>
          <p:nvPr/>
        </p:nvSpPr>
        <p:spPr bwMode="auto">
          <a:xfrm>
            <a:off x="6096000" y="3962400"/>
            <a:ext cx="20574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10000"/>
              </a:lnSpc>
            </a:pPr>
            <a:r>
              <a:rPr lang="en-US" altLang="zh-CN" sz="3600" b="1">
                <a:solidFill>
                  <a:srgbClr val="FF0000"/>
                </a:solidFill>
                <a:latin typeface="Times New Roman" panose="02020603050405020304" pitchFamily="18" charset="0"/>
              </a:rPr>
              <a:t>mustn’t</a:t>
            </a:r>
          </a:p>
        </p:txBody>
      </p:sp>
      <p:sp>
        <p:nvSpPr>
          <p:cNvPr id="91154" name="Text Box 18"/>
          <p:cNvSpPr txBox="1">
            <a:spLocks noChangeArrowheads="1"/>
          </p:cNvSpPr>
          <p:nvPr/>
        </p:nvSpPr>
        <p:spPr bwMode="auto">
          <a:xfrm>
            <a:off x="2057400" y="5170488"/>
            <a:ext cx="189865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10000"/>
              </a:lnSpc>
            </a:pPr>
            <a:r>
              <a:rPr lang="en-US" altLang="zh-CN" sz="3600" b="1">
                <a:solidFill>
                  <a:srgbClr val="FF0000"/>
                </a:solidFill>
                <a:latin typeface="Times New Roman" panose="02020603050405020304" pitchFamily="18" charset="0"/>
              </a:rPr>
              <a:t>must</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91144"/>
                                        </p:tgtEl>
                                        <p:attrNameLst>
                                          <p:attrName>style.visibility</p:attrName>
                                        </p:attrNameLst>
                                      </p:cBhvr>
                                      <p:to>
                                        <p:strVal val="visible"/>
                                      </p:to>
                                    </p:set>
                                    <p:anim calcmode="lin" valueType="num">
                                      <p:cBhvr additive="base">
                                        <p:cTn id="7" dur="500" fill="hold"/>
                                        <p:tgtEl>
                                          <p:spTgt spid="91144"/>
                                        </p:tgtEl>
                                        <p:attrNameLst>
                                          <p:attrName>ppt_x</p:attrName>
                                        </p:attrNameLst>
                                      </p:cBhvr>
                                      <p:tavLst>
                                        <p:tav tm="0">
                                          <p:val>
                                            <p:strVal val="#ppt_x"/>
                                          </p:val>
                                        </p:tav>
                                        <p:tav tm="100000">
                                          <p:val>
                                            <p:strVal val="#ppt_x"/>
                                          </p:val>
                                        </p:tav>
                                      </p:tavLst>
                                    </p:anim>
                                    <p:anim calcmode="lin" valueType="num">
                                      <p:cBhvr additive="base">
                                        <p:cTn id="8" dur="500" fill="hold"/>
                                        <p:tgtEl>
                                          <p:spTgt spid="9114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91139"/>
                                        </p:tgtEl>
                                        <p:attrNameLst>
                                          <p:attrName>style.visibility</p:attrName>
                                        </p:attrNameLst>
                                      </p:cBhvr>
                                      <p:to>
                                        <p:strVal val="visible"/>
                                      </p:to>
                                    </p:set>
                                    <p:animEffect transition="in" filter="checkerboard(across)">
                                      <p:cBhvr>
                                        <p:cTn id="13" dur="500"/>
                                        <p:tgtEl>
                                          <p:spTgt spid="91139"/>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91140"/>
                                        </p:tgtEl>
                                        <p:attrNameLst>
                                          <p:attrName>style.visibility</p:attrName>
                                        </p:attrNameLst>
                                      </p:cBhvr>
                                      <p:to>
                                        <p:strVal val="visible"/>
                                      </p:to>
                                    </p:set>
                                    <p:animEffect transition="in" filter="checkerboard(across)">
                                      <p:cBhvr>
                                        <p:cTn id="18" dur="500"/>
                                        <p:tgtEl>
                                          <p:spTgt spid="91140"/>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91150"/>
                                        </p:tgtEl>
                                        <p:attrNameLst>
                                          <p:attrName>style.visibility</p:attrName>
                                        </p:attrNameLst>
                                      </p:cBhvr>
                                      <p:to>
                                        <p:strVal val="visible"/>
                                      </p:to>
                                    </p:set>
                                    <p:animEffect transition="in" filter="checkerboard(across)">
                                      <p:cBhvr>
                                        <p:cTn id="23" dur="500"/>
                                        <p:tgtEl>
                                          <p:spTgt spid="91150"/>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91151"/>
                                        </p:tgtEl>
                                        <p:attrNameLst>
                                          <p:attrName>style.visibility</p:attrName>
                                        </p:attrNameLst>
                                      </p:cBhvr>
                                      <p:to>
                                        <p:strVal val="visible"/>
                                      </p:to>
                                    </p:set>
                                    <p:animEffect transition="in" filter="checkerboard(across)">
                                      <p:cBhvr>
                                        <p:cTn id="28" dur="500"/>
                                        <p:tgtEl>
                                          <p:spTgt spid="91151"/>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91153"/>
                                        </p:tgtEl>
                                        <p:attrNameLst>
                                          <p:attrName>style.visibility</p:attrName>
                                        </p:attrNameLst>
                                      </p:cBhvr>
                                      <p:to>
                                        <p:strVal val="visible"/>
                                      </p:to>
                                    </p:set>
                                    <p:animEffect transition="in" filter="checkerboard(across)">
                                      <p:cBhvr>
                                        <p:cTn id="33" dur="500"/>
                                        <p:tgtEl>
                                          <p:spTgt spid="91153"/>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91154"/>
                                        </p:tgtEl>
                                        <p:attrNameLst>
                                          <p:attrName>style.visibility</p:attrName>
                                        </p:attrNameLst>
                                      </p:cBhvr>
                                      <p:to>
                                        <p:strVal val="visible"/>
                                      </p:to>
                                    </p:set>
                                    <p:animEffect transition="in" filter="checkerboard(across)">
                                      <p:cBhvr>
                                        <p:cTn id="38" dur="500"/>
                                        <p:tgtEl>
                                          <p:spTgt spid="91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39" grpId="0" animBg="1"/>
      <p:bldP spid="91140" grpId="0"/>
      <p:bldP spid="91144" grpId="0" animBg="1"/>
      <p:bldP spid="91150" grpId="0"/>
      <p:bldP spid="91151" grpId="0"/>
      <p:bldP spid="91153" grpId="0"/>
      <p:bldP spid="91154"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1379" name="Text Box 3"/>
          <p:cNvSpPr txBox="1">
            <a:spLocks noChangeArrowheads="1"/>
          </p:cNvSpPr>
          <p:nvPr/>
        </p:nvSpPr>
        <p:spPr bwMode="auto">
          <a:xfrm>
            <a:off x="228600" y="2667000"/>
            <a:ext cx="8610600" cy="3713163"/>
          </a:xfrm>
          <a:prstGeom prst="rect">
            <a:avLst/>
          </a:prstGeom>
          <a:solidFill>
            <a:schemeClr val="bg1"/>
          </a:solidFill>
          <a:ln w="9525">
            <a:solidFill>
              <a:schemeClr val="bg1"/>
            </a:solidFill>
            <a:miter lim="800000"/>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10000"/>
              </a:lnSpc>
            </a:pPr>
            <a:r>
              <a:rPr lang="en-US" altLang="zh-CN" sz="3600" b="1">
                <a:latin typeface="Times New Roman" panose="02020603050405020304" pitchFamily="18" charset="0"/>
              </a:rPr>
              <a:t>1. </a:t>
            </a:r>
            <a:r>
              <a:rPr lang="en-US" altLang="zh-CN" sz="3600" b="1">
                <a:solidFill>
                  <a:srgbClr val="FF0000"/>
                </a:solidFill>
                <a:latin typeface="Times New Roman" panose="02020603050405020304" pitchFamily="18" charset="0"/>
              </a:rPr>
              <a:t>Get / Do not</a:t>
            </a:r>
            <a:r>
              <a:rPr lang="en-US" altLang="zh-CN" sz="3600" b="1">
                <a:latin typeface="Times New Roman" panose="02020603050405020304" pitchFamily="18" charset="0"/>
              </a:rPr>
              <a:t> </a:t>
            </a:r>
            <a:r>
              <a:rPr lang="en-US" altLang="zh-CN" sz="3600" b="1">
                <a:solidFill>
                  <a:srgbClr val="FF0000"/>
                </a:solidFill>
                <a:latin typeface="Times New Roman" panose="02020603050405020304" pitchFamily="18" charset="0"/>
              </a:rPr>
              <a:t>get</a:t>
            </a:r>
            <a:r>
              <a:rPr lang="en-US" altLang="zh-CN" sz="3600" b="1">
                <a:latin typeface="Times New Roman" panose="02020603050405020304" pitchFamily="18" charset="0"/>
              </a:rPr>
              <a:t> medical help immediately.</a:t>
            </a:r>
          </a:p>
          <a:p>
            <a:pPr eaLnBrk="1" hangingPunct="1">
              <a:lnSpc>
                <a:spcPct val="110000"/>
              </a:lnSpc>
            </a:pPr>
            <a:r>
              <a:rPr lang="en-US" altLang="zh-CN" sz="3600" b="1">
                <a:latin typeface="Times New Roman" panose="02020603050405020304" pitchFamily="18" charset="0"/>
              </a:rPr>
              <a:t>2. </a:t>
            </a:r>
            <a:r>
              <a:rPr lang="en-US" altLang="zh-CN" sz="3600" b="1">
                <a:solidFill>
                  <a:srgbClr val="FF0000"/>
                </a:solidFill>
                <a:latin typeface="Times New Roman" panose="02020603050405020304" pitchFamily="18" charset="0"/>
              </a:rPr>
              <a:t>Ask / Do not</a:t>
            </a:r>
            <a:r>
              <a:rPr lang="en-US" altLang="zh-CN" sz="3600" b="1">
                <a:latin typeface="Times New Roman" panose="02020603050405020304" pitchFamily="18" charset="0"/>
              </a:rPr>
              <a:t> </a:t>
            </a:r>
            <a:r>
              <a:rPr lang="en-US" altLang="zh-CN" sz="3600" b="1">
                <a:solidFill>
                  <a:srgbClr val="FF0000"/>
                </a:solidFill>
                <a:latin typeface="Times New Roman" panose="02020603050405020304" pitchFamily="18" charset="0"/>
              </a:rPr>
              <a:t>ask</a:t>
            </a:r>
            <a:r>
              <a:rPr lang="en-US" altLang="zh-CN" sz="3600" b="1">
                <a:latin typeface="Times New Roman" panose="02020603050405020304" pitchFamily="18" charset="0"/>
              </a:rPr>
              <a:t> them where the pain is.</a:t>
            </a:r>
          </a:p>
          <a:p>
            <a:pPr eaLnBrk="1" hangingPunct="1">
              <a:lnSpc>
                <a:spcPct val="110000"/>
              </a:lnSpc>
            </a:pPr>
            <a:r>
              <a:rPr lang="en-US" altLang="zh-CN" sz="3600" b="1">
                <a:latin typeface="Times New Roman" panose="02020603050405020304" pitchFamily="18" charset="0"/>
              </a:rPr>
              <a:t>3. </a:t>
            </a:r>
            <a:r>
              <a:rPr lang="en-US" altLang="zh-CN" sz="3600" b="1">
                <a:solidFill>
                  <a:srgbClr val="FF0000"/>
                </a:solidFill>
                <a:latin typeface="Times New Roman" panose="02020603050405020304" pitchFamily="18" charset="0"/>
              </a:rPr>
              <a:t>Lift / Do not</a:t>
            </a:r>
            <a:r>
              <a:rPr lang="en-US" altLang="zh-CN" sz="3600" b="1">
                <a:latin typeface="Times New Roman" panose="02020603050405020304" pitchFamily="18" charset="0"/>
              </a:rPr>
              <a:t> </a:t>
            </a:r>
            <a:r>
              <a:rPr lang="en-US" altLang="zh-CN" sz="3600" b="1">
                <a:solidFill>
                  <a:srgbClr val="FF0000"/>
                </a:solidFill>
                <a:latin typeface="Times New Roman" panose="02020603050405020304" pitchFamily="18" charset="0"/>
              </a:rPr>
              <a:t>lift</a:t>
            </a:r>
            <a:r>
              <a:rPr lang="en-US" altLang="zh-CN" sz="3600" b="1">
                <a:latin typeface="Times New Roman" panose="02020603050405020304" pitchFamily="18" charset="0"/>
              </a:rPr>
              <a:t> them because you may drop them.</a:t>
            </a:r>
          </a:p>
          <a:p>
            <a:pPr eaLnBrk="1" hangingPunct="1">
              <a:lnSpc>
                <a:spcPct val="110000"/>
              </a:lnSpc>
            </a:pPr>
            <a:r>
              <a:rPr lang="en-US" altLang="zh-CN" sz="3600" b="1">
                <a:latin typeface="Times New Roman" panose="02020603050405020304" pitchFamily="18" charset="0"/>
              </a:rPr>
              <a:t>4. </a:t>
            </a:r>
            <a:r>
              <a:rPr lang="en-US" altLang="zh-CN" sz="3600" b="1">
                <a:solidFill>
                  <a:srgbClr val="FF0000"/>
                </a:solidFill>
                <a:latin typeface="Times New Roman" panose="02020603050405020304" pitchFamily="18" charset="0"/>
              </a:rPr>
              <a:t>Keep / Do not keep</a:t>
            </a:r>
            <a:r>
              <a:rPr lang="en-US" altLang="zh-CN" sz="3600" b="1">
                <a:latin typeface="Times New Roman" panose="02020603050405020304" pitchFamily="18" charset="0"/>
              </a:rPr>
              <a:t> them warm. </a:t>
            </a:r>
          </a:p>
        </p:txBody>
      </p:sp>
      <p:sp>
        <p:nvSpPr>
          <p:cNvPr id="101385" name="WordArt 9"/>
          <p:cNvSpPr>
            <a:spLocks noChangeArrowheads="1" noChangeShapeType="1" noTextEdit="1"/>
          </p:cNvSpPr>
          <p:nvPr/>
        </p:nvSpPr>
        <p:spPr bwMode="auto">
          <a:xfrm>
            <a:off x="381000" y="685800"/>
            <a:ext cx="8382000" cy="15240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altLang="zh-CN" sz="3600" b="1" kern="10">
                <a:ln w="9525">
                  <a:solidFill>
                    <a:schemeClr val="tx1"/>
                  </a:solidFill>
                  <a:round/>
                </a:ln>
                <a:solidFill>
                  <a:srgbClr val="CC00CC"/>
                </a:solidFill>
                <a:latin typeface="Times New Roman" panose="02020603050405020304"/>
                <a:cs typeface="Times New Roman" panose="02020603050405020304"/>
              </a:rPr>
              <a:t>Underline the correct words to</a:t>
            </a:r>
          </a:p>
          <a:p>
            <a:pPr algn="ctr"/>
            <a:r>
              <a:rPr lang="en-US" altLang="zh-CN" sz="3600" b="1" kern="10">
                <a:ln w="9525">
                  <a:solidFill>
                    <a:schemeClr val="tx1"/>
                  </a:solidFill>
                  <a:round/>
                </a:ln>
                <a:solidFill>
                  <a:srgbClr val="CC00CC"/>
                </a:solidFill>
                <a:latin typeface="Times New Roman" panose="02020603050405020304"/>
                <a:cs typeface="Times New Roman" panose="02020603050405020304"/>
              </a:rPr>
              <a:t>complete the first aid instructions.</a:t>
            </a:r>
            <a:endParaRPr lang="zh-CN" altLang="en-US" sz="3600" b="1" kern="10">
              <a:ln w="9525">
                <a:solidFill>
                  <a:schemeClr val="tx1"/>
                </a:solidFill>
                <a:round/>
              </a:ln>
              <a:solidFill>
                <a:srgbClr val="CC00CC"/>
              </a:solidFill>
              <a:latin typeface="Times New Roman" panose="02020603050405020304"/>
              <a:cs typeface="Times New Roman" panose="02020603050405020304"/>
            </a:endParaRPr>
          </a:p>
        </p:txBody>
      </p:sp>
      <p:sp>
        <p:nvSpPr>
          <p:cNvPr id="101386" name="Line 10"/>
          <p:cNvSpPr>
            <a:spLocks noChangeShapeType="1"/>
          </p:cNvSpPr>
          <p:nvPr/>
        </p:nvSpPr>
        <p:spPr bwMode="auto">
          <a:xfrm>
            <a:off x="685800" y="3276600"/>
            <a:ext cx="1066800" cy="0"/>
          </a:xfrm>
          <a:prstGeom prst="line">
            <a:avLst/>
          </a:prstGeom>
          <a:noFill/>
          <a:ln w="28575">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1387" name="Line 11"/>
          <p:cNvSpPr>
            <a:spLocks noChangeShapeType="1"/>
          </p:cNvSpPr>
          <p:nvPr/>
        </p:nvSpPr>
        <p:spPr bwMode="auto">
          <a:xfrm>
            <a:off x="609600" y="4495800"/>
            <a:ext cx="1066800" cy="0"/>
          </a:xfrm>
          <a:prstGeom prst="line">
            <a:avLst/>
          </a:prstGeom>
          <a:noFill/>
          <a:ln w="28575">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1388" name="Line 12"/>
          <p:cNvSpPr>
            <a:spLocks noChangeShapeType="1"/>
          </p:cNvSpPr>
          <p:nvPr/>
        </p:nvSpPr>
        <p:spPr bwMode="auto">
          <a:xfrm>
            <a:off x="1828800" y="5181600"/>
            <a:ext cx="1981200" cy="0"/>
          </a:xfrm>
          <a:prstGeom prst="line">
            <a:avLst/>
          </a:prstGeom>
          <a:noFill/>
          <a:ln w="28575">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101389" name="Line 13"/>
          <p:cNvSpPr>
            <a:spLocks noChangeShapeType="1"/>
          </p:cNvSpPr>
          <p:nvPr/>
        </p:nvSpPr>
        <p:spPr bwMode="auto">
          <a:xfrm>
            <a:off x="762000" y="6400800"/>
            <a:ext cx="1066800" cy="0"/>
          </a:xfrm>
          <a:prstGeom prst="line">
            <a:avLst/>
          </a:prstGeom>
          <a:noFill/>
          <a:ln w="28575">
            <a:solidFill>
              <a:srgbClr val="0000FF"/>
            </a:solidFill>
            <a:rou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withEffect">
                                  <p:stCondLst>
                                    <p:cond delay="0"/>
                                  </p:stCondLst>
                                  <p:childTnLst>
                                    <p:set>
                                      <p:cBhvr>
                                        <p:cTn id="6" dur="1" fill="hold">
                                          <p:stCondLst>
                                            <p:cond delay="0"/>
                                          </p:stCondLst>
                                        </p:cTn>
                                        <p:tgtEl>
                                          <p:spTgt spid="101385"/>
                                        </p:tgtEl>
                                        <p:attrNameLst>
                                          <p:attrName>style.visibility</p:attrName>
                                        </p:attrNameLst>
                                      </p:cBhvr>
                                      <p:to>
                                        <p:strVal val="visible"/>
                                      </p:to>
                                    </p:set>
                                    <p:anim calcmode="lin" valueType="num">
                                      <p:cBhvr additive="base">
                                        <p:cTn id="7" dur="500" fill="hold"/>
                                        <p:tgtEl>
                                          <p:spTgt spid="101385"/>
                                        </p:tgtEl>
                                        <p:attrNameLst>
                                          <p:attrName>ppt_x</p:attrName>
                                        </p:attrNameLst>
                                      </p:cBhvr>
                                      <p:tavLst>
                                        <p:tav tm="0">
                                          <p:val>
                                            <p:strVal val="#ppt_x"/>
                                          </p:val>
                                        </p:tav>
                                        <p:tav tm="100000">
                                          <p:val>
                                            <p:strVal val="#ppt_x"/>
                                          </p:val>
                                        </p:tav>
                                      </p:tavLst>
                                    </p:anim>
                                    <p:anim calcmode="lin" valueType="num">
                                      <p:cBhvr additive="base">
                                        <p:cTn id="8" dur="500" fill="hold"/>
                                        <p:tgtEl>
                                          <p:spTgt spid="101385"/>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5" presetClass="entr" presetSubtype="10" fill="hold" grpId="0" nodeType="afterEffect">
                                  <p:stCondLst>
                                    <p:cond delay="0"/>
                                  </p:stCondLst>
                                  <p:childTnLst>
                                    <p:set>
                                      <p:cBhvr>
                                        <p:cTn id="11" dur="1" fill="hold">
                                          <p:stCondLst>
                                            <p:cond delay="0"/>
                                          </p:stCondLst>
                                        </p:cTn>
                                        <p:tgtEl>
                                          <p:spTgt spid="101379"/>
                                        </p:tgtEl>
                                        <p:attrNameLst>
                                          <p:attrName>style.visibility</p:attrName>
                                        </p:attrNameLst>
                                      </p:cBhvr>
                                      <p:to>
                                        <p:strVal val="visible"/>
                                      </p:to>
                                    </p:set>
                                    <p:animEffect transition="in" filter="checkerboard(across)">
                                      <p:cBhvr>
                                        <p:cTn id="12" dur="500"/>
                                        <p:tgtEl>
                                          <p:spTgt spid="101379"/>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101386"/>
                                        </p:tgtEl>
                                        <p:attrNameLst>
                                          <p:attrName>style.visibility</p:attrName>
                                        </p:attrNameLst>
                                      </p:cBhvr>
                                      <p:to>
                                        <p:strVal val="visible"/>
                                      </p:to>
                                    </p:set>
                                    <p:anim calcmode="lin" valueType="num">
                                      <p:cBhvr>
                                        <p:cTn id="17" dur="500" fill="hold"/>
                                        <p:tgtEl>
                                          <p:spTgt spid="101386"/>
                                        </p:tgtEl>
                                        <p:attrNameLst>
                                          <p:attrName>ppt_w</p:attrName>
                                        </p:attrNameLst>
                                      </p:cBhvr>
                                      <p:tavLst>
                                        <p:tav tm="0">
                                          <p:val>
                                            <p:fltVal val="0"/>
                                          </p:val>
                                        </p:tav>
                                        <p:tav tm="100000">
                                          <p:val>
                                            <p:strVal val="#ppt_w"/>
                                          </p:val>
                                        </p:tav>
                                      </p:tavLst>
                                    </p:anim>
                                    <p:anim calcmode="lin" valueType="num">
                                      <p:cBhvr>
                                        <p:cTn id="18" dur="500" fill="hold"/>
                                        <p:tgtEl>
                                          <p:spTgt spid="101386"/>
                                        </p:tgtEl>
                                        <p:attrNameLst>
                                          <p:attrName>ppt_h</p:attrName>
                                        </p:attrNameLst>
                                      </p:cBhvr>
                                      <p:tavLst>
                                        <p:tav tm="0">
                                          <p:val>
                                            <p:fltVal val="0"/>
                                          </p:val>
                                        </p:tav>
                                        <p:tav tm="100000">
                                          <p:val>
                                            <p:strVal val="#ppt_h"/>
                                          </p:val>
                                        </p:tav>
                                      </p:tavLst>
                                    </p:anim>
                                    <p:animEffect transition="in" filter="fade">
                                      <p:cBhvr>
                                        <p:cTn id="19" dur="500"/>
                                        <p:tgtEl>
                                          <p:spTgt spid="101386"/>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101387"/>
                                        </p:tgtEl>
                                        <p:attrNameLst>
                                          <p:attrName>style.visibility</p:attrName>
                                        </p:attrNameLst>
                                      </p:cBhvr>
                                      <p:to>
                                        <p:strVal val="visible"/>
                                      </p:to>
                                    </p:set>
                                    <p:anim calcmode="lin" valueType="num">
                                      <p:cBhvr>
                                        <p:cTn id="24" dur="500" fill="hold"/>
                                        <p:tgtEl>
                                          <p:spTgt spid="101387"/>
                                        </p:tgtEl>
                                        <p:attrNameLst>
                                          <p:attrName>ppt_w</p:attrName>
                                        </p:attrNameLst>
                                      </p:cBhvr>
                                      <p:tavLst>
                                        <p:tav tm="0">
                                          <p:val>
                                            <p:fltVal val="0"/>
                                          </p:val>
                                        </p:tav>
                                        <p:tav tm="100000">
                                          <p:val>
                                            <p:strVal val="#ppt_w"/>
                                          </p:val>
                                        </p:tav>
                                      </p:tavLst>
                                    </p:anim>
                                    <p:anim calcmode="lin" valueType="num">
                                      <p:cBhvr>
                                        <p:cTn id="25" dur="500" fill="hold"/>
                                        <p:tgtEl>
                                          <p:spTgt spid="101387"/>
                                        </p:tgtEl>
                                        <p:attrNameLst>
                                          <p:attrName>ppt_h</p:attrName>
                                        </p:attrNameLst>
                                      </p:cBhvr>
                                      <p:tavLst>
                                        <p:tav tm="0">
                                          <p:val>
                                            <p:fltVal val="0"/>
                                          </p:val>
                                        </p:tav>
                                        <p:tav tm="100000">
                                          <p:val>
                                            <p:strVal val="#ppt_h"/>
                                          </p:val>
                                        </p:tav>
                                      </p:tavLst>
                                    </p:anim>
                                    <p:animEffect transition="in" filter="fade">
                                      <p:cBhvr>
                                        <p:cTn id="26" dur="500"/>
                                        <p:tgtEl>
                                          <p:spTgt spid="101387"/>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01388"/>
                                        </p:tgtEl>
                                        <p:attrNameLst>
                                          <p:attrName>style.visibility</p:attrName>
                                        </p:attrNameLst>
                                      </p:cBhvr>
                                      <p:to>
                                        <p:strVal val="visible"/>
                                      </p:to>
                                    </p:set>
                                    <p:anim calcmode="lin" valueType="num">
                                      <p:cBhvr>
                                        <p:cTn id="31" dur="500" fill="hold"/>
                                        <p:tgtEl>
                                          <p:spTgt spid="101388"/>
                                        </p:tgtEl>
                                        <p:attrNameLst>
                                          <p:attrName>ppt_w</p:attrName>
                                        </p:attrNameLst>
                                      </p:cBhvr>
                                      <p:tavLst>
                                        <p:tav tm="0">
                                          <p:val>
                                            <p:fltVal val="0"/>
                                          </p:val>
                                        </p:tav>
                                        <p:tav tm="100000">
                                          <p:val>
                                            <p:strVal val="#ppt_w"/>
                                          </p:val>
                                        </p:tav>
                                      </p:tavLst>
                                    </p:anim>
                                    <p:anim calcmode="lin" valueType="num">
                                      <p:cBhvr>
                                        <p:cTn id="32" dur="500" fill="hold"/>
                                        <p:tgtEl>
                                          <p:spTgt spid="101388"/>
                                        </p:tgtEl>
                                        <p:attrNameLst>
                                          <p:attrName>ppt_h</p:attrName>
                                        </p:attrNameLst>
                                      </p:cBhvr>
                                      <p:tavLst>
                                        <p:tav tm="0">
                                          <p:val>
                                            <p:fltVal val="0"/>
                                          </p:val>
                                        </p:tav>
                                        <p:tav tm="100000">
                                          <p:val>
                                            <p:strVal val="#ppt_h"/>
                                          </p:val>
                                        </p:tav>
                                      </p:tavLst>
                                    </p:anim>
                                    <p:animEffect transition="in" filter="fade">
                                      <p:cBhvr>
                                        <p:cTn id="33" dur="500"/>
                                        <p:tgtEl>
                                          <p:spTgt spid="101388"/>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101389"/>
                                        </p:tgtEl>
                                        <p:attrNameLst>
                                          <p:attrName>style.visibility</p:attrName>
                                        </p:attrNameLst>
                                      </p:cBhvr>
                                      <p:to>
                                        <p:strVal val="visible"/>
                                      </p:to>
                                    </p:set>
                                    <p:anim calcmode="lin" valueType="num">
                                      <p:cBhvr>
                                        <p:cTn id="38" dur="500" fill="hold"/>
                                        <p:tgtEl>
                                          <p:spTgt spid="101389"/>
                                        </p:tgtEl>
                                        <p:attrNameLst>
                                          <p:attrName>ppt_w</p:attrName>
                                        </p:attrNameLst>
                                      </p:cBhvr>
                                      <p:tavLst>
                                        <p:tav tm="0">
                                          <p:val>
                                            <p:fltVal val="0"/>
                                          </p:val>
                                        </p:tav>
                                        <p:tav tm="100000">
                                          <p:val>
                                            <p:strVal val="#ppt_w"/>
                                          </p:val>
                                        </p:tav>
                                      </p:tavLst>
                                    </p:anim>
                                    <p:anim calcmode="lin" valueType="num">
                                      <p:cBhvr>
                                        <p:cTn id="39" dur="500" fill="hold"/>
                                        <p:tgtEl>
                                          <p:spTgt spid="101389"/>
                                        </p:tgtEl>
                                        <p:attrNameLst>
                                          <p:attrName>ppt_h</p:attrName>
                                        </p:attrNameLst>
                                      </p:cBhvr>
                                      <p:tavLst>
                                        <p:tav tm="0">
                                          <p:val>
                                            <p:fltVal val="0"/>
                                          </p:val>
                                        </p:tav>
                                        <p:tav tm="100000">
                                          <p:val>
                                            <p:strVal val="#ppt_h"/>
                                          </p:val>
                                        </p:tav>
                                      </p:tavLst>
                                    </p:anim>
                                    <p:animEffect transition="in" filter="fade">
                                      <p:cBhvr>
                                        <p:cTn id="40" dur="500"/>
                                        <p:tgtEl>
                                          <p:spTgt spid="1013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379" grpId="0" animBg="1"/>
      <p:bldP spid="101385" grpId="0" animBg="1"/>
      <p:bldP spid="101386" grpId="0" animBg="1"/>
      <p:bldP spid="101387" grpId="0" animBg="1"/>
      <p:bldP spid="101388" grpId="0" animBg="1"/>
      <p:bldP spid="101389"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02" name="WordArt 2"/>
          <p:cNvSpPr>
            <a:spLocks noChangeArrowheads="1" noChangeShapeType="1" noTextEdit="1"/>
          </p:cNvSpPr>
          <p:nvPr/>
        </p:nvSpPr>
        <p:spPr bwMode="auto">
          <a:xfrm>
            <a:off x="152400" y="457200"/>
            <a:ext cx="8839200" cy="931863"/>
          </a:xfrm>
          <a:prstGeom prst="rect">
            <a:avLst/>
          </a:prstGeom>
          <a:extLst>
            <a:ext uri="{91240B29-F687-4F45-9708-019B960494DF}">
              <a14:hiddenLine xmlns:a14="http://schemas.microsoft.com/office/drawing/2010/main" w="9525">
                <a:solidFill>
                  <a:schemeClr val="tx1"/>
                </a:solidFill>
                <a:rou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n-US" altLang="zh-CN" sz="3600" b="1" kern="10">
                <a:solidFill>
                  <a:srgbClr val="0000FF"/>
                </a:solidFill>
                <a:latin typeface="Times New Roman" panose="02020603050405020304"/>
                <a:cs typeface="Times New Roman" panose="02020603050405020304"/>
              </a:rPr>
              <a:t>Complete the poster about earthquakes with the correct</a:t>
            </a:r>
          </a:p>
          <a:p>
            <a:pPr algn="ctr"/>
            <a:r>
              <a:rPr lang="en-US" altLang="zh-CN" sz="3600" b="1" kern="10">
                <a:solidFill>
                  <a:srgbClr val="0000FF"/>
                </a:solidFill>
                <a:latin typeface="Times New Roman" panose="02020603050405020304"/>
                <a:cs typeface="Times New Roman" panose="02020603050405020304"/>
              </a:rPr>
              <a:t>form of the words and expressions in the box.</a:t>
            </a:r>
            <a:endParaRPr lang="zh-CN" altLang="en-US" sz="3600" b="1" kern="10">
              <a:solidFill>
                <a:srgbClr val="0000FF"/>
              </a:solidFill>
              <a:latin typeface="Times New Roman" panose="02020603050405020304"/>
              <a:cs typeface="Times New Roman" panose="02020603050405020304"/>
            </a:endParaRPr>
          </a:p>
        </p:txBody>
      </p:sp>
      <p:sp>
        <p:nvSpPr>
          <p:cNvPr id="102404" name="Text Box 4"/>
          <p:cNvSpPr txBox="1">
            <a:spLocks noChangeArrowheads="1"/>
          </p:cNvSpPr>
          <p:nvPr/>
        </p:nvSpPr>
        <p:spPr bwMode="auto">
          <a:xfrm>
            <a:off x="0" y="1657350"/>
            <a:ext cx="9144000" cy="628650"/>
          </a:xfrm>
          <a:prstGeom prst="rect">
            <a:avLst/>
          </a:prstGeom>
          <a:solidFill>
            <a:srgbClr val="FFFF99"/>
          </a:solidFill>
          <a:ln>
            <a:noFill/>
          </a:ln>
          <a:effectLst>
            <a:outerShdw dist="35921"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a:spAutoFit/>
          </a:bodyPr>
          <a:lstStyle/>
          <a:p>
            <a:pPr algn="ctr" eaLnBrk="1" hangingPunct="1">
              <a:lnSpc>
                <a:spcPct val="110000"/>
              </a:lnSpc>
            </a:pPr>
            <a:r>
              <a:rPr lang="en-US" altLang="zh-CN" sz="3200" b="1">
                <a:latin typeface="Times New Roman" panose="02020603050405020304" pitchFamily="18" charset="0"/>
              </a:rPr>
              <a:t>do not use    hide under     keep    leave    stay away</a:t>
            </a:r>
          </a:p>
        </p:txBody>
      </p:sp>
      <p:grpSp>
        <p:nvGrpSpPr>
          <p:cNvPr id="102408" name="Group 8"/>
          <p:cNvGrpSpPr/>
          <p:nvPr/>
        </p:nvGrpSpPr>
        <p:grpSpPr bwMode="auto">
          <a:xfrm>
            <a:off x="457200" y="2379663"/>
            <a:ext cx="8001000" cy="4325937"/>
            <a:chOff x="288" y="1499"/>
            <a:chExt cx="5040" cy="2725"/>
          </a:xfrm>
        </p:grpSpPr>
        <p:sp>
          <p:nvSpPr>
            <p:cNvPr id="102405" name="Oval 5"/>
            <p:cNvSpPr>
              <a:spLocks noChangeArrowheads="1"/>
            </p:cNvSpPr>
            <p:nvPr/>
          </p:nvSpPr>
          <p:spPr bwMode="auto">
            <a:xfrm>
              <a:off x="288" y="1643"/>
              <a:ext cx="144" cy="144"/>
            </a:xfrm>
            <a:prstGeom prst="ellipse">
              <a:avLst/>
            </a:prstGeom>
            <a:solidFill>
              <a:schemeClr val="tx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406" name="Oval 6"/>
            <p:cNvSpPr>
              <a:spLocks noChangeArrowheads="1"/>
            </p:cNvSpPr>
            <p:nvPr/>
          </p:nvSpPr>
          <p:spPr bwMode="auto">
            <a:xfrm>
              <a:off x="5184" y="1643"/>
              <a:ext cx="144" cy="144"/>
            </a:xfrm>
            <a:prstGeom prst="ellipse">
              <a:avLst/>
            </a:prstGeom>
            <a:solidFill>
              <a:schemeClr val="tx1"/>
            </a:solidFill>
            <a:ln w="9525">
              <a:solidFill>
                <a:schemeClr val="tx1"/>
              </a:solidFill>
              <a:rou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
          <p:nvSpPr>
            <p:cNvPr id="102407" name="Text Box 7"/>
            <p:cNvSpPr txBox="1">
              <a:spLocks noChangeArrowheads="1"/>
            </p:cNvSpPr>
            <p:nvPr/>
          </p:nvSpPr>
          <p:spPr bwMode="auto">
            <a:xfrm>
              <a:off x="384" y="1499"/>
              <a:ext cx="4944" cy="271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lnSpc>
                  <a:spcPct val="110000"/>
                </a:lnSpc>
              </a:pPr>
              <a:r>
                <a:rPr lang="en-US" altLang="zh-CN" sz="3600" b="1">
                  <a:solidFill>
                    <a:srgbClr val="CC00CC"/>
                  </a:solidFill>
                </a:rPr>
                <a:t>When there is an earthquake ...</a:t>
              </a:r>
            </a:p>
            <a:p>
              <a:pPr eaLnBrk="1" hangingPunct="1">
                <a:lnSpc>
                  <a:spcPct val="110000"/>
                </a:lnSpc>
              </a:pPr>
              <a:r>
                <a:rPr lang="en-US" altLang="zh-CN" sz="3600" b="1">
                  <a:latin typeface="Times New Roman" panose="02020603050405020304" pitchFamily="18" charset="0"/>
                </a:rPr>
                <a:t>1. ____________ from the windows.</a:t>
              </a:r>
            </a:p>
            <a:p>
              <a:pPr eaLnBrk="1" hangingPunct="1">
                <a:lnSpc>
                  <a:spcPct val="110000"/>
                </a:lnSpc>
              </a:pPr>
              <a:r>
                <a:rPr lang="en-US" altLang="zh-CN" sz="3600" b="1">
                  <a:latin typeface="Times New Roman" panose="02020603050405020304" pitchFamily="18" charset="0"/>
                </a:rPr>
                <a:t>2. ____________ a table.</a:t>
              </a:r>
            </a:p>
            <a:p>
              <a:pPr eaLnBrk="1" hangingPunct="1">
                <a:lnSpc>
                  <a:spcPct val="110000"/>
                </a:lnSpc>
              </a:pPr>
              <a:r>
                <a:rPr lang="en-US" altLang="zh-CN" sz="3600" b="1">
                  <a:latin typeface="Times New Roman" panose="02020603050405020304" pitchFamily="18" charset="0"/>
                </a:rPr>
                <a:t>3. ____________ the lift.</a:t>
              </a:r>
            </a:p>
            <a:p>
              <a:pPr eaLnBrk="1" hangingPunct="1">
                <a:lnSpc>
                  <a:spcPct val="110000"/>
                </a:lnSpc>
              </a:pPr>
              <a:r>
                <a:rPr lang="en-US" altLang="zh-CN" sz="3600" b="1">
                  <a:latin typeface="Times New Roman" panose="02020603050405020304" pitchFamily="18" charset="0"/>
                </a:rPr>
                <a:t>4. ____________ the building quickly when the ground stops shaking.</a:t>
              </a:r>
            </a:p>
            <a:p>
              <a:pPr eaLnBrk="1" hangingPunct="1">
                <a:lnSpc>
                  <a:spcPct val="110000"/>
                </a:lnSpc>
              </a:pPr>
              <a:r>
                <a:rPr lang="en-US" altLang="zh-CN" sz="3600" b="1">
                  <a:latin typeface="Times New Roman" panose="02020603050405020304" pitchFamily="18" charset="0"/>
                </a:rPr>
                <a:t>6. ____________ calm.</a:t>
              </a:r>
            </a:p>
          </p:txBody>
        </p:sp>
      </p:grpSp>
      <p:sp>
        <p:nvSpPr>
          <p:cNvPr id="102409" name="Text Box 9"/>
          <p:cNvSpPr txBox="1">
            <a:spLocks noChangeArrowheads="1"/>
          </p:cNvSpPr>
          <p:nvPr/>
        </p:nvSpPr>
        <p:spPr bwMode="auto">
          <a:xfrm>
            <a:off x="1143000" y="2943225"/>
            <a:ext cx="2590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10000"/>
              </a:lnSpc>
            </a:pPr>
            <a:r>
              <a:rPr lang="en-US" altLang="zh-CN" sz="3600" b="1">
                <a:solidFill>
                  <a:srgbClr val="FF0000"/>
                </a:solidFill>
                <a:latin typeface="Times New Roman" panose="02020603050405020304" pitchFamily="18" charset="0"/>
              </a:rPr>
              <a:t>Stay away</a:t>
            </a:r>
          </a:p>
        </p:txBody>
      </p:sp>
      <p:sp>
        <p:nvSpPr>
          <p:cNvPr id="102410" name="Text Box 10"/>
          <p:cNvSpPr txBox="1">
            <a:spLocks noChangeArrowheads="1"/>
          </p:cNvSpPr>
          <p:nvPr/>
        </p:nvSpPr>
        <p:spPr bwMode="auto">
          <a:xfrm>
            <a:off x="1143000" y="3587750"/>
            <a:ext cx="2590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10000"/>
              </a:lnSpc>
            </a:pPr>
            <a:r>
              <a:rPr lang="en-US" altLang="zh-CN" sz="3600" b="1">
                <a:solidFill>
                  <a:srgbClr val="FF0000"/>
                </a:solidFill>
                <a:latin typeface="Times New Roman" panose="02020603050405020304" pitchFamily="18" charset="0"/>
              </a:rPr>
              <a:t>Hide under</a:t>
            </a:r>
          </a:p>
        </p:txBody>
      </p:sp>
      <p:sp>
        <p:nvSpPr>
          <p:cNvPr id="102412" name="Text Box 12"/>
          <p:cNvSpPr txBox="1">
            <a:spLocks noChangeArrowheads="1"/>
          </p:cNvSpPr>
          <p:nvPr/>
        </p:nvSpPr>
        <p:spPr bwMode="auto">
          <a:xfrm>
            <a:off x="1143000" y="4197350"/>
            <a:ext cx="2590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10000"/>
              </a:lnSpc>
            </a:pPr>
            <a:r>
              <a:rPr lang="en-US" altLang="zh-CN" sz="3600" b="1">
                <a:solidFill>
                  <a:srgbClr val="FF0000"/>
                </a:solidFill>
                <a:latin typeface="Times New Roman" panose="02020603050405020304" pitchFamily="18" charset="0"/>
              </a:rPr>
              <a:t>Do not use</a:t>
            </a:r>
          </a:p>
        </p:txBody>
      </p:sp>
      <p:sp>
        <p:nvSpPr>
          <p:cNvPr id="102413" name="Text Box 13"/>
          <p:cNvSpPr txBox="1">
            <a:spLocks noChangeArrowheads="1"/>
          </p:cNvSpPr>
          <p:nvPr/>
        </p:nvSpPr>
        <p:spPr bwMode="auto">
          <a:xfrm>
            <a:off x="1143000" y="4806950"/>
            <a:ext cx="2590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10000"/>
              </a:lnSpc>
            </a:pPr>
            <a:r>
              <a:rPr lang="en-US" altLang="zh-CN" sz="3600" b="1">
                <a:solidFill>
                  <a:srgbClr val="FF0000"/>
                </a:solidFill>
                <a:latin typeface="Times New Roman" panose="02020603050405020304" pitchFamily="18" charset="0"/>
              </a:rPr>
              <a:t>Leave </a:t>
            </a:r>
          </a:p>
        </p:txBody>
      </p:sp>
      <p:sp>
        <p:nvSpPr>
          <p:cNvPr id="102414" name="Text Box 14"/>
          <p:cNvSpPr txBox="1">
            <a:spLocks noChangeArrowheads="1"/>
          </p:cNvSpPr>
          <p:nvPr/>
        </p:nvSpPr>
        <p:spPr bwMode="auto">
          <a:xfrm>
            <a:off x="1143000" y="5961063"/>
            <a:ext cx="2590800" cy="695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lnSpc>
                <a:spcPct val="110000"/>
              </a:lnSpc>
            </a:pPr>
            <a:r>
              <a:rPr lang="en-US" altLang="zh-CN" sz="3600" b="1">
                <a:solidFill>
                  <a:srgbClr val="FF0000"/>
                </a:solidFill>
                <a:latin typeface="Times New Roman" panose="02020603050405020304" pitchFamily="18" charset="0"/>
              </a:rPr>
              <a:t>Keep </a:t>
            </a: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02402"/>
                                        </p:tgtEl>
                                        <p:attrNameLst>
                                          <p:attrName>style.visibility</p:attrName>
                                        </p:attrNameLst>
                                      </p:cBhvr>
                                      <p:to>
                                        <p:strVal val="visible"/>
                                      </p:to>
                                    </p:set>
                                    <p:anim calcmode="lin" valueType="num">
                                      <p:cBhvr additive="base">
                                        <p:cTn id="7" dur="500" fill="hold"/>
                                        <p:tgtEl>
                                          <p:spTgt spid="102402"/>
                                        </p:tgtEl>
                                        <p:attrNameLst>
                                          <p:attrName>ppt_x</p:attrName>
                                        </p:attrNameLst>
                                      </p:cBhvr>
                                      <p:tavLst>
                                        <p:tav tm="0">
                                          <p:val>
                                            <p:strVal val="0-#ppt_w/2"/>
                                          </p:val>
                                        </p:tav>
                                        <p:tav tm="100000">
                                          <p:val>
                                            <p:strVal val="#ppt_x"/>
                                          </p:val>
                                        </p:tav>
                                      </p:tavLst>
                                    </p:anim>
                                    <p:anim calcmode="lin" valueType="num">
                                      <p:cBhvr additive="base">
                                        <p:cTn id="8" dur="500" fill="hold"/>
                                        <p:tgtEl>
                                          <p:spTgt spid="10240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8" presetClass="entr" presetSubtype="12" fill="hold" grpId="0" nodeType="afterEffect">
                                  <p:stCondLst>
                                    <p:cond delay="0"/>
                                  </p:stCondLst>
                                  <p:childTnLst>
                                    <p:set>
                                      <p:cBhvr>
                                        <p:cTn id="11" dur="1" fill="hold">
                                          <p:stCondLst>
                                            <p:cond delay="0"/>
                                          </p:stCondLst>
                                        </p:cTn>
                                        <p:tgtEl>
                                          <p:spTgt spid="102404"/>
                                        </p:tgtEl>
                                        <p:attrNameLst>
                                          <p:attrName>style.visibility</p:attrName>
                                        </p:attrNameLst>
                                      </p:cBhvr>
                                      <p:to>
                                        <p:strVal val="visible"/>
                                      </p:to>
                                    </p:set>
                                    <p:animEffect transition="in" filter="strips(downLeft)">
                                      <p:cBhvr>
                                        <p:cTn id="12" dur="500"/>
                                        <p:tgtEl>
                                          <p:spTgt spid="10240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102408"/>
                                        </p:tgtEl>
                                        <p:attrNameLst>
                                          <p:attrName>style.visibility</p:attrName>
                                        </p:attrNameLst>
                                      </p:cBhvr>
                                      <p:to>
                                        <p:strVal val="visible"/>
                                      </p:to>
                                    </p:set>
                                    <p:animEffect transition="in" filter="slide(fromBottom)">
                                      <p:cBhvr>
                                        <p:cTn id="17" dur="500"/>
                                        <p:tgtEl>
                                          <p:spTgt spid="102408"/>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02409"/>
                                        </p:tgtEl>
                                        <p:attrNameLst>
                                          <p:attrName>style.visibility</p:attrName>
                                        </p:attrNameLst>
                                      </p:cBhvr>
                                      <p:to>
                                        <p:strVal val="visible"/>
                                      </p:to>
                                    </p:set>
                                    <p:animEffect transition="in" filter="checkerboard(across)">
                                      <p:cBhvr>
                                        <p:cTn id="22" dur="500"/>
                                        <p:tgtEl>
                                          <p:spTgt spid="102409"/>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102410"/>
                                        </p:tgtEl>
                                        <p:attrNameLst>
                                          <p:attrName>style.visibility</p:attrName>
                                        </p:attrNameLst>
                                      </p:cBhvr>
                                      <p:to>
                                        <p:strVal val="visible"/>
                                      </p:to>
                                    </p:set>
                                    <p:animEffect transition="in" filter="checkerboard(across)">
                                      <p:cBhvr>
                                        <p:cTn id="27" dur="500"/>
                                        <p:tgtEl>
                                          <p:spTgt spid="102410"/>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102412"/>
                                        </p:tgtEl>
                                        <p:attrNameLst>
                                          <p:attrName>style.visibility</p:attrName>
                                        </p:attrNameLst>
                                      </p:cBhvr>
                                      <p:to>
                                        <p:strVal val="visible"/>
                                      </p:to>
                                    </p:set>
                                    <p:animEffect transition="in" filter="checkerboard(across)">
                                      <p:cBhvr>
                                        <p:cTn id="32" dur="500"/>
                                        <p:tgtEl>
                                          <p:spTgt spid="102412"/>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02413"/>
                                        </p:tgtEl>
                                        <p:attrNameLst>
                                          <p:attrName>style.visibility</p:attrName>
                                        </p:attrNameLst>
                                      </p:cBhvr>
                                      <p:to>
                                        <p:strVal val="visible"/>
                                      </p:to>
                                    </p:set>
                                    <p:animEffect transition="in" filter="checkerboard(across)">
                                      <p:cBhvr>
                                        <p:cTn id="37" dur="500"/>
                                        <p:tgtEl>
                                          <p:spTgt spid="102413"/>
                                        </p:tgtEl>
                                      </p:cBhvr>
                                    </p:animEffect>
                                  </p:childTnLst>
                                </p:cTn>
                              </p:par>
                            </p:childTnLst>
                          </p:cTn>
                        </p:par>
                      </p:childTnLst>
                    </p:cTn>
                  </p:par>
                  <p:par>
                    <p:cTn id="38" fill="hold">
                      <p:stCondLst>
                        <p:cond delay="indefinite"/>
                      </p:stCondLst>
                      <p:childTnLst>
                        <p:par>
                          <p:cTn id="39" fill="hold">
                            <p:stCondLst>
                              <p:cond delay="0"/>
                            </p:stCondLst>
                            <p:childTnLst>
                              <p:par>
                                <p:cTn id="40" presetID="5" presetClass="entr" presetSubtype="10" fill="hold" grpId="0" nodeType="clickEffect">
                                  <p:stCondLst>
                                    <p:cond delay="0"/>
                                  </p:stCondLst>
                                  <p:childTnLst>
                                    <p:set>
                                      <p:cBhvr>
                                        <p:cTn id="41" dur="1" fill="hold">
                                          <p:stCondLst>
                                            <p:cond delay="0"/>
                                          </p:stCondLst>
                                        </p:cTn>
                                        <p:tgtEl>
                                          <p:spTgt spid="102414"/>
                                        </p:tgtEl>
                                        <p:attrNameLst>
                                          <p:attrName>style.visibility</p:attrName>
                                        </p:attrNameLst>
                                      </p:cBhvr>
                                      <p:to>
                                        <p:strVal val="visible"/>
                                      </p:to>
                                    </p:set>
                                    <p:animEffect transition="in" filter="checkerboard(across)">
                                      <p:cBhvr>
                                        <p:cTn id="42" dur="500"/>
                                        <p:tgtEl>
                                          <p:spTgt spid="102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animBg="1"/>
      <p:bldP spid="102404" grpId="0" animBg="1"/>
      <p:bldP spid="102409" grpId="0"/>
      <p:bldP spid="102410" grpId="0"/>
      <p:bldP spid="102412" grpId="0"/>
      <p:bldP spid="102413" grpId="0"/>
      <p:bldP spid="102414" grpId="0"/>
    </p:bld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296"/>
  <p:tag name="AS_OS" val="Microsoft Windows NT 5.1.2600 Service Pack 3"/>
  <p:tag name="AS_RELEASE_DATE" val="2013.02.28"/>
  <p:tag name="AS_VERSION" val="7.2.0.0"/>
  <p:tag name="AS_TITLE" val="Aspose.Slides for .NET 2.0"/>
</p:tagLst>
</file>

<file path=ppt/theme/theme1.xml><?xml version="1.0" encoding="utf-8"?>
<a:theme xmlns:a="http://schemas.openxmlformats.org/drawingml/2006/main" name="WWW.2PPT.COM&#10;">
  <a:themeElements>
    <a:clrScheme name="default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default">
      <a:majorFont>
        <a:latin typeface="Comic Sans MS"/>
        <a:ea typeface="宋体"/>
        <a:cs typeface=""/>
      </a:majorFont>
      <a:minorFont>
        <a:latin typeface="Comic Sans MS"/>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default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default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default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default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default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default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1136</Words>
  <Application>Microsoft Office PowerPoint</Application>
  <PresentationFormat>全屏显示(4:3)</PresentationFormat>
  <Paragraphs>187</Paragraphs>
  <Slides>27</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27</vt:i4>
      </vt:variant>
    </vt:vector>
  </HeadingPairs>
  <TitlesOfParts>
    <vt:vector size="35" baseType="lpstr">
      <vt:lpstr>宋体</vt:lpstr>
      <vt:lpstr>微软雅黑</vt:lpstr>
      <vt:lpstr>Arial</vt:lpstr>
      <vt:lpstr>Calibri</vt:lpstr>
      <vt:lpstr>Comic Sans MS</vt:lpstr>
      <vt:lpstr>Times New Roman</vt:lpstr>
      <vt:lpstr>Wingdings</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2012-06-30T07:09:00Z</dcterms:created>
  <dcterms:modified xsi:type="dcterms:W3CDTF">2023-01-16T18:49:12Z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DC7779F9B7F947AB87756DEB50F1E5A7</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