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61F771-3485-44A2-9D33-A3FA1B84E6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779D11-0F7E-4C3B-9734-852FBA48E9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 flipV="1">
            <a:off x="1763688" y="3212976"/>
            <a:ext cx="5552339" cy="61632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3375340" y="3212980"/>
            <a:ext cx="3940687" cy="6162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>
            <a:off x="4762988" y="3212662"/>
            <a:ext cx="2553040" cy="61922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>
            <a:off x="6136387" y="3212661"/>
            <a:ext cx="1179642" cy="61923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545579" cy="1325880"/>
          </a:xfrm>
        </p:spPr>
        <p:txBody>
          <a:bodyPr/>
          <a:lstStyle/>
          <a:p>
            <a:r>
              <a:rPr lang="en-US" altLang="zh-CN" sz="5400" dirty="0" smtClean="0"/>
              <a:t>Let’s </a:t>
            </a:r>
            <a:r>
              <a:rPr lang="en-US" altLang="zh-CN" sz="5400" dirty="0"/>
              <a:t>go to school.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0" y="494116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monke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9843" y="786493"/>
            <a:ext cx="14097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at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5660" y="263099"/>
            <a:ext cx="132873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183852"/>
            <a:ext cx="16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Let’s chant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2081893"/>
            <a:ext cx="24808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in the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bag?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886450" y="1824237"/>
            <a:ext cx="18011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storybook!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storybook!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5800" y="3301093"/>
            <a:ext cx="3351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in the pencil-box?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85800" y="4444093"/>
            <a:ext cx="2669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on the desk?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5800" y="5636306"/>
            <a:ext cx="2719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on the chair?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886450" y="2885594"/>
            <a:ext cx="14404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marker!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marker!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886450" y="4215493"/>
            <a:ext cx="23727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An English book!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An English book!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86450" y="5334000"/>
            <a:ext cx="22531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Chinese book!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Chinese book!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42927" y="729270"/>
            <a:ext cx="1935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Exercise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练习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311" y="204133"/>
            <a:ext cx="572945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为下列图片选择正确的单词</a:t>
            </a:r>
          </a:p>
          <a:p>
            <a:pPr marL="0" indent="0"/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a. English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book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b. desk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c. school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d. notebook     e. classroom  f. Chinese book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g. chair    h. exercise book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 storybook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j. textbook  </a:t>
            </a:r>
          </a:p>
        </p:txBody>
      </p:sp>
      <p:pic>
        <p:nvPicPr>
          <p:cNvPr id="8199" name="Picture 7" descr="classroo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667000"/>
            <a:ext cx="12334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school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749347" y="2514600"/>
            <a:ext cx="1977834" cy="13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English book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57800" y="2514600"/>
            <a:ext cx="1143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hai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2514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desk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800" y="4800600"/>
            <a:ext cx="1371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hinese book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52600" y="26670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notebook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86000" y="4800600"/>
            <a:ext cx="1371600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 descr="storybook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038600" y="4648200"/>
            <a:ext cx="1371600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exercise book"/>
          <p:cNvPicPr>
            <a:picLocks noChangeAspect="1" noChangeArrowheads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 bwMode="auto">
          <a:xfrm>
            <a:off x="7719436" y="4495800"/>
            <a:ext cx="1066800" cy="132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science book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019800" y="4495800"/>
            <a:ext cx="1219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038600" y="4038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562600" y="403860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467600" y="388620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914400" y="6019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743200" y="6096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495800" y="6019800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477000" y="5867400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j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8135721" y="5862446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h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133600" y="4114800"/>
            <a:ext cx="287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og in 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914400"/>
            <a:ext cx="4536399" cy="26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ctang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216452"/>
            <a:ext cx="2142588" cy="165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45172" y="4100661"/>
            <a:ext cx="24984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in the box?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 rot="16200000">
            <a:off x="7698605" y="2043090"/>
            <a:ext cx="553998" cy="55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box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81400" y="4724400"/>
            <a:ext cx="10060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dog.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app on desk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010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95600" y="3819435"/>
            <a:ext cx="26699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on the desk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?</a:t>
            </a: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桌子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上有什么？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719706" y="4572000"/>
            <a:ext cx="27901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 book and an apple.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ats on cha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421" y="457200"/>
            <a:ext cx="694431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828800" y="3962400"/>
            <a:ext cx="27196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What’s on the chair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?</a:t>
            </a: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椅子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上有什么？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28800" y="4876800"/>
            <a:ext cx="1359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Two cats.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F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5335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GD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676400" y="466725"/>
            <a:ext cx="152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H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29693" y="402963"/>
            <a:ext cx="17526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ID"/>
          <p:cNvPicPr>
            <a:picLocks noChangeAspect="1" noChangeArrowheads="1"/>
          </p:cNvPicPr>
          <p:nvPr/>
        </p:nvPicPr>
        <p:blipFill rotWithShape="1">
          <a:blip r:embed="rId5" cstate="print"/>
          <a:srcRect/>
          <a:stretch>
            <a:fillRect/>
          </a:stretch>
        </p:blipFill>
        <p:spPr bwMode="auto">
          <a:xfrm>
            <a:off x="5555796" y="398200"/>
            <a:ext cx="1409700" cy="16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JD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22671" y="474400"/>
            <a:ext cx="151923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81000" y="2209800"/>
            <a:ext cx="287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09800" y="2133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267200" y="22098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h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019800" y="2209800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772400" y="2209800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j</a:t>
            </a:r>
          </a:p>
        </p:txBody>
      </p:sp>
      <p:pic>
        <p:nvPicPr>
          <p:cNvPr id="9231" name="Picture 15" descr="fghij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509" y="2882865"/>
            <a:ext cx="85344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8" grpId="0"/>
      <p:bldP spid="9229" grpId="0"/>
      <p:bldP spid="9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5428" y="990600"/>
            <a:ext cx="6063164" cy="1325880"/>
          </a:xfrm>
        </p:spPr>
        <p:txBody>
          <a:bodyPr/>
          <a:lstStyle/>
          <a:p>
            <a:r>
              <a:rPr lang="en-US" altLang="zh-CN" dirty="0" smtClean="0"/>
              <a:t>Read and act.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67000" y="2667000"/>
            <a:ext cx="4785293" cy="822960"/>
          </a:xfrm>
        </p:spPr>
        <p:txBody>
          <a:bodyPr/>
          <a:lstStyle/>
          <a:p>
            <a:r>
              <a:rPr lang="zh-CN" altLang="en-US" dirty="0" smtClean="0"/>
              <a:t>与同桌练习</a:t>
            </a:r>
            <a:r>
              <a:rPr lang="en-US" altLang="zh-CN" dirty="0" smtClean="0"/>
              <a:t>Fun story</a:t>
            </a:r>
            <a:r>
              <a:rPr lang="zh-CN" altLang="en-US" dirty="0" smtClean="0"/>
              <a:t>部分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Let's go to school.-Lesson 6_课件1</Template>
  <TotalTime>0</TotalTime>
  <Words>168</Words>
  <Application>Microsoft Office PowerPoint</Application>
  <PresentationFormat>全屏显示(4:3)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Let’s go to school.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Read and act.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2020-05-25T08:43:00Z</dcterms:created>
  <dcterms:modified xsi:type="dcterms:W3CDTF">2023-01-16T18:49:22Z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5BD434CC5DF64452BD9EF4ADEC8689E2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