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33"/>
  </p:handoutMasterIdLst>
  <p:sldIdLst>
    <p:sldId id="256" r:id="rId3"/>
    <p:sldId id="272" r:id="rId4"/>
    <p:sldId id="263" r:id="rId6"/>
    <p:sldId id="282" r:id="rId7"/>
    <p:sldId id="269" r:id="rId8"/>
    <p:sldId id="258" r:id="rId9"/>
    <p:sldId id="268" r:id="rId10"/>
    <p:sldId id="283" r:id="rId11"/>
    <p:sldId id="273" r:id="rId12"/>
    <p:sldId id="281" r:id="rId13"/>
    <p:sldId id="271" r:id="rId14"/>
    <p:sldId id="270" r:id="rId15"/>
    <p:sldId id="296" r:id="rId16"/>
    <p:sldId id="262" r:id="rId17"/>
    <p:sldId id="274" r:id="rId18"/>
    <p:sldId id="260" r:id="rId19"/>
    <p:sldId id="259" r:id="rId20"/>
    <p:sldId id="278" r:id="rId21"/>
    <p:sldId id="276" r:id="rId22"/>
    <p:sldId id="275" r:id="rId23"/>
    <p:sldId id="277" r:id="rId24"/>
    <p:sldId id="279" r:id="rId25"/>
    <p:sldId id="298" r:id="rId26"/>
    <p:sldId id="280" r:id="rId27"/>
    <p:sldId id="257" r:id="rId28"/>
    <p:sldId id="305" r:id="rId29"/>
    <p:sldId id="300" r:id="rId30"/>
    <p:sldId id="304" r:id="rId31"/>
    <p:sldId id="302" r:id="rId32"/>
  </p:sldIdLst>
  <p:sldSz cx="12192000" cy="6858000"/>
  <p:notesSz cx="7103745" cy="10234295"/>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AAE6"/>
    <a:srgbClr val="000000"/>
    <a:srgbClr val="5B9BD5"/>
    <a:srgbClr val="394A57"/>
    <a:srgbClr val="4472C4"/>
    <a:srgbClr val="E5B0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64" d="100"/>
          <a:sy n="64" d="100"/>
        </p:scale>
        <p:origin x="-864" y="-96"/>
      </p:cViewPr>
      <p:guideLst>
        <p:guide orient="horz" pos="2160"/>
        <p:guide pos="3839"/>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zh-CN" sz="1400" b="0" i="0" u="none" strike="noStrike" kern="1200" spc="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title>
    <c:autoTitleDeleted val="0"/>
    <c:plotArea>
      <c:layout/>
      <c:lineChart>
        <c:grouping val="none"/>
        <c:varyColors val="0"/>
        <c:ser>
          <c:idx val="1"/>
          <c:order val="0"/>
          <c:tx>
            <c:strRef>
              <c:f>Sheet1!$C$1</c:f>
              <c:strCache>
                <c:ptCount val="1"/>
                <c:pt idx="0">
                  <c:v>系列 2</c:v>
                </c:pt>
              </c:strCache>
            </c:strRef>
          </c:tx>
          <c:spPr>
            <a:ln w="28575" cap="rnd" cmpd="sng" algn="ctr">
              <a:solidFill>
                <a:srgbClr val="32AAE6"/>
              </a:solidFill>
              <a:prstDash val="solid"/>
              <a:round/>
            </a:ln>
            <a:effectLst/>
          </c:spPr>
          <c:marker>
            <c:symbol val="circle"/>
            <c:size val="7"/>
            <c:spPr>
              <a:solidFill>
                <a:srgbClr val="32AAE6"/>
              </a:solidFill>
              <a:ln w="9525" cap="flat" cmpd="sng" algn="ctr">
                <a:solidFill>
                  <a:srgbClr val="32AAE6"/>
                </a:solidFill>
                <a:prstDash val="solid"/>
                <a:round/>
              </a:ln>
              <a:effectLst/>
            </c:spPr>
          </c:marker>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1"/>
          <c:tx>
            <c:strRef>
              <c:f>Sheet1!$D$1</c:f>
              <c:strCache>
                <c:ptCount val="1"/>
                <c:pt idx="0">
                  <c:v>系列 3</c:v>
                </c:pt>
              </c:strCache>
            </c:strRef>
          </c:tx>
          <c:spPr>
            <a:ln w="28575" cap="rnd" cmpd="sng" algn="ctr">
              <a:solidFill>
                <a:srgbClr val="32AAE6">
                  <a:alpha val="40000"/>
                </a:srgbClr>
              </a:solidFill>
              <a:prstDash val="solid"/>
              <a:round/>
            </a:ln>
            <a:effectLst/>
          </c:spPr>
          <c:marker>
            <c:symbol val="circle"/>
            <c:size val="7"/>
            <c:spPr>
              <a:solidFill>
                <a:srgbClr val="32AAE6">
                  <a:alpha val="40000"/>
                </a:srgbClr>
              </a:solidFill>
              <a:ln w="9525" cap="flat" cmpd="sng" algn="ctr">
                <a:solidFill>
                  <a:srgbClr val="32AAE6"/>
                </a:solidFill>
                <a:prstDash val="solid"/>
                <a:round/>
              </a:ln>
              <a:effectLst/>
            </c:spPr>
          </c:marker>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77251072"/>
        <c:axId val="48538752"/>
      </c:lineChart>
      <c:catAx>
        <c:axId val="7725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48538752"/>
        <c:crosses val="autoZero"/>
        <c:auto val="0"/>
        <c:lblAlgn val="ctr"/>
        <c:lblOffset val="100"/>
        <c:noMultiLvlLbl val="0"/>
      </c:catAx>
      <c:valAx>
        <c:axId val="4853875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77251072"/>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ayout>
        <c:manualLayout>
          <c:xMode val="edge"/>
          <c:yMode val="edge"/>
          <c:x val="0.372296661138535"/>
          <c:y val="0.924220383167267"/>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
    <c:plotVisOnly val="1"/>
    <c:dispBlanksAs val="gap"/>
    <c:showDLblsOverMax val="0"/>
  </c:chart>
  <c:spPr>
    <a:noFill/>
    <a:ln>
      <a:noFill/>
    </a:ln>
    <a:effectLst/>
  </c:spPr>
  <c:txPr>
    <a:bodyPr/>
    <a:lstStyle/>
    <a:p>
      <a:pPr>
        <a:defRPr lang="zh-CN">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9BC2EFC-28F3-48C0-BF6B-230A53BCFDFC}" type="slidenum">
              <a:rPr lang="es-MX" smtClean="0">
                <a:solidFill>
                  <a:prstClr val="black"/>
                </a:solidFill>
              </a:rPr>
            </a:fld>
            <a:endParaRPr lang="es-MX">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9BC2EFC-28F3-48C0-BF6B-230A53BCFDFC}" type="slidenum">
              <a:rPr lang="es-MX">
                <a:solidFill>
                  <a:prstClr val="black"/>
                </a:solidFill>
              </a:rPr>
            </a:fld>
            <a:endParaRPr lang="es-MX">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A7286-3BF1-41AF-8869-506560236D2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B4774A39-431A-4490-9EE7-D07C38A000F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A7286-3BF1-41AF-8869-506560236D2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A7286-3BF1-41AF-8869-506560236D2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A7286-3BF1-41AF-8869-506560236D2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A7286-3BF1-41AF-8869-506560236D2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流程图: 手动输入 1"/>
          <p:cNvSpPr/>
          <p:nvPr userDrawn="1"/>
        </p:nvSpPr>
        <p:spPr>
          <a:xfrm rot="16200000" flipH="1" flipV="1">
            <a:off x="-13970" y="-6350"/>
            <a:ext cx="6858000" cy="6871970"/>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5080" y="600075"/>
            <a:ext cx="12202160" cy="6257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5080" y="2772410"/>
            <a:ext cx="12202160" cy="4085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4901565" y="0"/>
            <a:ext cx="72955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矩形 13"/>
          <p:cNvSpPr/>
          <p:nvPr userDrawn="1"/>
        </p:nvSpPr>
        <p:spPr>
          <a:xfrm>
            <a:off x="-5080" y="4728845"/>
            <a:ext cx="12202160" cy="2128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3667760" y="1798320"/>
            <a:ext cx="4856480" cy="4632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8" name="Rectangle 57"/>
          <p:cNvSpPr/>
          <p:nvPr/>
        </p:nvSpPr>
        <p:spPr>
          <a:xfrm>
            <a:off x="1786255" y="3004185"/>
            <a:ext cx="8294370" cy="521970"/>
          </a:xfrm>
          <a:prstGeom prst="rect">
            <a:avLst/>
          </a:prstGeom>
        </p:spPr>
        <p:txBody>
          <a:bodyPr wrap="square">
            <a:spAutoFit/>
          </a:bodyPr>
          <a:lstStyle/>
          <a:p>
            <a:pPr algn="ctr"/>
            <a:r>
              <a:rPr lang="en-US" sz="2800">
                <a:solidFill>
                  <a:schemeClr val="tx1">
                    <a:lumMod val="75000"/>
                    <a:lumOff val="25000"/>
                  </a:schemeClr>
                </a:solidFill>
                <a:latin typeface="Calibri" panose="020F0502020204030204"/>
                <a:ea typeface="Roboto" pitchFamily="2" charset="0"/>
              </a:rPr>
              <a:t>Small  Fresh  Powerpoint Template</a:t>
            </a:r>
            <a:endParaRPr lang="en-US" sz="2800">
              <a:solidFill>
                <a:schemeClr val="tx1">
                  <a:lumMod val="75000"/>
                  <a:lumOff val="25000"/>
                </a:schemeClr>
              </a:solidFill>
              <a:latin typeface="Calibri" panose="020F0502020204030204"/>
              <a:ea typeface="Roboto" pitchFamily="2" charset="0"/>
            </a:endParaRPr>
          </a:p>
        </p:txBody>
      </p:sp>
      <p:sp>
        <p:nvSpPr>
          <p:cNvPr id="33" name="TextBox 26"/>
          <p:cNvSpPr txBox="1"/>
          <p:nvPr/>
        </p:nvSpPr>
        <p:spPr>
          <a:xfrm>
            <a:off x="3739662" y="1165676"/>
            <a:ext cx="4237057" cy="2062103"/>
          </a:xfrm>
          <a:prstGeom prst="rect">
            <a:avLst/>
          </a:prstGeom>
          <a:noFill/>
        </p:spPr>
        <p:txBody>
          <a:bodyPr wrap="none" rtlCol="0">
            <a:spAutoFit/>
          </a:bodyPr>
          <a:lstStyle/>
          <a:p>
            <a:r>
              <a:rPr lang="en-US" altLang="zh-CN" sz="12800" b="1" smtClean="0">
                <a:solidFill>
                  <a:srgbClr val="32AAE6"/>
                </a:solidFill>
                <a:latin typeface="微软雅黑" panose="020B0503020204020204" charset="-122"/>
                <a:ea typeface="微软雅黑" panose="020B0503020204020204" charset="-122"/>
              </a:rPr>
              <a:t>201X</a:t>
            </a:r>
            <a:endParaRPr lang="en-US" altLang="zh-CN" sz="12800" b="1">
              <a:solidFill>
                <a:srgbClr val="32AAE6"/>
              </a:solidFill>
              <a:latin typeface="微软雅黑" panose="020B0503020204020204" charset="-122"/>
              <a:ea typeface="微软雅黑" panose="020B0503020204020204" charset="-122"/>
            </a:endParaRPr>
          </a:p>
        </p:txBody>
      </p:sp>
      <p:grpSp>
        <p:nvGrpSpPr>
          <p:cNvPr id="67" name="组合 66"/>
          <p:cNvGrpSpPr/>
          <p:nvPr/>
        </p:nvGrpSpPr>
        <p:grpSpPr>
          <a:xfrm>
            <a:off x="4218940" y="4095750"/>
            <a:ext cx="3205480" cy="755015"/>
            <a:chOff x="6698" y="6658"/>
            <a:chExt cx="5048" cy="1189"/>
          </a:xfrm>
        </p:grpSpPr>
        <p:sp>
          <p:nvSpPr>
            <p:cNvPr id="66" name="Oval 63"/>
            <p:cNvSpPr/>
            <p:nvPr/>
          </p:nvSpPr>
          <p:spPr>
            <a:xfrm>
              <a:off x="6698" y="6671"/>
              <a:ext cx="1160" cy="117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nchorCtr="0"/>
            <a:lstStyle/>
            <a:p>
              <a:endParaRPr lang="ar-SA"/>
            </a:p>
          </p:txBody>
        </p:sp>
        <p:grpSp>
          <p:nvGrpSpPr>
            <p:cNvPr id="59" name="组合 58"/>
            <p:cNvGrpSpPr/>
            <p:nvPr/>
          </p:nvGrpSpPr>
          <p:grpSpPr>
            <a:xfrm>
              <a:off x="8018" y="6659"/>
              <a:ext cx="1160" cy="1176"/>
              <a:chOff x="6562" y="6629"/>
              <a:chExt cx="1560" cy="1560"/>
            </a:xfrm>
          </p:grpSpPr>
          <p:sp>
            <p:nvSpPr>
              <p:cNvPr id="36" name="Oval 63"/>
              <p:cNvSpPr/>
              <p:nvPr/>
            </p:nvSpPr>
            <p:spPr>
              <a:xfrm>
                <a:off x="6562" y="6629"/>
                <a:ext cx="1560" cy="156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nchorCtr="0"/>
              <a:lstStyle/>
              <a:p>
                <a:endParaRPr lang="ar-SA"/>
              </a:p>
            </p:txBody>
          </p:sp>
          <p:sp>
            <p:nvSpPr>
              <p:cNvPr id="4100" name="Freeform 7"/>
              <p:cNvSpPr/>
              <p:nvPr/>
            </p:nvSpPr>
            <p:spPr bwMode="auto">
              <a:xfrm>
                <a:off x="7110" y="6905"/>
                <a:ext cx="495" cy="1040"/>
              </a:xfrm>
              <a:custGeom>
                <a:avLst/>
                <a:gdLst>
                  <a:gd name="T0" fmla="*/ 82 w 124"/>
                  <a:gd name="T1" fmla="*/ 80 h 266"/>
                  <a:gd name="T2" fmla="*/ 82 w 124"/>
                  <a:gd name="T3" fmla="*/ 59 h 266"/>
                  <a:gd name="T4" fmla="*/ 94 w 124"/>
                  <a:gd name="T5" fmla="*/ 46 h 266"/>
                  <a:gd name="T6" fmla="*/ 123 w 124"/>
                  <a:gd name="T7" fmla="*/ 46 h 266"/>
                  <a:gd name="T8" fmla="*/ 123 w 124"/>
                  <a:gd name="T9" fmla="*/ 0 h 266"/>
                  <a:gd name="T10" fmla="*/ 82 w 124"/>
                  <a:gd name="T11" fmla="*/ 0 h 266"/>
                  <a:gd name="T12" fmla="*/ 26 w 124"/>
                  <a:gd name="T13" fmla="*/ 56 h 266"/>
                  <a:gd name="T14" fmla="*/ 26 w 124"/>
                  <a:gd name="T15" fmla="*/ 80 h 266"/>
                  <a:gd name="T16" fmla="*/ 0 w 124"/>
                  <a:gd name="T17" fmla="*/ 80 h 266"/>
                  <a:gd name="T18" fmla="*/ 0 w 124"/>
                  <a:gd name="T19" fmla="*/ 112 h 266"/>
                  <a:gd name="T20" fmla="*/ 0 w 124"/>
                  <a:gd name="T21" fmla="*/ 133 h 266"/>
                  <a:gd name="T22" fmla="*/ 27 w 124"/>
                  <a:gd name="T23" fmla="*/ 133 h 266"/>
                  <a:gd name="T24" fmla="*/ 27 w 124"/>
                  <a:gd name="T25" fmla="*/ 266 h 266"/>
                  <a:gd name="T26" fmla="*/ 80 w 124"/>
                  <a:gd name="T27" fmla="*/ 266 h 266"/>
                  <a:gd name="T28" fmla="*/ 80 w 124"/>
                  <a:gd name="T29" fmla="*/ 133 h 266"/>
                  <a:gd name="T30" fmla="*/ 119 w 124"/>
                  <a:gd name="T31" fmla="*/ 133 h 266"/>
                  <a:gd name="T32" fmla="*/ 121 w 124"/>
                  <a:gd name="T33" fmla="*/ 112 h 266"/>
                  <a:gd name="T34" fmla="*/ 124 w 124"/>
                  <a:gd name="T35" fmla="*/ 80 h 266"/>
                  <a:gd name="T36" fmla="*/ 82 w 124"/>
                  <a:gd name="T37" fmla="*/ 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266">
                    <a:moveTo>
                      <a:pt x="82" y="80"/>
                    </a:moveTo>
                    <a:cubicBezTo>
                      <a:pt x="82" y="59"/>
                      <a:pt x="82" y="59"/>
                      <a:pt x="82" y="59"/>
                    </a:cubicBezTo>
                    <a:cubicBezTo>
                      <a:pt x="82" y="48"/>
                      <a:pt x="89" y="46"/>
                      <a:pt x="94" y="46"/>
                    </a:cubicBezTo>
                    <a:cubicBezTo>
                      <a:pt x="98" y="46"/>
                      <a:pt x="123" y="46"/>
                      <a:pt x="123" y="46"/>
                    </a:cubicBezTo>
                    <a:cubicBezTo>
                      <a:pt x="123" y="0"/>
                      <a:pt x="123" y="0"/>
                      <a:pt x="123" y="0"/>
                    </a:cubicBezTo>
                    <a:cubicBezTo>
                      <a:pt x="82" y="0"/>
                      <a:pt x="82" y="0"/>
                      <a:pt x="82" y="0"/>
                    </a:cubicBezTo>
                    <a:cubicBezTo>
                      <a:pt x="37" y="0"/>
                      <a:pt x="26" y="34"/>
                      <a:pt x="26" y="56"/>
                    </a:cubicBezTo>
                    <a:cubicBezTo>
                      <a:pt x="26" y="80"/>
                      <a:pt x="26" y="80"/>
                      <a:pt x="26" y="80"/>
                    </a:cubicBezTo>
                    <a:cubicBezTo>
                      <a:pt x="0" y="80"/>
                      <a:pt x="0" y="80"/>
                      <a:pt x="0" y="80"/>
                    </a:cubicBezTo>
                    <a:cubicBezTo>
                      <a:pt x="0" y="112"/>
                      <a:pt x="0" y="112"/>
                      <a:pt x="0" y="112"/>
                    </a:cubicBezTo>
                    <a:cubicBezTo>
                      <a:pt x="0" y="133"/>
                      <a:pt x="0" y="133"/>
                      <a:pt x="0" y="133"/>
                    </a:cubicBezTo>
                    <a:cubicBezTo>
                      <a:pt x="27" y="133"/>
                      <a:pt x="27" y="133"/>
                      <a:pt x="27" y="133"/>
                    </a:cubicBezTo>
                    <a:cubicBezTo>
                      <a:pt x="27" y="193"/>
                      <a:pt x="27" y="266"/>
                      <a:pt x="27" y="266"/>
                    </a:cubicBezTo>
                    <a:cubicBezTo>
                      <a:pt x="80" y="266"/>
                      <a:pt x="80" y="266"/>
                      <a:pt x="80" y="266"/>
                    </a:cubicBezTo>
                    <a:cubicBezTo>
                      <a:pt x="80" y="266"/>
                      <a:pt x="80" y="192"/>
                      <a:pt x="80" y="133"/>
                    </a:cubicBezTo>
                    <a:cubicBezTo>
                      <a:pt x="119" y="133"/>
                      <a:pt x="119" y="133"/>
                      <a:pt x="119" y="133"/>
                    </a:cubicBezTo>
                    <a:cubicBezTo>
                      <a:pt x="121" y="112"/>
                      <a:pt x="121" y="112"/>
                      <a:pt x="121" y="112"/>
                    </a:cubicBezTo>
                    <a:cubicBezTo>
                      <a:pt x="124" y="80"/>
                      <a:pt x="124" y="80"/>
                      <a:pt x="124" y="80"/>
                    </a:cubicBezTo>
                    <a:lnTo>
                      <a:pt x="82" y="80"/>
                    </a:lnTo>
                    <a:close/>
                  </a:path>
                </a:pathLst>
              </a:custGeom>
              <a:solidFill>
                <a:srgbClr val="E5B0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10586" y="6658"/>
              <a:ext cx="1160" cy="1176"/>
              <a:chOff x="8026" y="6657"/>
              <a:chExt cx="1160" cy="1176"/>
            </a:xfrm>
          </p:grpSpPr>
          <p:sp>
            <p:nvSpPr>
              <p:cNvPr id="61" name="Oval 63"/>
              <p:cNvSpPr/>
              <p:nvPr/>
            </p:nvSpPr>
            <p:spPr>
              <a:xfrm>
                <a:off x="8026" y="6657"/>
                <a:ext cx="1160" cy="117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nchorCtr="0"/>
              <a:lstStyle/>
              <a:p>
                <a:endParaRPr lang="ar-SA"/>
              </a:p>
            </p:txBody>
          </p:sp>
          <p:sp>
            <p:nvSpPr>
              <p:cNvPr id="4105" name="Freeform 12"/>
              <p:cNvSpPr/>
              <p:nvPr/>
            </p:nvSpPr>
            <p:spPr bwMode="auto">
              <a:xfrm>
                <a:off x="8292" y="6974"/>
                <a:ext cx="628" cy="543"/>
              </a:xfrm>
              <a:custGeom>
                <a:avLst/>
                <a:gdLst>
                  <a:gd name="T0" fmla="*/ 266 w 266"/>
                  <a:gd name="T1" fmla="*/ 26 h 213"/>
                  <a:gd name="T2" fmla="*/ 234 w 266"/>
                  <a:gd name="T3" fmla="*/ 34 h 213"/>
                  <a:gd name="T4" fmla="*/ 258 w 266"/>
                  <a:gd name="T5" fmla="*/ 4 h 213"/>
                  <a:gd name="T6" fmla="*/ 224 w 266"/>
                  <a:gd name="T7" fmla="*/ 17 h 213"/>
                  <a:gd name="T8" fmla="*/ 184 w 266"/>
                  <a:gd name="T9" fmla="*/ 0 h 213"/>
                  <a:gd name="T10" fmla="*/ 130 w 266"/>
                  <a:gd name="T11" fmla="*/ 54 h 213"/>
                  <a:gd name="T12" fmla="*/ 131 w 266"/>
                  <a:gd name="T13" fmla="*/ 66 h 213"/>
                  <a:gd name="T14" fmla="*/ 19 w 266"/>
                  <a:gd name="T15" fmla="*/ 10 h 213"/>
                  <a:gd name="T16" fmla="*/ 11 w 266"/>
                  <a:gd name="T17" fmla="*/ 37 h 213"/>
                  <a:gd name="T18" fmla="*/ 36 w 266"/>
                  <a:gd name="T19" fmla="*/ 82 h 213"/>
                  <a:gd name="T20" fmla="*/ 11 w 266"/>
                  <a:gd name="T21" fmla="*/ 75 h 213"/>
                  <a:gd name="T22" fmla="*/ 11 w 266"/>
                  <a:gd name="T23" fmla="*/ 76 h 213"/>
                  <a:gd name="T24" fmla="*/ 15 w 266"/>
                  <a:gd name="T25" fmla="*/ 95 h 213"/>
                  <a:gd name="T26" fmla="*/ 55 w 266"/>
                  <a:gd name="T27" fmla="*/ 128 h 213"/>
                  <a:gd name="T28" fmla="*/ 40 w 266"/>
                  <a:gd name="T29" fmla="*/ 130 h 213"/>
                  <a:gd name="T30" fmla="*/ 30 w 266"/>
                  <a:gd name="T31" fmla="*/ 129 h 213"/>
                  <a:gd name="T32" fmla="*/ 81 w 266"/>
                  <a:gd name="T33" fmla="*/ 167 h 213"/>
                  <a:gd name="T34" fmla="*/ 13 w 266"/>
                  <a:gd name="T35" fmla="*/ 190 h 213"/>
                  <a:gd name="T36" fmla="*/ 0 w 266"/>
                  <a:gd name="T37" fmla="*/ 189 h 213"/>
                  <a:gd name="T38" fmla="*/ 84 w 266"/>
                  <a:gd name="T39" fmla="*/ 213 h 213"/>
                  <a:gd name="T40" fmla="*/ 235 w 266"/>
                  <a:gd name="T41" fmla="*/ 93 h 213"/>
                  <a:gd name="T42" fmla="*/ 239 w 266"/>
                  <a:gd name="T43" fmla="*/ 60 h 213"/>
                  <a:gd name="T44" fmla="*/ 239 w 266"/>
                  <a:gd name="T45" fmla="*/ 53 h 213"/>
                  <a:gd name="T46" fmla="*/ 266 w 266"/>
                  <a:gd name="T47" fmla="*/ 2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6" h="213">
                    <a:moveTo>
                      <a:pt x="266" y="26"/>
                    </a:moveTo>
                    <a:cubicBezTo>
                      <a:pt x="256" y="30"/>
                      <a:pt x="245" y="33"/>
                      <a:pt x="234" y="34"/>
                    </a:cubicBezTo>
                    <a:cubicBezTo>
                      <a:pt x="246" y="27"/>
                      <a:pt x="254" y="17"/>
                      <a:pt x="258" y="4"/>
                    </a:cubicBezTo>
                    <a:cubicBezTo>
                      <a:pt x="248" y="11"/>
                      <a:pt x="236" y="15"/>
                      <a:pt x="224" y="17"/>
                    </a:cubicBezTo>
                    <a:cubicBezTo>
                      <a:pt x="214" y="7"/>
                      <a:pt x="200" y="0"/>
                      <a:pt x="184" y="0"/>
                    </a:cubicBezTo>
                    <a:cubicBezTo>
                      <a:pt x="154" y="0"/>
                      <a:pt x="130" y="25"/>
                      <a:pt x="130" y="54"/>
                    </a:cubicBezTo>
                    <a:cubicBezTo>
                      <a:pt x="130" y="58"/>
                      <a:pt x="130" y="62"/>
                      <a:pt x="131" y="66"/>
                    </a:cubicBezTo>
                    <a:cubicBezTo>
                      <a:pt x="86" y="64"/>
                      <a:pt x="46" y="43"/>
                      <a:pt x="19" y="10"/>
                    </a:cubicBezTo>
                    <a:cubicBezTo>
                      <a:pt x="14" y="18"/>
                      <a:pt x="11" y="27"/>
                      <a:pt x="11" y="37"/>
                    </a:cubicBezTo>
                    <a:cubicBezTo>
                      <a:pt x="11" y="56"/>
                      <a:pt x="21" y="72"/>
                      <a:pt x="36" y="82"/>
                    </a:cubicBezTo>
                    <a:cubicBezTo>
                      <a:pt x="27" y="82"/>
                      <a:pt x="18" y="79"/>
                      <a:pt x="11" y="75"/>
                    </a:cubicBezTo>
                    <a:cubicBezTo>
                      <a:pt x="11" y="75"/>
                      <a:pt x="11" y="76"/>
                      <a:pt x="11" y="76"/>
                    </a:cubicBezTo>
                    <a:cubicBezTo>
                      <a:pt x="11" y="83"/>
                      <a:pt x="12" y="89"/>
                      <a:pt x="15" y="95"/>
                    </a:cubicBezTo>
                    <a:cubicBezTo>
                      <a:pt x="21" y="112"/>
                      <a:pt x="36" y="125"/>
                      <a:pt x="55" y="128"/>
                    </a:cubicBezTo>
                    <a:cubicBezTo>
                      <a:pt x="50" y="130"/>
                      <a:pt x="45" y="130"/>
                      <a:pt x="40" y="130"/>
                    </a:cubicBezTo>
                    <a:cubicBezTo>
                      <a:pt x="37" y="130"/>
                      <a:pt x="33" y="130"/>
                      <a:pt x="30" y="129"/>
                    </a:cubicBezTo>
                    <a:cubicBezTo>
                      <a:pt x="37" y="151"/>
                      <a:pt x="57" y="166"/>
                      <a:pt x="81" y="167"/>
                    </a:cubicBezTo>
                    <a:cubicBezTo>
                      <a:pt x="62" y="181"/>
                      <a:pt x="39" y="190"/>
                      <a:pt x="13" y="190"/>
                    </a:cubicBezTo>
                    <a:cubicBezTo>
                      <a:pt x="9" y="190"/>
                      <a:pt x="5" y="189"/>
                      <a:pt x="0" y="189"/>
                    </a:cubicBezTo>
                    <a:cubicBezTo>
                      <a:pt x="24" y="204"/>
                      <a:pt x="53" y="213"/>
                      <a:pt x="84" y="213"/>
                    </a:cubicBezTo>
                    <a:cubicBezTo>
                      <a:pt x="169" y="213"/>
                      <a:pt x="221" y="154"/>
                      <a:pt x="235" y="93"/>
                    </a:cubicBezTo>
                    <a:cubicBezTo>
                      <a:pt x="237" y="82"/>
                      <a:pt x="239" y="71"/>
                      <a:pt x="239" y="60"/>
                    </a:cubicBezTo>
                    <a:cubicBezTo>
                      <a:pt x="239" y="58"/>
                      <a:pt x="239" y="56"/>
                      <a:pt x="239" y="53"/>
                    </a:cubicBezTo>
                    <a:cubicBezTo>
                      <a:pt x="249" y="46"/>
                      <a:pt x="258" y="36"/>
                      <a:pt x="266" y="26"/>
                    </a:cubicBezTo>
                    <a:close/>
                  </a:path>
                </a:pathLst>
              </a:custGeom>
              <a:solidFill>
                <a:srgbClr val="E5B0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Oval 63"/>
            <p:cNvSpPr/>
            <p:nvPr/>
          </p:nvSpPr>
          <p:spPr>
            <a:xfrm>
              <a:off x="9330" y="6658"/>
              <a:ext cx="1160" cy="117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nchorCtr="0"/>
            <a:lstStyle/>
            <a:p>
              <a:endParaRPr lang="ar-SA"/>
            </a:p>
          </p:txBody>
        </p:sp>
        <p:sp>
          <p:nvSpPr>
            <p:cNvPr id="170" name="Freeform 40"/>
            <p:cNvSpPr/>
            <p:nvPr/>
          </p:nvSpPr>
          <p:spPr bwMode="auto">
            <a:xfrm>
              <a:off x="9585" y="7054"/>
              <a:ext cx="650" cy="381"/>
            </a:xfrm>
            <a:custGeom>
              <a:avLst/>
              <a:gdLst>
                <a:gd name="T0" fmla="*/ 198 w 298"/>
                <a:gd name="T1" fmla="*/ 0 h 175"/>
                <a:gd name="T2" fmla="*/ 240 w 298"/>
                <a:gd name="T3" fmla="*/ 42 h 175"/>
                <a:gd name="T4" fmla="*/ 161 w 298"/>
                <a:gd name="T5" fmla="*/ 121 h 175"/>
                <a:gd name="T6" fmla="*/ 94 w 298"/>
                <a:gd name="T7" fmla="*/ 54 h 175"/>
                <a:gd name="T8" fmla="*/ 0 w 298"/>
                <a:gd name="T9" fmla="*/ 148 h 175"/>
                <a:gd name="T10" fmla="*/ 23 w 298"/>
                <a:gd name="T11" fmla="*/ 175 h 175"/>
                <a:gd name="T12" fmla="*/ 94 w 298"/>
                <a:gd name="T13" fmla="*/ 104 h 175"/>
                <a:gd name="T14" fmla="*/ 161 w 298"/>
                <a:gd name="T15" fmla="*/ 172 h 175"/>
                <a:gd name="T16" fmla="*/ 265 w 298"/>
                <a:gd name="T17" fmla="*/ 67 h 175"/>
                <a:gd name="T18" fmla="*/ 298 w 298"/>
                <a:gd name="T19" fmla="*/ 101 h 175"/>
                <a:gd name="T20" fmla="*/ 298 w 298"/>
                <a:gd name="T21" fmla="*/ 0 h 175"/>
                <a:gd name="T22" fmla="*/ 198 w 298"/>
                <a:gd name="T23" fmla="*/ 0 h 175"/>
                <a:gd name="T24" fmla="*/ 198 w 298"/>
                <a:gd name="T2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175">
                  <a:moveTo>
                    <a:pt x="198" y="0"/>
                  </a:moveTo>
                  <a:lnTo>
                    <a:pt x="240" y="42"/>
                  </a:lnTo>
                  <a:lnTo>
                    <a:pt x="161" y="121"/>
                  </a:lnTo>
                  <a:lnTo>
                    <a:pt x="94" y="54"/>
                  </a:lnTo>
                  <a:lnTo>
                    <a:pt x="0" y="148"/>
                  </a:lnTo>
                  <a:lnTo>
                    <a:pt x="23" y="175"/>
                  </a:lnTo>
                  <a:lnTo>
                    <a:pt x="94" y="104"/>
                  </a:lnTo>
                  <a:lnTo>
                    <a:pt x="161" y="172"/>
                  </a:lnTo>
                  <a:lnTo>
                    <a:pt x="265" y="67"/>
                  </a:lnTo>
                  <a:lnTo>
                    <a:pt x="298" y="101"/>
                  </a:lnTo>
                  <a:lnTo>
                    <a:pt x="298" y="0"/>
                  </a:lnTo>
                  <a:lnTo>
                    <a:pt x="198" y="0"/>
                  </a:lnTo>
                  <a:lnTo>
                    <a:pt x="198" y="0"/>
                  </a:lnTo>
                  <a:close/>
                </a:path>
              </a:pathLst>
            </a:custGeom>
            <a:solidFill>
              <a:srgbClr val="E5B084"/>
            </a:solidFill>
            <a:ln>
              <a:noFill/>
            </a:ln>
          </p:spPr>
          <p:txBody>
            <a:bodyPr vert="horz" wrap="square" lIns="91440" tIns="45720" rIns="91440" bIns="45720" numCol="1" anchor="t" anchorCtr="0" compatLnSpc="1"/>
            <a:lstStyle/>
            <a:p>
              <a:pPr algn="ctr"/>
              <a:endParaRPr lang="zh-CN" altLang="en-US"/>
            </a:p>
          </p:txBody>
        </p:sp>
        <p:sp>
          <p:nvSpPr>
            <p:cNvPr id="106" name="Freeform 161"/>
            <p:cNvSpPr>
              <a:spLocks noEditPoints="1"/>
            </p:cNvSpPr>
            <p:nvPr/>
          </p:nvSpPr>
          <p:spPr bwMode="auto">
            <a:xfrm>
              <a:off x="6954" y="6992"/>
              <a:ext cx="647" cy="534"/>
            </a:xfrm>
            <a:custGeom>
              <a:avLst/>
              <a:gdLst/>
              <a:ahLst/>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l="0" t="0" r="r" b="b"/>
              <a:pathLst>
                <a:path w="73" h="62">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rgbClr val="E5B084"/>
            </a:solidFill>
            <a:ln w="9525">
              <a:noFill/>
              <a:round/>
            </a:ln>
          </p:spPr>
          <p:txBody>
            <a:bodyPr vert="horz" wrap="square" lIns="45720" tIns="22860" rIns="45720" bIns="22860" numCol="1" anchor="t" anchorCtr="0" compatLnSpc="1"/>
            <a:lstStyle/>
            <a:p>
              <a:endParaRPr lang="en-US" sz="900">
                <a:cs typeface="+mn-ea"/>
                <a:sym typeface="+mn-lt"/>
              </a:endParaRPr>
            </a:p>
          </p:txBody>
        </p:sp>
      </p:grpSp>
      <p:sp>
        <p:nvSpPr>
          <p:cNvPr id="68" name="矩形 6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822065" y="3442335"/>
            <a:ext cx="4071620" cy="520065"/>
          </a:xfrm>
          <a:prstGeom prst="rect">
            <a:avLst/>
          </a:prstGeom>
        </p:spPr>
        <p:txBody>
          <a:bodyPr wrap="square">
            <a:spAutoFit/>
          </a:bodyPr>
          <a:lstStyle/>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ppt_x"/>
                                          </p:val>
                                        </p:tav>
                                        <p:tav tm="100000">
                                          <p:val>
                                            <p:strVal val="#ppt_x"/>
                                          </p:val>
                                        </p:tav>
                                      </p:tavLst>
                                    </p:anim>
                                    <p:anim calcmode="lin" valueType="num">
                                      <p:cBhvr additive="base">
                                        <p:cTn id="16" dur="500" fill="hold"/>
                                        <p:tgtEl>
                                          <p:spTgt spid="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3" grpId="0"/>
      <p:bldP spid="6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0984" y="2197172"/>
            <a:ext cx="1584589" cy="730249"/>
            <a:chOff x="503238" y="2038404"/>
            <a:chExt cx="1188442" cy="547687"/>
          </a:xfrm>
        </p:grpSpPr>
        <p:sp>
          <p:nvSpPr>
            <p:cNvPr id="7" name="矩形 6"/>
            <p:cNvSpPr/>
            <p:nvPr/>
          </p:nvSpPr>
          <p:spPr>
            <a:xfrm>
              <a:off x="503238" y="2038404"/>
              <a:ext cx="1188442" cy="547687"/>
            </a:xfrm>
            <a:prstGeom prst="rect">
              <a:avLst/>
            </a:pr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p:nvSpPr>
          <p:spPr>
            <a:xfrm>
              <a:off x="503238" y="2142970"/>
              <a:ext cx="521018" cy="312896"/>
            </a:xfrm>
            <a:prstGeom prst="rect">
              <a:avLst/>
            </a:prstGeom>
          </p:spPr>
          <p:txBody>
            <a:bodyPr wrap="none">
              <a:spAutoFit/>
            </a:bodyPr>
            <a:lstStyle/>
            <a:p>
              <a:r>
                <a:rPr lang="en-US" altLang="zh-CN" sz="2135" smtClean="0">
                  <a:solidFill>
                    <a:schemeClr val="bg1"/>
                  </a:solidFill>
                  <a:cs typeface="Arial" panose="020B0604020202020204" pitchFamily="34" charset="0"/>
                </a:rPr>
                <a:t>20%</a:t>
              </a:r>
              <a:endParaRPr lang="en-US" altLang="zh-CN" sz="2135" smtClean="0">
                <a:solidFill>
                  <a:schemeClr val="bg1"/>
                </a:solidFill>
                <a:cs typeface="Arial" panose="020B0604020202020204" pitchFamily="34" charset="0"/>
              </a:endParaRPr>
            </a:p>
          </p:txBody>
        </p:sp>
      </p:grpSp>
      <p:sp>
        <p:nvSpPr>
          <p:cNvPr id="8" name="矩形 7"/>
          <p:cNvSpPr/>
          <p:nvPr/>
        </p:nvSpPr>
        <p:spPr>
          <a:xfrm>
            <a:off x="2255520" y="2197100"/>
            <a:ext cx="5424805" cy="730250"/>
          </a:xfrm>
          <a:prstGeom prst="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 name="组合 3"/>
          <p:cNvGrpSpPr/>
          <p:nvPr/>
        </p:nvGrpSpPr>
        <p:grpSpPr>
          <a:xfrm>
            <a:off x="7680176" y="2197172"/>
            <a:ext cx="3834491" cy="730249"/>
            <a:chOff x="5760132" y="2038404"/>
            <a:chExt cx="2875868" cy="547687"/>
          </a:xfrm>
        </p:grpSpPr>
        <p:sp>
          <p:nvSpPr>
            <p:cNvPr id="9" name="矩形 8"/>
            <p:cNvSpPr/>
            <p:nvPr/>
          </p:nvSpPr>
          <p:spPr>
            <a:xfrm>
              <a:off x="5760132" y="2038404"/>
              <a:ext cx="2875868" cy="547687"/>
            </a:xfrm>
            <a:prstGeom prst="rect">
              <a:avLst/>
            </a:prstGeom>
            <a:solidFill>
              <a:srgbClr val="32AAE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a:off x="7912306" y="2155353"/>
              <a:ext cx="521017" cy="312896"/>
            </a:xfrm>
            <a:prstGeom prst="rect">
              <a:avLst/>
            </a:prstGeom>
          </p:spPr>
          <p:txBody>
            <a:bodyPr wrap="none">
              <a:spAutoFit/>
            </a:bodyPr>
            <a:lstStyle/>
            <a:p>
              <a:r>
                <a:rPr lang="en-US" altLang="zh-CN" sz="2135" smtClean="0">
                  <a:solidFill>
                    <a:schemeClr val="bg1"/>
                  </a:solidFill>
                  <a:cs typeface="Arial" panose="020B0604020202020204" pitchFamily="34" charset="0"/>
                </a:rPr>
                <a:t>80%</a:t>
              </a:r>
              <a:endParaRPr lang="en-US" altLang="zh-CN" sz="2135" smtClean="0">
                <a:solidFill>
                  <a:schemeClr val="bg1"/>
                </a:solidFill>
                <a:cs typeface="Arial" panose="020B0604020202020204" pitchFamily="34" charset="0"/>
              </a:endParaRPr>
            </a:p>
          </p:txBody>
        </p:sp>
      </p:grpSp>
      <p:grpSp>
        <p:nvGrpSpPr>
          <p:cNvPr id="10" name="组合 9"/>
          <p:cNvGrpSpPr/>
          <p:nvPr/>
        </p:nvGrpSpPr>
        <p:grpSpPr>
          <a:xfrm>
            <a:off x="101600" y="163195"/>
            <a:ext cx="2555875" cy="365760"/>
            <a:chOff x="160" y="257"/>
            <a:chExt cx="4025" cy="576"/>
          </a:xfrm>
        </p:grpSpPr>
        <p:sp>
          <p:nvSpPr>
            <p:cNvPr id="21" name="矩形 20"/>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11" name="椭圆 10"/>
            <p:cNvSpPr/>
            <p:nvPr/>
          </p:nvSpPr>
          <p:spPr>
            <a:xfrm>
              <a:off x="160" y="257"/>
              <a:ext cx="528" cy="537"/>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en-US" altLang="zh-CN"/>
            </a:p>
          </p:txBody>
        </p:sp>
      </p:grpSp>
      <p:sp>
        <p:nvSpPr>
          <p:cNvPr id="48" name="TextBox 23"/>
          <p:cNvSpPr txBox="1"/>
          <p:nvPr/>
        </p:nvSpPr>
        <p:spPr>
          <a:xfrm>
            <a:off x="7313930" y="3546475"/>
            <a:ext cx="3207385"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更多内容可点击编辑请输入文字内容更多内容可点击编辑请输入文字内容</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9" name="TextBox 24"/>
          <p:cNvSpPr txBox="1"/>
          <p:nvPr/>
        </p:nvSpPr>
        <p:spPr>
          <a:xfrm>
            <a:off x="7314059" y="3351181"/>
            <a:ext cx="1427480" cy="319405"/>
          </a:xfrm>
          <a:prstGeom prst="rect">
            <a:avLst/>
          </a:prstGeom>
          <a:noFill/>
        </p:spPr>
        <p:txBody>
          <a:bodyPr wrap="none" rtlCol="0">
            <a:spAutoFit/>
          </a:bodyPr>
          <a:lstStyle/>
          <a:p>
            <a:pPr algn="ctr"/>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52" name="TextBox 23"/>
          <p:cNvSpPr txBox="1"/>
          <p:nvPr/>
        </p:nvSpPr>
        <p:spPr>
          <a:xfrm>
            <a:off x="1438275" y="3564890"/>
            <a:ext cx="3207385" cy="645160"/>
          </a:xfrm>
          <a:prstGeom prst="rect">
            <a:avLst/>
          </a:prstGeom>
          <a:noFill/>
        </p:spPr>
        <p:txBody>
          <a:bodyPr wrap="square" rtlCol="0">
            <a:spAutoFit/>
          </a:bodyPr>
          <a:lstStyle/>
          <a:p>
            <a:pPr algn="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更多内容可点击编辑请输入文字内容更多内容可点击编辑请输入文字内容</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3" name="TextBox 24"/>
          <p:cNvSpPr txBox="1"/>
          <p:nvPr/>
        </p:nvSpPr>
        <p:spPr>
          <a:xfrm>
            <a:off x="3199259" y="3351181"/>
            <a:ext cx="1427480" cy="319405"/>
          </a:xfrm>
          <a:prstGeom prst="rect">
            <a:avLst/>
          </a:prstGeom>
          <a:noFill/>
        </p:spPr>
        <p:txBody>
          <a:bodyPr wrap="none" rtlCol="0">
            <a:spAutoFit/>
          </a:bodyPr>
          <a:lstStyle/>
          <a:p>
            <a:pPr algn="r"/>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12" name="椭圆 11"/>
          <p:cNvSpPr/>
          <p:nvPr/>
        </p:nvSpPr>
        <p:spPr>
          <a:xfrm>
            <a:off x="5562600" y="3427095"/>
            <a:ext cx="914400" cy="914400"/>
          </a:xfrm>
          <a:prstGeom prst="ellipse">
            <a:avLst/>
          </a:prstGeom>
          <a:noFill/>
          <a:ln>
            <a:solidFill>
              <a:srgbClr val="32AAE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5685790" y="3431540"/>
            <a:ext cx="693420" cy="829310"/>
          </a:xfrm>
          <a:prstGeom prst="rect">
            <a:avLst/>
          </a:prstGeom>
          <a:noFill/>
        </p:spPr>
        <p:txBody>
          <a:bodyPr wrap="none" rtlCol="0">
            <a:spAutoFit/>
          </a:bodyPr>
          <a:lstStyle/>
          <a:p>
            <a:r>
              <a:rPr lang="en-US" altLang="zh-CN" sz="4800">
                <a:solidFill>
                  <a:schemeClr val="tx1">
                    <a:lumMod val="75000"/>
                    <a:lumOff val="25000"/>
                  </a:schemeClr>
                </a:solidFill>
              </a:rPr>
              <a:t>vs</a:t>
            </a:r>
            <a:endParaRPr lang="en-US" altLang="zh-CN" sz="4800">
              <a:solidFill>
                <a:schemeClr val="tx1">
                  <a:lumMod val="75000"/>
                  <a:lumOff val="25000"/>
                </a:schemeClr>
              </a:solidFill>
            </a:endParaRPr>
          </a:p>
        </p:txBody>
      </p:sp>
      <p:sp>
        <p:nvSpPr>
          <p:cNvPr id="10266" name="Rectangle 26"/>
          <p:cNvSpPr>
            <a:spLocks noChangeArrowheads="1"/>
          </p:cNvSpPr>
          <p:nvPr/>
        </p:nvSpPr>
        <p:spPr bwMode="auto">
          <a:xfrm>
            <a:off x="1340485" y="4957445"/>
            <a:ext cx="9337040"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更多内容可点击编辑更多内容可点击编辑更多内容可点击编辑更多内容可点击编辑更多内容可点击编辑</a:t>
            </a:r>
            <a:endParaRPr lang="en-US" altLang="zh-CN" sz="120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par>
                                <p:cTn id="11" presetID="8"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par>
                                <p:cTn id="14" presetID="8"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par>
                                <p:cTn id="17" presetID="8" presetClass="entr" presetSubtype="16" fill="hold" grpId="1"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diamond(in)">
                                      <p:cBhvr>
                                        <p:cTn id="19" dur="2000"/>
                                        <p:tgtEl>
                                          <p:spTgt spid="48"/>
                                        </p:tgtEl>
                                      </p:cBhvr>
                                    </p:animEffect>
                                  </p:childTnLst>
                                </p:cTn>
                              </p:par>
                              <p:par>
                                <p:cTn id="20" presetID="8" presetClass="entr" presetSubtype="16" fill="hold" grpId="1"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diamond(in)">
                                      <p:cBhvr>
                                        <p:cTn id="22" dur="2000"/>
                                        <p:tgtEl>
                                          <p:spTgt spid="49"/>
                                        </p:tgtEl>
                                      </p:cBhvr>
                                    </p:animEffect>
                                  </p:childTnLst>
                                </p:cTn>
                              </p:par>
                              <p:par>
                                <p:cTn id="23" presetID="8" presetClass="entr" presetSubtype="16" fill="hold" grpId="1"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diamond(in)">
                                      <p:cBhvr>
                                        <p:cTn id="25" dur="2000"/>
                                        <p:tgtEl>
                                          <p:spTgt spid="52"/>
                                        </p:tgtEl>
                                      </p:cBhvr>
                                    </p:animEffect>
                                  </p:childTnLst>
                                </p:cTn>
                              </p:par>
                              <p:par>
                                <p:cTn id="26" presetID="8" presetClass="entr" presetSubtype="16" fill="hold" grpId="1"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diamond(in)">
                                      <p:cBhvr>
                                        <p:cTn id="28" dur="2000"/>
                                        <p:tgtEl>
                                          <p:spTgt spid="53"/>
                                        </p:tgtEl>
                                      </p:cBhvr>
                                    </p:animEffect>
                                  </p:childTnLst>
                                </p:cTn>
                              </p:par>
                              <p:par>
                                <p:cTn id="29" presetID="8" presetClass="entr" presetSubtype="16" fill="hold" grpId="1"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amond(in)">
                                      <p:cBhvr>
                                        <p:cTn id="31" dur="2000"/>
                                        <p:tgtEl>
                                          <p:spTgt spid="12"/>
                                        </p:tgtEl>
                                      </p:cBhvr>
                                    </p:animEffect>
                                  </p:childTnLst>
                                </p:cTn>
                              </p:par>
                              <p:par>
                                <p:cTn id="32" presetID="8" presetClass="entr" presetSubtype="16" fill="hold" grpId="1"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diamond(in)">
                                      <p:cBhvr>
                                        <p:cTn id="34" dur="2000"/>
                                        <p:tgtEl>
                                          <p:spTgt spid="38"/>
                                        </p:tgtEl>
                                      </p:cBhvr>
                                    </p:animEffect>
                                  </p:childTnLst>
                                </p:cTn>
                              </p:par>
                              <p:par>
                                <p:cTn id="35" presetID="8" presetClass="entr" presetSubtype="16" fill="hold" grpId="1" nodeType="withEffect">
                                  <p:stCondLst>
                                    <p:cond delay="0"/>
                                  </p:stCondLst>
                                  <p:childTnLst>
                                    <p:set>
                                      <p:cBhvr>
                                        <p:cTn id="36" dur="1" fill="hold">
                                          <p:stCondLst>
                                            <p:cond delay="0"/>
                                          </p:stCondLst>
                                        </p:cTn>
                                        <p:tgtEl>
                                          <p:spTgt spid="10266"/>
                                        </p:tgtEl>
                                        <p:attrNameLst>
                                          <p:attrName>style.visibility</p:attrName>
                                        </p:attrNameLst>
                                      </p:cBhvr>
                                      <p:to>
                                        <p:strVal val="visible"/>
                                      </p:to>
                                    </p:set>
                                    <p:animEffect transition="in" filter="diamond(in)">
                                      <p:cBhvr>
                                        <p:cTn id="37" dur="2000"/>
                                        <p:tgtEl>
                                          <p:spTgt spid="10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48" grpId="0"/>
      <p:bldP spid="48" grpId="1"/>
      <p:bldP spid="49" grpId="0"/>
      <p:bldP spid="49" grpId="1"/>
      <p:bldP spid="52" grpId="0"/>
      <p:bldP spid="52" grpId="1"/>
      <p:bldP spid="53" grpId="0"/>
      <p:bldP spid="53" grpId="1"/>
      <p:bldP spid="12" grpId="0" animBg="1"/>
      <p:bldP spid="12" grpId="1" animBg="1"/>
      <p:bldP spid="38" grpId="0"/>
      <p:bldP spid="38" grpId="1"/>
      <p:bldP spid="10266" grpId="0"/>
      <p:bldP spid="1026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2 Rectángulo"/>
          <p:cNvSpPr/>
          <p:nvPr/>
        </p:nvSpPr>
        <p:spPr bwMode="auto">
          <a:xfrm flipV="1">
            <a:off x="7422515" y="2257425"/>
            <a:ext cx="3488690" cy="76200"/>
          </a:xfrm>
          <a:prstGeom prst="rect">
            <a:avLst/>
          </a:prstGeom>
          <a:solidFill>
            <a:srgbClr val="32AAE6"/>
          </a:solidFill>
          <a:ln>
            <a:solidFill>
              <a:srgbClr val="32AAE6"/>
            </a:solidFill>
          </a:ln>
        </p:spPr>
        <p:txBody>
          <a:bodyPr lIns="0" tIns="0" rIns="0" bIns="0" rtlCol="0" anchor="ctr"/>
          <a:lstStyle/>
          <a:p>
            <a:pPr algn="ctr" defTabSz="884555"/>
            <a:endParaRPr lang="es-SV" sz="935">
              <a:solidFill>
                <a:srgbClr val="000000"/>
              </a:solidFill>
            </a:endParaRPr>
          </a:p>
        </p:txBody>
      </p:sp>
      <p:graphicFrame>
        <p:nvGraphicFramePr>
          <p:cNvPr id="3" name="内容占位符 2"/>
          <p:cNvGraphicFramePr>
            <a:graphicFrameLocks noGrp="1"/>
          </p:cNvGraphicFramePr>
          <p:nvPr>
            <p:ph idx="4294967295"/>
          </p:nvPr>
        </p:nvGraphicFramePr>
        <p:xfrm>
          <a:off x="657860" y="1625600"/>
          <a:ext cx="5402580" cy="3930015"/>
        </p:xfrm>
        <a:graphic>
          <a:graphicData uri="http://schemas.openxmlformats.org/drawingml/2006/chart">
            <c:chart xmlns:c="http://schemas.openxmlformats.org/drawingml/2006/chart" xmlns:r="http://schemas.openxmlformats.org/officeDocument/2006/relationships" r:id="rId1"/>
          </a:graphicData>
        </a:graphic>
      </p:graphicFrame>
      <p:sp>
        <p:nvSpPr>
          <p:cNvPr id="31" name="TextBox 23"/>
          <p:cNvSpPr txBox="1"/>
          <p:nvPr/>
        </p:nvSpPr>
        <p:spPr>
          <a:xfrm>
            <a:off x="7308850" y="2295525"/>
            <a:ext cx="3779520"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2" name="TextBox 24"/>
          <p:cNvSpPr txBox="1"/>
          <p:nvPr/>
        </p:nvSpPr>
        <p:spPr>
          <a:xfrm>
            <a:off x="7321679" y="1951006"/>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9" name="5 Elipse"/>
          <p:cNvSpPr/>
          <p:nvPr/>
        </p:nvSpPr>
        <p:spPr>
          <a:xfrm>
            <a:off x="7422569" y="4581464"/>
            <a:ext cx="710852" cy="713563"/>
          </a:xfrm>
          <a:prstGeom prst="ellipse">
            <a:avLst/>
          </a:prstGeom>
          <a:solidFill>
            <a:srgbClr val="32AAE6"/>
          </a:solidFill>
          <a:ln w="19050">
            <a:noFill/>
          </a:ln>
          <a:effectLst/>
          <a:scene3d>
            <a:camera prst="orthographicFront">
              <a:rot lat="0" lon="0" rev="0"/>
            </a:camera>
            <a:lightRig rig="contrasting" dir="t">
              <a:rot lat="0" lon="0" rev="5400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69950"/>
            <a:endParaRPr lang="es-MX" sz="5735" b="1">
              <a:solidFill>
                <a:srgbClr val="81B535"/>
              </a:solidFill>
              <a:latin typeface="Oswald" panose="020B0604020202020204" charset="0"/>
            </a:endParaRPr>
          </a:p>
        </p:txBody>
      </p:sp>
      <p:sp>
        <p:nvSpPr>
          <p:cNvPr id="10" name="5 Elipse"/>
          <p:cNvSpPr/>
          <p:nvPr/>
        </p:nvSpPr>
        <p:spPr>
          <a:xfrm>
            <a:off x="8304584" y="4581464"/>
            <a:ext cx="710852" cy="713563"/>
          </a:xfrm>
          <a:prstGeom prst="ellipse">
            <a:avLst/>
          </a:prstGeom>
          <a:solidFill>
            <a:srgbClr val="32AAE6">
              <a:alpha val="40000"/>
            </a:srgbClr>
          </a:solidFill>
          <a:ln w="19050">
            <a:noFill/>
          </a:ln>
          <a:effectLst/>
          <a:scene3d>
            <a:camera prst="orthographicFront">
              <a:rot lat="0" lon="0" rev="0"/>
            </a:camera>
            <a:lightRig rig="contrasting" dir="t">
              <a:rot lat="0" lon="0" rev="5400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69950"/>
            <a:endParaRPr lang="es-MX" sz="5735" b="1">
              <a:solidFill>
                <a:srgbClr val="81B535"/>
              </a:solidFill>
              <a:latin typeface="Oswald" panose="020B0604020202020204" charset="0"/>
            </a:endParaRPr>
          </a:p>
        </p:txBody>
      </p:sp>
      <p:sp>
        <p:nvSpPr>
          <p:cNvPr id="375" name="Freeform 28"/>
          <p:cNvSpPr>
            <a:spLocks noEditPoints="1"/>
          </p:cNvSpPr>
          <p:nvPr/>
        </p:nvSpPr>
        <p:spPr bwMode="auto">
          <a:xfrm>
            <a:off x="7613015" y="4775200"/>
            <a:ext cx="328930" cy="326390"/>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2" name="组合 11"/>
          <p:cNvGrpSpPr/>
          <p:nvPr/>
        </p:nvGrpSpPr>
        <p:grpSpPr>
          <a:xfrm>
            <a:off x="8470900" y="4743450"/>
            <a:ext cx="354330" cy="382905"/>
            <a:chOff x="10555" y="1784"/>
            <a:chExt cx="558" cy="603"/>
          </a:xfrm>
          <a:solidFill>
            <a:schemeClr val="bg1"/>
          </a:solidFill>
        </p:grpSpPr>
        <p:sp>
          <p:nvSpPr>
            <p:cNvPr id="376" name="Freeform 29"/>
            <p:cNvSpPr>
              <a:spLocks noEditPoints="1"/>
            </p:cNvSpPr>
            <p:nvPr/>
          </p:nvSpPr>
          <p:spPr bwMode="auto">
            <a:xfrm>
              <a:off x="10555" y="1784"/>
              <a:ext cx="429" cy="429"/>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0"/>
            <p:cNvSpPr>
              <a:spLocks noEditPoints="1"/>
            </p:cNvSpPr>
            <p:nvPr/>
          </p:nvSpPr>
          <p:spPr bwMode="auto">
            <a:xfrm>
              <a:off x="10899" y="2169"/>
              <a:ext cx="214" cy="219"/>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101600" y="163195"/>
            <a:ext cx="2555875" cy="365760"/>
            <a:chOff x="160" y="257"/>
            <a:chExt cx="4025" cy="576"/>
          </a:xfrm>
        </p:grpSpPr>
        <p:sp>
          <p:nvSpPr>
            <p:cNvPr id="16" name="矩形 15"/>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17" name="椭圆 16"/>
            <p:cNvSpPr/>
            <p:nvPr/>
          </p:nvSpPr>
          <p:spPr>
            <a:xfrm>
              <a:off x="160" y="257"/>
              <a:ext cx="528" cy="537"/>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en-US" altLang="zh-CN"/>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3"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ppt_y</p:attrName>
                                        </p:attrNameLst>
                                      </p:cBhvr>
                                      <p:tavLst>
                                        <p:tav tm="0">
                                          <p:val>
                                            <p:strVal val="#ppt_y+#ppt_h*1.125000"/>
                                          </p:val>
                                        </p:tav>
                                        <p:tav tm="100000">
                                          <p:val>
                                            <p:strVal val="#ppt_y"/>
                                          </p:val>
                                        </p:tav>
                                      </p:tavLst>
                                    </p:anim>
                                    <p:animEffect transition="in" filter="wipe(up)">
                                      <p:cBhvr>
                                        <p:cTn id="8" dur="500"/>
                                        <p:tgtEl>
                                          <p:spTgt spid="55"/>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grpId="2"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p:tgtEl>
                                          <p:spTgt spid="31"/>
                                        </p:tgtEl>
                                        <p:attrNameLst>
                                          <p:attrName>ppt_y</p:attrName>
                                        </p:attrNameLst>
                                      </p:cBhvr>
                                      <p:tavLst>
                                        <p:tav tm="0">
                                          <p:val>
                                            <p:strVal val="#ppt_y+#ppt_h*1.125000"/>
                                          </p:val>
                                        </p:tav>
                                        <p:tav tm="100000">
                                          <p:val>
                                            <p:strVal val="#ppt_y"/>
                                          </p:val>
                                        </p:tav>
                                      </p:tavLst>
                                    </p:anim>
                                    <p:animEffect transition="in" filter="wipe(up)">
                                      <p:cBhvr>
                                        <p:cTn id="16" dur="500"/>
                                        <p:tgtEl>
                                          <p:spTgt spid="31"/>
                                        </p:tgtEl>
                                      </p:cBhvr>
                                    </p:animEffect>
                                  </p:childTnLst>
                                </p:cTn>
                              </p:par>
                              <p:par>
                                <p:cTn id="17" presetID="12" presetClass="entr" presetSubtype="4" fill="hold" grpId="2"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p:tgtEl>
                                          <p:spTgt spid="32"/>
                                        </p:tgtEl>
                                        <p:attrNameLst>
                                          <p:attrName>ppt_y</p:attrName>
                                        </p:attrNameLst>
                                      </p:cBhvr>
                                      <p:tavLst>
                                        <p:tav tm="0">
                                          <p:val>
                                            <p:strVal val="#ppt_y+#ppt_h*1.125000"/>
                                          </p:val>
                                        </p:tav>
                                        <p:tav tm="100000">
                                          <p:val>
                                            <p:strVal val="#ppt_y"/>
                                          </p:val>
                                        </p:tav>
                                      </p:tavLst>
                                    </p:anim>
                                    <p:animEffect transition="in" filter="wipe(up)">
                                      <p:cBhvr>
                                        <p:cTn id="20" dur="500"/>
                                        <p:tgtEl>
                                          <p:spTgt spid="32"/>
                                        </p:tgtEl>
                                      </p:cBhvr>
                                    </p:animEffect>
                                  </p:childTnLst>
                                </p:cTn>
                              </p:par>
                              <p:par>
                                <p:cTn id="21" presetID="12" presetClass="entr" presetSubtype="4" fill="hold" grpId="2"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par>
                                <p:cTn id="25" presetID="12" presetClass="entr" presetSubtype="4" fill="hold" grpId="2"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up)">
                                      <p:cBhvr>
                                        <p:cTn id="28" dur="500"/>
                                        <p:tgtEl>
                                          <p:spTgt spid="10"/>
                                        </p:tgtEl>
                                      </p:cBhvr>
                                    </p:animEffect>
                                  </p:childTnLst>
                                </p:cTn>
                              </p:par>
                              <p:par>
                                <p:cTn id="29" presetID="12" presetClass="entr" presetSubtype="4" fill="hold" grpId="2" nodeType="withEffect">
                                  <p:stCondLst>
                                    <p:cond delay="0"/>
                                  </p:stCondLst>
                                  <p:childTnLst>
                                    <p:set>
                                      <p:cBhvr>
                                        <p:cTn id="30" dur="1" fill="hold">
                                          <p:stCondLst>
                                            <p:cond delay="0"/>
                                          </p:stCondLst>
                                        </p:cTn>
                                        <p:tgtEl>
                                          <p:spTgt spid="375"/>
                                        </p:tgtEl>
                                        <p:attrNameLst>
                                          <p:attrName>style.visibility</p:attrName>
                                        </p:attrNameLst>
                                      </p:cBhvr>
                                      <p:to>
                                        <p:strVal val="visible"/>
                                      </p:to>
                                    </p:set>
                                    <p:anim calcmode="lin" valueType="num">
                                      <p:cBhvr additive="base">
                                        <p:cTn id="31" dur="500"/>
                                        <p:tgtEl>
                                          <p:spTgt spid="375"/>
                                        </p:tgtEl>
                                        <p:attrNameLst>
                                          <p:attrName>ppt_y</p:attrName>
                                        </p:attrNameLst>
                                      </p:cBhvr>
                                      <p:tavLst>
                                        <p:tav tm="0">
                                          <p:val>
                                            <p:strVal val="#ppt_y+#ppt_h*1.125000"/>
                                          </p:val>
                                        </p:tav>
                                        <p:tav tm="100000">
                                          <p:val>
                                            <p:strVal val="#ppt_y"/>
                                          </p:val>
                                        </p:tav>
                                      </p:tavLst>
                                    </p:anim>
                                    <p:animEffect transition="in" filter="wipe(up)">
                                      <p:cBhvr>
                                        <p:cTn id="32" dur="500"/>
                                        <p:tgtEl>
                                          <p:spTgt spid="375"/>
                                        </p:tgtEl>
                                      </p:cBhvr>
                                    </p:animEffect>
                                  </p:childTnLst>
                                </p:cTn>
                              </p:par>
                              <p:par>
                                <p:cTn id="33" presetID="1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p:tgtEl>
                                          <p:spTgt spid="12"/>
                                        </p:tgtEl>
                                        <p:attrNameLst>
                                          <p:attrName>ppt_y</p:attrName>
                                        </p:attrNameLst>
                                      </p:cBhvr>
                                      <p:tavLst>
                                        <p:tav tm="0">
                                          <p:val>
                                            <p:strVal val="#ppt_y+#ppt_h*1.125000"/>
                                          </p:val>
                                        </p:tav>
                                        <p:tav tm="100000">
                                          <p:val>
                                            <p:strVal val="#ppt_y"/>
                                          </p:val>
                                        </p:tav>
                                      </p:tavLst>
                                    </p:anim>
                                    <p:animEffect transition="in" filter="wipe(up)">
                                      <p:cBhvr>
                                        <p:cTn id="36" dur="500"/>
                                        <p:tgtEl>
                                          <p:spTgt spid="12"/>
                                        </p:tgtEl>
                                      </p:cBhvr>
                                    </p:animEffect>
                                  </p:childTnLst>
                                </p:cTn>
                              </p:par>
                              <p:par>
                                <p:cTn id="37" presetID="1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ppt_y</p:attrName>
                                        </p:attrNameLst>
                                      </p:cBhvr>
                                      <p:tavLst>
                                        <p:tav tm="0">
                                          <p:val>
                                            <p:strVal val="#ppt_y+#ppt_h*1.125000"/>
                                          </p:val>
                                        </p:tav>
                                        <p:tav tm="100000">
                                          <p:val>
                                            <p:strVal val="#ppt_y"/>
                                          </p:val>
                                        </p:tav>
                                      </p:tavLst>
                                    </p:anim>
                                    <p:animEffect transition="in" filter="wipe(up)">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1" animBg="1"/>
      <p:bldP spid="55" grpId="2" animBg="1"/>
      <p:bldP spid="55" grpId="3" animBg="1"/>
      <p:bldP spid="31" grpId="0"/>
      <p:bldP spid="31" grpId="1"/>
      <p:bldP spid="31" grpId="2"/>
      <p:bldP spid="32" grpId="0"/>
      <p:bldP spid="32" grpId="1"/>
      <p:bldP spid="32" grpId="2"/>
      <p:bldP spid="9" grpId="0" animBg="1"/>
      <p:bldP spid="9" grpId="1" animBg="1"/>
      <p:bldP spid="9" grpId="2" animBg="1"/>
      <p:bldP spid="10" grpId="0" animBg="1"/>
      <p:bldP spid="10" grpId="1" animBg="1"/>
      <p:bldP spid="10" grpId="2" animBg="1"/>
      <p:bldP spid="375" grpId="0" animBg="1"/>
      <p:bldP spid="375" grpId="1" animBg="1"/>
      <p:bldP spid="37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0" name="Group 7"/>
          <p:cNvGrpSpPr/>
          <p:nvPr/>
        </p:nvGrpSpPr>
        <p:grpSpPr>
          <a:xfrm>
            <a:off x="2108200" y="1687513"/>
            <a:ext cx="7772400" cy="3827462"/>
            <a:chOff x="0" y="0"/>
            <a:chExt cx="7669213" cy="3776663"/>
          </a:xfrm>
          <a:solidFill>
            <a:srgbClr val="32AAE6">
              <a:alpha val="40000"/>
            </a:srgbClr>
          </a:solidFill>
        </p:grpSpPr>
        <p:sp>
          <p:nvSpPr>
            <p:cNvPr id="6169" name="Freeform 6"/>
            <p:cNvSpPr/>
            <p:nvPr/>
          </p:nvSpPr>
          <p:spPr>
            <a:xfrm>
              <a:off x="4770437" y="120650"/>
              <a:ext cx="55563" cy="33338"/>
            </a:xfrm>
            <a:custGeom>
              <a:avLst/>
              <a:gdLst/>
              <a:ahLst/>
              <a:cxnLst>
                <a:cxn ang="0">
                  <a:pos x="29634" y="3704"/>
                </a:cxn>
                <a:cxn ang="0">
                  <a:pos x="33338" y="7408"/>
                </a:cxn>
                <a:cxn ang="0">
                  <a:pos x="44450" y="29634"/>
                </a:cxn>
                <a:cxn ang="0">
                  <a:pos x="18521" y="18521"/>
                </a:cxn>
                <a:cxn ang="0">
                  <a:pos x="29634" y="3704"/>
                </a:cxn>
              </a:cxnLst>
              <a:rect l="0" t="0" r="0" b="0"/>
              <a:pathLst>
                <a:path w="15" h="9">
                  <a:moveTo>
                    <a:pt x="8" y="1"/>
                  </a:moveTo>
                  <a:cubicBezTo>
                    <a:pt x="9" y="0"/>
                    <a:pt x="9" y="1"/>
                    <a:pt x="9" y="2"/>
                  </a:cubicBezTo>
                  <a:cubicBezTo>
                    <a:pt x="10" y="4"/>
                    <a:pt x="15" y="4"/>
                    <a:pt x="12" y="8"/>
                  </a:cubicBezTo>
                  <a:cubicBezTo>
                    <a:pt x="8" y="9"/>
                    <a:pt x="10" y="3"/>
                    <a:pt x="5" y="5"/>
                  </a:cubicBezTo>
                  <a:cubicBezTo>
                    <a:pt x="0" y="3"/>
                    <a:pt x="11" y="5"/>
                    <a:pt x="8" y="1"/>
                  </a:cubicBezTo>
                  <a:close/>
                </a:path>
              </a:pathLst>
            </a:custGeom>
            <a:grpFill/>
            <a:ln w="9525">
              <a:noFill/>
            </a:ln>
          </p:spPr>
          <p:txBody>
            <a:bodyPr/>
            <a:lstStyle/>
            <a:p>
              <a:endParaRPr lang="zh-CN" altLang="en-US"/>
            </a:p>
          </p:txBody>
        </p:sp>
        <p:sp>
          <p:nvSpPr>
            <p:cNvPr id="6170" name="Freeform 7"/>
            <p:cNvSpPr/>
            <p:nvPr/>
          </p:nvSpPr>
          <p:spPr>
            <a:xfrm>
              <a:off x="5573712" y="120650"/>
              <a:ext cx="109538" cy="60325"/>
            </a:xfrm>
            <a:custGeom>
              <a:avLst/>
              <a:gdLst/>
              <a:ahLst/>
              <a:cxnLst>
                <a:cxn ang="0">
                  <a:pos x="105761" y="45244"/>
                </a:cxn>
                <a:cxn ang="0">
                  <a:pos x="64212" y="56555"/>
                </a:cxn>
                <a:cxn ang="0">
                  <a:pos x="11332" y="56555"/>
                </a:cxn>
                <a:cxn ang="0">
                  <a:pos x="0" y="45244"/>
                </a:cxn>
                <a:cxn ang="0">
                  <a:pos x="83098" y="3770"/>
                </a:cxn>
                <a:cxn ang="0">
                  <a:pos x="101984" y="11311"/>
                </a:cxn>
                <a:cxn ang="0">
                  <a:pos x="90652" y="18852"/>
                </a:cxn>
                <a:cxn ang="0">
                  <a:pos x="105761" y="45244"/>
                </a:cxn>
              </a:cxnLst>
              <a:rect l="0" t="0" r="0" b="0"/>
              <a:pathLst>
                <a:path w="28" h="16">
                  <a:moveTo>
                    <a:pt x="28" y="12"/>
                  </a:moveTo>
                  <a:cubicBezTo>
                    <a:pt x="24" y="12"/>
                    <a:pt x="17" y="10"/>
                    <a:pt x="17" y="15"/>
                  </a:cubicBezTo>
                  <a:cubicBezTo>
                    <a:pt x="14" y="13"/>
                    <a:pt x="9" y="16"/>
                    <a:pt x="3" y="15"/>
                  </a:cubicBezTo>
                  <a:cubicBezTo>
                    <a:pt x="3" y="12"/>
                    <a:pt x="2" y="12"/>
                    <a:pt x="0" y="12"/>
                  </a:cubicBezTo>
                  <a:cubicBezTo>
                    <a:pt x="3" y="3"/>
                    <a:pt x="11" y="0"/>
                    <a:pt x="22" y="1"/>
                  </a:cubicBezTo>
                  <a:cubicBezTo>
                    <a:pt x="21" y="4"/>
                    <a:pt x="26" y="2"/>
                    <a:pt x="27" y="3"/>
                  </a:cubicBezTo>
                  <a:cubicBezTo>
                    <a:pt x="27" y="5"/>
                    <a:pt x="24" y="5"/>
                    <a:pt x="24" y="5"/>
                  </a:cubicBezTo>
                  <a:cubicBezTo>
                    <a:pt x="23" y="7"/>
                    <a:pt x="29" y="5"/>
                    <a:pt x="28" y="12"/>
                  </a:cubicBezTo>
                  <a:close/>
                </a:path>
              </a:pathLst>
            </a:custGeom>
            <a:grpFill/>
            <a:ln w="9525">
              <a:noFill/>
            </a:ln>
          </p:spPr>
          <p:txBody>
            <a:bodyPr/>
            <a:lstStyle/>
            <a:p>
              <a:endParaRPr lang="zh-CN" altLang="en-US"/>
            </a:p>
          </p:txBody>
        </p:sp>
        <p:sp>
          <p:nvSpPr>
            <p:cNvPr id="6171" name="Freeform 8"/>
            <p:cNvSpPr/>
            <p:nvPr/>
          </p:nvSpPr>
          <p:spPr>
            <a:xfrm>
              <a:off x="4943475" y="128588"/>
              <a:ext cx="55563" cy="30163"/>
            </a:xfrm>
            <a:custGeom>
              <a:avLst/>
              <a:gdLst/>
              <a:ahLst/>
              <a:cxnLst>
                <a:cxn ang="0">
                  <a:pos x="55563" y="3770"/>
                </a:cxn>
                <a:cxn ang="0">
                  <a:pos x="51859" y="26393"/>
                </a:cxn>
                <a:cxn ang="0">
                  <a:pos x="29634" y="30163"/>
                </a:cxn>
                <a:cxn ang="0">
                  <a:pos x="3704" y="15082"/>
                </a:cxn>
                <a:cxn ang="0">
                  <a:pos x="33338" y="15082"/>
                </a:cxn>
                <a:cxn ang="0">
                  <a:pos x="55563" y="3770"/>
                </a:cxn>
              </a:cxnLst>
              <a:rect l="0" t="0" r="0" b="0"/>
              <a:pathLst>
                <a:path w="15" h="8">
                  <a:moveTo>
                    <a:pt x="15" y="1"/>
                  </a:moveTo>
                  <a:cubicBezTo>
                    <a:pt x="14" y="3"/>
                    <a:pt x="13" y="5"/>
                    <a:pt x="14" y="7"/>
                  </a:cubicBezTo>
                  <a:cubicBezTo>
                    <a:pt x="11" y="6"/>
                    <a:pt x="10" y="8"/>
                    <a:pt x="8" y="8"/>
                  </a:cubicBezTo>
                  <a:cubicBezTo>
                    <a:pt x="6" y="7"/>
                    <a:pt x="0" y="8"/>
                    <a:pt x="1" y="4"/>
                  </a:cubicBezTo>
                  <a:cubicBezTo>
                    <a:pt x="5" y="5"/>
                    <a:pt x="6" y="1"/>
                    <a:pt x="9" y="4"/>
                  </a:cubicBezTo>
                  <a:cubicBezTo>
                    <a:pt x="12" y="4"/>
                    <a:pt x="11" y="0"/>
                    <a:pt x="15" y="1"/>
                  </a:cubicBezTo>
                  <a:close/>
                </a:path>
              </a:pathLst>
            </a:custGeom>
            <a:grpFill/>
            <a:ln w="9525">
              <a:noFill/>
            </a:ln>
          </p:spPr>
          <p:txBody>
            <a:bodyPr/>
            <a:lstStyle/>
            <a:p>
              <a:endParaRPr lang="zh-CN" altLang="en-US"/>
            </a:p>
          </p:txBody>
        </p:sp>
        <p:sp>
          <p:nvSpPr>
            <p:cNvPr id="6172" name="Freeform 9"/>
            <p:cNvSpPr/>
            <p:nvPr/>
          </p:nvSpPr>
          <p:spPr>
            <a:xfrm>
              <a:off x="4605337" y="142875"/>
              <a:ext cx="71438" cy="38100"/>
            </a:xfrm>
            <a:custGeom>
              <a:avLst/>
              <a:gdLst/>
              <a:ahLst/>
              <a:cxnLst>
                <a:cxn ang="0">
                  <a:pos x="67678" y="0"/>
                </a:cxn>
                <a:cxn ang="0">
                  <a:pos x="56398" y="15240"/>
                </a:cxn>
                <a:cxn ang="0">
                  <a:pos x="41359" y="34290"/>
                </a:cxn>
                <a:cxn ang="0">
                  <a:pos x="30079" y="22860"/>
                </a:cxn>
                <a:cxn ang="0">
                  <a:pos x="15040" y="26670"/>
                </a:cxn>
                <a:cxn ang="0">
                  <a:pos x="3760" y="15240"/>
                </a:cxn>
                <a:cxn ang="0">
                  <a:pos x="30079" y="11430"/>
                </a:cxn>
                <a:cxn ang="0">
                  <a:pos x="30079" y="7620"/>
                </a:cxn>
                <a:cxn ang="0">
                  <a:pos x="67678" y="0"/>
                </a:cxn>
              </a:cxnLst>
              <a:rect l="0" t="0" r="0" b="0"/>
              <a:pathLst>
                <a:path w="19" h="10">
                  <a:moveTo>
                    <a:pt x="18" y="0"/>
                  </a:moveTo>
                  <a:cubicBezTo>
                    <a:pt x="19" y="3"/>
                    <a:pt x="15" y="2"/>
                    <a:pt x="15" y="4"/>
                  </a:cubicBezTo>
                  <a:cubicBezTo>
                    <a:pt x="15" y="5"/>
                    <a:pt x="13" y="8"/>
                    <a:pt x="11" y="9"/>
                  </a:cubicBezTo>
                  <a:cubicBezTo>
                    <a:pt x="8" y="10"/>
                    <a:pt x="9" y="6"/>
                    <a:pt x="8" y="6"/>
                  </a:cubicBezTo>
                  <a:cubicBezTo>
                    <a:pt x="8" y="6"/>
                    <a:pt x="6" y="8"/>
                    <a:pt x="4" y="7"/>
                  </a:cubicBezTo>
                  <a:cubicBezTo>
                    <a:pt x="3" y="7"/>
                    <a:pt x="3" y="4"/>
                    <a:pt x="1" y="4"/>
                  </a:cubicBezTo>
                  <a:cubicBezTo>
                    <a:pt x="0" y="1"/>
                    <a:pt x="7" y="5"/>
                    <a:pt x="8" y="3"/>
                  </a:cubicBezTo>
                  <a:cubicBezTo>
                    <a:pt x="8" y="3"/>
                    <a:pt x="8" y="2"/>
                    <a:pt x="8" y="2"/>
                  </a:cubicBezTo>
                  <a:cubicBezTo>
                    <a:pt x="12" y="1"/>
                    <a:pt x="13" y="1"/>
                    <a:pt x="18" y="0"/>
                  </a:cubicBezTo>
                  <a:close/>
                </a:path>
              </a:pathLst>
            </a:custGeom>
            <a:grpFill/>
            <a:ln w="9525">
              <a:noFill/>
            </a:ln>
          </p:spPr>
          <p:txBody>
            <a:bodyPr/>
            <a:lstStyle/>
            <a:p>
              <a:endParaRPr lang="zh-CN" altLang="en-US"/>
            </a:p>
          </p:txBody>
        </p:sp>
        <p:sp>
          <p:nvSpPr>
            <p:cNvPr id="6173" name="Freeform 10"/>
            <p:cNvSpPr/>
            <p:nvPr/>
          </p:nvSpPr>
          <p:spPr>
            <a:xfrm>
              <a:off x="4878387" y="139700"/>
              <a:ext cx="57150" cy="19050"/>
            </a:xfrm>
            <a:custGeom>
              <a:avLst/>
              <a:gdLst/>
              <a:ahLst/>
              <a:cxnLst>
                <a:cxn ang="0">
                  <a:pos x="53340" y="19050"/>
                </a:cxn>
                <a:cxn ang="0">
                  <a:pos x="11430" y="19050"/>
                </a:cxn>
                <a:cxn ang="0">
                  <a:pos x="26670" y="3810"/>
                </a:cxn>
                <a:cxn ang="0">
                  <a:pos x="53340" y="19050"/>
                </a:cxn>
              </a:cxnLst>
              <a:rect l="0" t="0" r="0" b="0"/>
              <a:pathLst>
                <a:path w="15" h="5">
                  <a:moveTo>
                    <a:pt x="14" y="5"/>
                  </a:moveTo>
                  <a:cubicBezTo>
                    <a:pt x="10" y="5"/>
                    <a:pt x="6" y="5"/>
                    <a:pt x="3" y="5"/>
                  </a:cubicBezTo>
                  <a:cubicBezTo>
                    <a:pt x="0" y="0"/>
                    <a:pt x="7" y="5"/>
                    <a:pt x="7" y="1"/>
                  </a:cubicBezTo>
                  <a:cubicBezTo>
                    <a:pt x="8" y="4"/>
                    <a:pt x="15" y="0"/>
                    <a:pt x="14" y="5"/>
                  </a:cubicBezTo>
                  <a:close/>
                </a:path>
              </a:pathLst>
            </a:custGeom>
            <a:grpFill/>
            <a:ln w="9525">
              <a:noFill/>
            </a:ln>
          </p:spPr>
          <p:txBody>
            <a:bodyPr/>
            <a:lstStyle/>
            <a:p>
              <a:endParaRPr lang="zh-CN" altLang="en-US"/>
            </a:p>
          </p:txBody>
        </p:sp>
        <p:sp>
          <p:nvSpPr>
            <p:cNvPr id="6174" name="Freeform 11"/>
            <p:cNvSpPr/>
            <p:nvPr/>
          </p:nvSpPr>
          <p:spPr>
            <a:xfrm>
              <a:off x="4800600" y="165100"/>
              <a:ext cx="66675" cy="23813"/>
            </a:xfrm>
            <a:custGeom>
              <a:avLst/>
              <a:gdLst/>
              <a:ahLst/>
              <a:cxnLst>
                <a:cxn ang="0">
                  <a:pos x="44450" y="0"/>
                </a:cxn>
                <a:cxn ang="0">
                  <a:pos x="44450" y="19844"/>
                </a:cxn>
                <a:cxn ang="0">
                  <a:pos x="0" y="15875"/>
                </a:cxn>
                <a:cxn ang="0">
                  <a:pos x="44450" y="0"/>
                </a:cxn>
              </a:cxnLst>
              <a:rect l="0" t="0" r="0" b="0"/>
              <a:pathLst>
                <a:path w="18" h="6">
                  <a:moveTo>
                    <a:pt x="12" y="0"/>
                  </a:moveTo>
                  <a:cubicBezTo>
                    <a:pt x="18" y="2"/>
                    <a:pt x="12" y="1"/>
                    <a:pt x="12" y="5"/>
                  </a:cubicBezTo>
                  <a:cubicBezTo>
                    <a:pt x="8" y="5"/>
                    <a:pt x="2" y="6"/>
                    <a:pt x="0" y="4"/>
                  </a:cubicBezTo>
                  <a:cubicBezTo>
                    <a:pt x="2" y="1"/>
                    <a:pt x="10" y="3"/>
                    <a:pt x="12" y="0"/>
                  </a:cubicBezTo>
                  <a:close/>
                </a:path>
              </a:pathLst>
            </a:custGeom>
            <a:grpFill/>
            <a:ln w="9525">
              <a:noFill/>
            </a:ln>
          </p:spPr>
          <p:txBody>
            <a:bodyPr/>
            <a:lstStyle/>
            <a:p>
              <a:endParaRPr lang="zh-CN" altLang="en-US"/>
            </a:p>
          </p:txBody>
        </p:sp>
        <p:sp>
          <p:nvSpPr>
            <p:cNvPr id="6175" name="Freeform 12"/>
            <p:cNvSpPr/>
            <p:nvPr/>
          </p:nvSpPr>
          <p:spPr>
            <a:xfrm>
              <a:off x="1446212" y="184150"/>
              <a:ext cx="30163" cy="22225"/>
            </a:xfrm>
            <a:custGeom>
              <a:avLst/>
              <a:gdLst/>
              <a:ahLst/>
              <a:cxnLst>
                <a:cxn ang="0">
                  <a:pos x="0" y="0"/>
                </a:cxn>
                <a:cxn ang="0">
                  <a:pos x="30163" y="22225"/>
                </a:cxn>
                <a:cxn ang="0">
                  <a:pos x="0" y="0"/>
                </a:cxn>
              </a:cxnLst>
              <a:rect l="0" t="0" r="0" b="0"/>
              <a:pathLst>
                <a:path w="8" h="6">
                  <a:moveTo>
                    <a:pt x="0" y="0"/>
                  </a:moveTo>
                  <a:cubicBezTo>
                    <a:pt x="5" y="0"/>
                    <a:pt x="8" y="1"/>
                    <a:pt x="8" y="6"/>
                  </a:cubicBezTo>
                  <a:cubicBezTo>
                    <a:pt x="5" y="4"/>
                    <a:pt x="0" y="5"/>
                    <a:pt x="0" y="0"/>
                  </a:cubicBezTo>
                  <a:close/>
                </a:path>
              </a:pathLst>
            </a:custGeom>
            <a:grpFill/>
            <a:ln w="9525">
              <a:noFill/>
            </a:ln>
          </p:spPr>
          <p:txBody>
            <a:bodyPr/>
            <a:lstStyle/>
            <a:p>
              <a:endParaRPr lang="zh-CN" altLang="en-US"/>
            </a:p>
          </p:txBody>
        </p:sp>
        <p:sp>
          <p:nvSpPr>
            <p:cNvPr id="6176" name="Freeform 13"/>
            <p:cNvSpPr/>
            <p:nvPr/>
          </p:nvSpPr>
          <p:spPr>
            <a:xfrm>
              <a:off x="5611812" y="180975"/>
              <a:ext cx="123825" cy="63500"/>
            </a:xfrm>
            <a:custGeom>
              <a:avLst/>
              <a:gdLst/>
              <a:ahLst/>
              <a:cxnLst>
                <a:cxn ang="0">
                  <a:pos x="108816" y="14941"/>
                </a:cxn>
                <a:cxn ang="0">
                  <a:pos x="120073" y="41088"/>
                </a:cxn>
                <a:cxn ang="0">
                  <a:pos x="67541" y="56029"/>
                </a:cxn>
                <a:cxn ang="0">
                  <a:pos x="56284" y="52294"/>
                </a:cxn>
                <a:cxn ang="0">
                  <a:pos x="37523" y="52294"/>
                </a:cxn>
                <a:cxn ang="0">
                  <a:pos x="37523" y="41088"/>
                </a:cxn>
                <a:cxn ang="0">
                  <a:pos x="18761" y="48559"/>
                </a:cxn>
                <a:cxn ang="0">
                  <a:pos x="26266" y="37353"/>
                </a:cxn>
                <a:cxn ang="0">
                  <a:pos x="3752" y="29882"/>
                </a:cxn>
                <a:cxn ang="0">
                  <a:pos x="15009" y="22412"/>
                </a:cxn>
                <a:cxn ang="0">
                  <a:pos x="30018" y="11206"/>
                </a:cxn>
                <a:cxn ang="0">
                  <a:pos x="78798" y="3735"/>
                </a:cxn>
                <a:cxn ang="0">
                  <a:pos x="78798" y="14941"/>
                </a:cxn>
                <a:cxn ang="0">
                  <a:pos x="108816" y="14941"/>
                </a:cxn>
              </a:cxnLst>
              <a:rect l="0" t="0" r="0" b="0"/>
              <a:pathLst>
                <a:path w="33" h="17">
                  <a:moveTo>
                    <a:pt x="29" y="4"/>
                  </a:moveTo>
                  <a:cubicBezTo>
                    <a:pt x="28" y="8"/>
                    <a:pt x="24" y="11"/>
                    <a:pt x="32" y="11"/>
                  </a:cubicBezTo>
                  <a:cubicBezTo>
                    <a:pt x="33" y="17"/>
                    <a:pt x="23" y="16"/>
                    <a:pt x="18" y="15"/>
                  </a:cubicBezTo>
                  <a:cubicBezTo>
                    <a:pt x="16" y="15"/>
                    <a:pt x="16" y="15"/>
                    <a:pt x="15" y="14"/>
                  </a:cubicBezTo>
                  <a:cubicBezTo>
                    <a:pt x="12" y="11"/>
                    <a:pt x="13" y="16"/>
                    <a:pt x="10" y="14"/>
                  </a:cubicBezTo>
                  <a:cubicBezTo>
                    <a:pt x="9" y="14"/>
                    <a:pt x="10" y="11"/>
                    <a:pt x="10" y="11"/>
                  </a:cubicBezTo>
                  <a:cubicBezTo>
                    <a:pt x="9" y="11"/>
                    <a:pt x="7" y="13"/>
                    <a:pt x="5" y="13"/>
                  </a:cubicBezTo>
                  <a:cubicBezTo>
                    <a:pt x="5" y="12"/>
                    <a:pt x="7" y="10"/>
                    <a:pt x="7" y="10"/>
                  </a:cubicBezTo>
                  <a:cubicBezTo>
                    <a:pt x="6" y="9"/>
                    <a:pt x="0" y="11"/>
                    <a:pt x="1" y="8"/>
                  </a:cubicBezTo>
                  <a:cubicBezTo>
                    <a:pt x="0" y="5"/>
                    <a:pt x="3" y="7"/>
                    <a:pt x="4" y="6"/>
                  </a:cubicBezTo>
                  <a:cubicBezTo>
                    <a:pt x="6" y="4"/>
                    <a:pt x="5" y="4"/>
                    <a:pt x="8" y="3"/>
                  </a:cubicBezTo>
                  <a:cubicBezTo>
                    <a:pt x="9" y="3"/>
                    <a:pt x="15" y="0"/>
                    <a:pt x="21" y="1"/>
                  </a:cubicBezTo>
                  <a:cubicBezTo>
                    <a:pt x="21" y="1"/>
                    <a:pt x="21" y="4"/>
                    <a:pt x="21" y="4"/>
                  </a:cubicBezTo>
                  <a:cubicBezTo>
                    <a:pt x="23" y="6"/>
                    <a:pt x="28" y="3"/>
                    <a:pt x="29" y="4"/>
                  </a:cubicBezTo>
                  <a:close/>
                </a:path>
              </a:pathLst>
            </a:custGeom>
            <a:grpFill/>
            <a:ln w="9525">
              <a:noFill/>
            </a:ln>
          </p:spPr>
          <p:txBody>
            <a:bodyPr/>
            <a:lstStyle/>
            <a:p>
              <a:endParaRPr lang="zh-CN" altLang="en-US"/>
            </a:p>
          </p:txBody>
        </p:sp>
        <p:sp>
          <p:nvSpPr>
            <p:cNvPr id="6177" name="Freeform 14"/>
            <p:cNvSpPr/>
            <p:nvPr/>
          </p:nvSpPr>
          <p:spPr>
            <a:xfrm>
              <a:off x="5562600" y="184150"/>
              <a:ext cx="49213" cy="30163"/>
            </a:xfrm>
            <a:custGeom>
              <a:avLst/>
              <a:gdLst/>
              <a:ahLst/>
              <a:cxnLst>
                <a:cxn ang="0">
                  <a:pos x="49213" y="18852"/>
                </a:cxn>
                <a:cxn ang="0">
                  <a:pos x="34071" y="18852"/>
                </a:cxn>
                <a:cxn ang="0">
                  <a:pos x="26499" y="26393"/>
                </a:cxn>
                <a:cxn ang="0">
                  <a:pos x="0" y="18852"/>
                </a:cxn>
                <a:cxn ang="0">
                  <a:pos x="49213" y="18852"/>
                </a:cxn>
              </a:cxnLst>
              <a:rect l="0" t="0" r="0" b="0"/>
              <a:pathLst>
                <a:path w="13" h="8">
                  <a:moveTo>
                    <a:pt x="13" y="5"/>
                  </a:moveTo>
                  <a:cubicBezTo>
                    <a:pt x="12" y="7"/>
                    <a:pt x="10" y="5"/>
                    <a:pt x="9" y="5"/>
                  </a:cubicBezTo>
                  <a:cubicBezTo>
                    <a:pt x="7" y="5"/>
                    <a:pt x="7" y="6"/>
                    <a:pt x="7" y="7"/>
                  </a:cubicBezTo>
                  <a:cubicBezTo>
                    <a:pt x="3" y="8"/>
                    <a:pt x="4" y="4"/>
                    <a:pt x="0" y="5"/>
                  </a:cubicBezTo>
                  <a:cubicBezTo>
                    <a:pt x="3" y="0"/>
                    <a:pt x="9" y="3"/>
                    <a:pt x="13" y="5"/>
                  </a:cubicBezTo>
                  <a:close/>
                </a:path>
              </a:pathLst>
            </a:custGeom>
            <a:grpFill/>
            <a:ln w="9525">
              <a:noFill/>
            </a:ln>
          </p:spPr>
          <p:txBody>
            <a:bodyPr/>
            <a:lstStyle/>
            <a:p>
              <a:endParaRPr lang="zh-CN" altLang="en-US"/>
            </a:p>
          </p:txBody>
        </p:sp>
        <p:sp>
          <p:nvSpPr>
            <p:cNvPr id="6178" name="Freeform 15"/>
            <p:cNvSpPr/>
            <p:nvPr/>
          </p:nvSpPr>
          <p:spPr>
            <a:xfrm>
              <a:off x="1336675" y="219075"/>
              <a:ext cx="125413" cy="71438"/>
            </a:xfrm>
            <a:custGeom>
              <a:avLst/>
              <a:gdLst/>
              <a:ahLst/>
              <a:cxnLst>
                <a:cxn ang="0">
                  <a:pos x="91209" y="18799"/>
                </a:cxn>
                <a:cxn ang="0">
                  <a:pos x="106411" y="41359"/>
                </a:cxn>
                <a:cxn ang="0">
                  <a:pos x="121613" y="67678"/>
                </a:cxn>
                <a:cxn ang="0">
                  <a:pos x="106411" y="67678"/>
                </a:cxn>
                <a:cxn ang="0">
                  <a:pos x="106411" y="56398"/>
                </a:cxn>
                <a:cxn ang="0">
                  <a:pos x="95010" y="52639"/>
                </a:cxn>
                <a:cxn ang="0">
                  <a:pos x="26603" y="45119"/>
                </a:cxn>
                <a:cxn ang="0">
                  <a:pos x="41804" y="37599"/>
                </a:cxn>
                <a:cxn ang="0">
                  <a:pos x="30403" y="26319"/>
                </a:cxn>
                <a:cxn ang="0">
                  <a:pos x="0" y="11280"/>
                </a:cxn>
                <a:cxn ang="0">
                  <a:pos x="41804" y="11280"/>
                </a:cxn>
                <a:cxn ang="0">
                  <a:pos x="53206" y="18799"/>
                </a:cxn>
                <a:cxn ang="0">
                  <a:pos x="76008" y="18799"/>
                </a:cxn>
                <a:cxn ang="0">
                  <a:pos x="91209" y="18799"/>
                </a:cxn>
              </a:cxnLst>
              <a:rect l="0" t="0" r="0" b="0"/>
              <a:pathLst>
                <a:path w="33" h="19">
                  <a:moveTo>
                    <a:pt x="24" y="5"/>
                  </a:moveTo>
                  <a:cubicBezTo>
                    <a:pt x="26" y="7"/>
                    <a:pt x="27" y="9"/>
                    <a:pt x="28" y="11"/>
                  </a:cubicBezTo>
                  <a:cubicBezTo>
                    <a:pt x="30" y="13"/>
                    <a:pt x="33" y="14"/>
                    <a:pt x="32" y="18"/>
                  </a:cubicBezTo>
                  <a:cubicBezTo>
                    <a:pt x="32" y="17"/>
                    <a:pt x="29" y="19"/>
                    <a:pt x="28" y="18"/>
                  </a:cubicBezTo>
                  <a:cubicBezTo>
                    <a:pt x="28" y="18"/>
                    <a:pt x="29" y="16"/>
                    <a:pt x="28" y="15"/>
                  </a:cubicBezTo>
                  <a:cubicBezTo>
                    <a:pt x="28" y="15"/>
                    <a:pt x="24" y="18"/>
                    <a:pt x="25" y="14"/>
                  </a:cubicBezTo>
                  <a:cubicBezTo>
                    <a:pt x="17" y="14"/>
                    <a:pt x="12" y="14"/>
                    <a:pt x="7" y="12"/>
                  </a:cubicBezTo>
                  <a:cubicBezTo>
                    <a:pt x="6" y="9"/>
                    <a:pt x="9" y="10"/>
                    <a:pt x="11" y="10"/>
                  </a:cubicBezTo>
                  <a:cubicBezTo>
                    <a:pt x="11" y="8"/>
                    <a:pt x="8" y="9"/>
                    <a:pt x="8" y="7"/>
                  </a:cubicBezTo>
                  <a:cubicBezTo>
                    <a:pt x="3" y="5"/>
                    <a:pt x="1" y="9"/>
                    <a:pt x="0" y="3"/>
                  </a:cubicBezTo>
                  <a:cubicBezTo>
                    <a:pt x="3" y="0"/>
                    <a:pt x="8" y="2"/>
                    <a:pt x="11" y="3"/>
                  </a:cubicBezTo>
                  <a:cubicBezTo>
                    <a:pt x="13" y="3"/>
                    <a:pt x="14" y="3"/>
                    <a:pt x="14" y="5"/>
                  </a:cubicBezTo>
                  <a:cubicBezTo>
                    <a:pt x="16" y="7"/>
                    <a:pt x="20" y="1"/>
                    <a:pt x="20" y="5"/>
                  </a:cubicBezTo>
                  <a:cubicBezTo>
                    <a:pt x="20" y="7"/>
                    <a:pt x="24" y="7"/>
                    <a:pt x="24" y="5"/>
                  </a:cubicBezTo>
                  <a:close/>
                </a:path>
              </a:pathLst>
            </a:custGeom>
            <a:grpFill/>
            <a:ln w="9525">
              <a:noFill/>
            </a:ln>
          </p:spPr>
          <p:txBody>
            <a:bodyPr/>
            <a:lstStyle/>
            <a:p>
              <a:endParaRPr lang="zh-CN" altLang="en-US"/>
            </a:p>
          </p:txBody>
        </p:sp>
        <p:sp>
          <p:nvSpPr>
            <p:cNvPr id="6179" name="Freeform 16"/>
            <p:cNvSpPr/>
            <p:nvPr/>
          </p:nvSpPr>
          <p:spPr>
            <a:xfrm>
              <a:off x="5738812" y="222250"/>
              <a:ext cx="123825" cy="63500"/>
            </a:xfrm>
            <a:custGeom>
              <a:avLst/>
              <a:gdLst/>
              <a:ahLst/>
              <a:cxnLst>
                <a:cxn ang="0">
                  <a:pos x="48780" y="0"/>
                </a:cxn>
                <a:cxn ang="0">
                  <a:pos x="71293" y="14941"/>
                </a:cxn>
                <a:cxn ang="0">
                  <a:pos x="75045" y="7471"/>
                </a:cxn>
                <a:cxn ang="0">
                  <a:pos x="86302" y="14941"/>
                </a:cxn>
                <a:cxn ang="0">
                  <a:pos x="97559" y="14941"/>
                </a:cxn>
                <a:cxn ang="0">
                  <a:pos x="97559" y="22412"/>
                </a:cxn>
                <a:cxn ang="0">
                  <a:pos x="120073" y="26147"/>
                </a:cxn>
                <a:cxn ang="0">
                  <a:pos x="82550" y="37353"/>
                </a:cxn>
                <a:cxn ang="0">
                  <a:pos x="75045" y="48559"/>
                </a:cxn>
                <a:cxn ang="0">
                  <a:pos x="30018" y="48559"/>
                </a:cxn>
                <a:cxn ang="0">
                  <a:pos x="22514" y="59765"/>
                </a:cxn>
                <a:cxn ang="0">
                  <a:pos x="3752" y="52294"/>
                </a:cxn>
                <a:cxn ang="0">
                  <a:pos x="3752" y="37353"/>
                </a:cxn>
                <a:cxn ang="0">
                  <a:pos x="15009" y="37353"/>
                </a:cxn>
                <a:cxn ang="0">
                  <a:pos x="18761" y="22412"/>
                </a:cxn>
                <a:cxn ang="0">
                  <a:pos x="30018" y="22412"/>
                </a:cxn>
                <a:cxn ang="0">
                  <a:pos x="48780" y="0"/>
                </a:cxn>
              </a:cxnLst>
              <a:rect l="0" t="0" r="0" b="0"/>
              <a:pathLst>
                <a:path w="33" h="17">
                  <a:moveTo>
                    <a:pt x="13" y="0"/>
                  </a:moveTo>
                  <a:cubicBezTo>
                    <a:pt x="14" y="2"/>
                    <a:pt x="20" y="0"/>
                    <a:pt x="19" y="4"/>
                  </a:cubicBezTo>
                  <a:cubicBezTo>
                    <a:pt x="20" y="5"/>
                    <a:pt x="20" y="2"/>
                    <a:pt x="20" y="2"/>
                  </a:cubicBezTo>
                  <a:cubicBezTo>
                    <a:pt x="22" y="2"/>
                    <a:pt x="22" y="4"/>
                    <a:pt x="23" y="4"/>
                  </a:cubicBezTo>
                  <a:cubicBezTo>
                    <a:pt x="24" y="5"/>
                    <a:pt x="26" y="4"/>
                    <a:pt x="26" y="4"/>
                  </a:cubicBezTo>
                  <a:cubicBezTo>
                    <a:pt x="26" y="5"/>
                    <a:pt x="26" y="6"/>
                    <a:pt x="26" y="6"/>
                  </a:cubicBezTo>
                  <a:cubicBezTo>
                    <a:pt x="28" y="7"/>
                    <a:pt x="32" y="5"/>
                    <a:pt x="32" y="7"/>
                  </a:cubicBezTo>
                  <a:cubicBezTo>
                    <a:pt x="33" y="13"/>
                    <a:pt x="25" y="9"/>
                    <a:pt x="22" y="10"/>
                  </a:cubicBezTo>
                  <a:cubicBezTo>
                    <a:pt x="20" y="9"/>
                    <a:pt x="21" y="12"/>
                    <a:pt x="20" y="13"/>
                  </a:cubicBezTo>
                  <a:cubicBezTo>
                    <a:pt x="17" y="14"/>
                    <a:pt x="9" y="13"/>
                    <a:pt x="8" y="13"/>
                  </a:cubicBezTo>
                  <a:cubicBezTo>
                    <a:pt x="6" y="13"/>
                    <a:pt x="7" y="15"/>
                    <a:pt x="6" y="16"/>
                  </a:cubicBezTo>
                  <a:cubicBezTo>
                    <a:pt x="4" y="13"/>
                    <a:pt x="4" y="17"/>
                    <a:pt x="1" y="14"/>
                  </a:cubicBezTo>
                  <a:cubicBezTo>
                    <a:pt x="1" y="13"/>
                    <a:pt x="0" y="11"/>
                    <a:pt x="1" y="10"/>
                  </a:cubicBezTo>
                  <a:cubicBezTo>
                    <a:pt x="1" y="10"/>
                    <a:pt x="3" y="10"/>
                    <a:pt x="4" y="10"/>
                  </a:cubicBezTo>
                  <a:cubicBezTo>
                    <a:pt x="5" y="9"/>
                    <a:pt x="4" y="7"/>
                    <a:pt x="5" y="6"/>
                  </a:cubicBezTo>
                  <a:cubicBezTo>
                    <a:pt x="5" y="5"/>
                    <a:pt x="7" y="6"/>
                    <a:pt x="8" y="6"/>
                  </a:cubicBezTo>
                  <a:cubicBezTo>
                    <a:pt x="9" y="4"/>
                    <a:pt x="12" y="3"/>
                    <a:pt x="13" y="0"/>
                  </a:cubicBezTo>
                  <a:close/>
                </a:path>
              </a:pathLst>
            </a:custGeom>
            <a:grpFill/>
            <a:ln w="9525">
              <a:noFill/>
            </a:ln>
          </p:spPr>
          <p:txBody>
            <a:bodyPr/>
            <a:lstStyle/>
            <a:p>
              <a:endParaRPr lang="zh-CN" altLang="en-US"/>
            </a:p>
          </p:txBody>
        </p:sp>
        <p:sp>
          <p:nvSpPr>
            <p:cNvPr id="6180" name="Freeform 17"/>
            <p:cNvSpPr/>
            <p:nvPr/>
          </p:nvSpPr>
          <p:spPr>
            <a:xfrm>
              <a:off x="1119187" y="266700"/>
              <a:ext cx="22225" cy="38100"/>
            </a:xfrm>
            <a:custGeom>
              <a:avLst/>
              <a:gdLst/>
              <a:ahLst/>
              <a:cxnLst>
                <a:cxn ang="0">
                  <a:pos x="22225" y="19050"/>
                </a:cxn>
                <a:cxn ang="0">
                  <a:pos x="22225" y="19050"/>
                </a:cxn>
              </a:cxnLst>
              <a:rect l="0" t="0" r="0" b="0"/>
              <a:pathLst>
                <a:path w="6" h="10">
                  <a:moveTo>
                    <a:pt x="6" y="5"/>
                  </a:moveTo>
                  <a:cubicBezTo>
                    <a:pt x="3" y="10"/>
                    <a:pt x="0" y="0"/>
                    <a:pt x="6" y="5"/>
                  </a:cubicBezTo>
                  <a:close/>
                </a:path>
              </a:pathLst>
            </a:custGeom>
            <a:grpFill/>
            <a:ln w="9525">
              <a:noFill/>
            </a:ln>
          </p:spPr>
          <p:txBody>
            <a:bodyPr/>
            <a:lstStyle/>
            <a:p>
              <a:endParaRPr lang="zh-CN" altLang="en-US"/>
            </a:p>
          </p:txBody>
        </p:sp>
        <p:sp>
          <p:nvSpPr>
            <p:cNvPr id="6181" name="Freeform 18"/>
            <p:cNvSpPr/>
            <p:nvPr/>
          </p:nvSpPr>
          <p:spPr>
            <a:xfrm>
              <a:off x="1168400" y="274638"/>
              <a:ext cx="68263" cy="41275"/>
            </a:xfrm>
            <a:custGeom>
              <a:avLst/>
              <a:gdLst/>
              <a:ahLst/>
              <a:cxnLst>
                <a:cxn ang="0">
                  <a:pos x="64471" y="11257"/>
                </a:cxn>
                <a:cxn ang="0">
                  <a:pos x="15170" y="37523"/>
                </a:cxn>
                <a:cxn ang="0">
                  <a:pos x="0" y="22514"/>
                </a:cxn>
                <a:cxn ang="0">
                  <a:pos x="34132" y="11257"/>
                </a:cxn>
                <a:cxn ang="0">
                  <a:pos x="64471" y="11257"/>
                </a:cxn>
              </a:cxnLst>
              <a:rect l="0" t="0" r="0" b="0"/>
              <a:pathLst>
                <a:path w="18" h="11">
                  <a:moveTo>
                    <a:pt x="17" y="3"/>
                  </a:moveTo>
                  <a:cubicBezTo>
                    <a:pt x="18" y="11"/>
                    <a:pt x="8" y="7"/>
                    <a:pt x="4" y="10"/>
                  </a:cubicBezTo>
                  <a:cubicBezTo>
                    <a:pt x="2" y="10"/>
                    <a:pt x="3" y="5"/>
                    <a:pt x="0" y="6"/>
                  </a:cubicBezTo>
                  <a:cubicBezTo>
                    <a:pt x="1" y="2"/>
                    <a:pt x="8" y="7"/>
                    <a:pt x="9" y="3"/>
                  </a:cubicBezTo>
                  <a:cubicBezTo>
                    <a:pt x="9" y="0"/>
                    <a:pt x="12" y="5"/>
                    <a:pt x="17" y="3"/>
                  </a:cubicBezTo>
                  <a:close/>
                </a:path>
              </a:pathLst>
            </a:custGeom>
            <a:grpFill/>
            <a:ln w="9525">
              <a:noFill/>
            </a:ln>
          </p:spPr>
          <p:txBody>
            <a:bodyPr/>
            <a:lstStyle/>
            <a:p>
              <a:endParaRPr lang="zh-CN" altLang="en-US"/>
            </a:p>
          </p:txBody>
        </p:sp>
        <p:sp>
          <p:nvSpPr>
            <p:cNvPr id="6182" name="Freeform 19"/>
            <p:cNvSpPr/>
            <p:nvPr/>
          </p:nvSpPr>
          <p:spPr>
            <a:xfrm>
              <a:off x="1544637" y="282575"/>
              <a:ext cx="58738" cy="30163"/>
            </a:xfrm>
            <a:custGeom>
              <a:avLst/>
              <a:gdLst/>
              <a:ahLst/>
              <a:cxnLst>
                <a:cxn ang="0">
                  <a:pos x="51396" y="7541"/>
                </a:cxn>
                <a:cxn ang="0">
                  <a:pos x="51396" y="18852"/>
                </a:cxn>
                <a:cxn ang="0">
                  <a:pos x="36711" y="26393"/>
                </a:cxn>
                <a:cxn ang="0">
                  <a:pos x="29369" y="30163"/>
                </a:cxn>
                <a:cxn ang="0">
                  <a:pos x="14685" y="26393"/>
                </a:cxn>
                <a:cxn ang="0">
                  <a:pos x="11013" y="30163"/>
                </a:cxn>
                <a:cxn ang="0">
                  <a:pos x="3671" y="26393"/>
                </a:cxn>
                <a:cxn ang="0">
                  <a:pos x="51396" y="7541"/>
                </a:cxn>
              </a:cxnLst>
              <a:rect l="0" t="0" r="0" b="0"/>
              <a:pathLst>
                <a:path w="16" h="8">
                  <a:moveTo>
                    <a:pt x="14" y="2"/>
                  </a:moveTo>
                  <a:cubicBezTo>
                    <a:pt x="16" y="3"/>
                    <a:pt x="15" y="5"/>
                    <a:pt x="14" y="5"/>
                  </a:cubicBezTo>
                  <a:cubicBezTo>
                    <a:pt x="13" y="6"/>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2"/>
                  </a:cubicBezTo>
                  <a:close/>
                </a:path>
              </a:pathLst>
            </a:custGeom>
            <a:grpFill/>
            <a:ln w="9525">
              <a:noFill/>
            </a:ln>
          </p:spPr>
          <p:txBody>
            <a:bodyPr/>
            <a:lstStyle/>
            <a:p>
              <a:endParaRPr lang="zh-CN" altLang="en-US"/>
            </a:p>
          </p:txBody>
        </p:sp>
        <p:sp>
          <p:nvSpPr>
            <p:cNvPr id="6183" name="Freeform 20"/>
            <p:cNvSpPr/>
            <p:nvPr/>
          </p:nvSpPr>
          <p:spPr>
            <a:xfrm>
              <a:off x="1322387" y="296863"/>
              <a:ext cx="33338" cy="15875"/>
            </a:xfrm>
            <a:custGeom>
              <a:avLst/>
              <a:gdLst/>
              <a:ahLst/>
              <a:cxnLst>
                <a:cxn ang="0">
                  <a:pos x="0" y="11906"/>
                </a:cxn>
                <a:cxn ang="0">
                  <a:pos x="25930" y="15875"/>
                </a:cxn>
                <a:cxn ang="0">
                  <a:pos x="0" y="11906"/>
                </a:cxn>
              </a:cxnLst>
              <a:rect l="0" t="0" r="0" b="0"/>
              <a:pathLst>
                <a:path w="9" h="4">
                  <a:moveTo>
                    <a:pt x="0" y="3"/>
                  </a:moveTo>
                  <a:cubicBezTo>
                    <a:pt x="0" y="0"/>
                    <a:pt x="9" y="0"/>
                    <a:pt x="7" y="4"/>
                  </a:cubicBezTo>
                  <a:cubicBezTo>
                    <a:pt x="4" y="2"/>
                    <a:pt x="4" y="4"/>
                    <a:pt x="0" y="3"/>
                  </a:cubicBezTo>
                  <a:close/>
                </a:path>
              </a:pathLst>
            </a:custGeom>
            <a:grpFill/>
            <a:ln w="9525">
              <a:noFill/>
            </a:ln>
          </p:spPr>
          <p:txBody>
            <a:bodyPr/>
            <a:lstStyle/>
            <a:p>
              <a:endParaRPr lang="zh-CN" altLang="en-US"/>
            </a:p>
          </p:txBody>
        </p:sp>
        <p:sp>
          <p:nvSpPr>
            <p:cNvPr id="6184" name="Freeform 21"/>
            <p:cNvSpPr/>
            <p:nvPr/>
          </p:nvSpPr>
          <p:spPr>
            <a:xfrm>
              <a:off x="1652587" y="301625"/>
              <a:ext cx="19050" cy="14288"/>
            </a:xfrm>
            <a:custGeom>
              <a:avLst/>
              <a:gdLst/>
              <a:ahLst/>
              <a:cxnLst>
                <a:cxn ang="0">
                  <a:pos x="0" y="0"/>
                </a:cxn>
                <a:cxn ang="0">
                  <a:pos x="15240" y="14288"/>
                </a:cxn>
                <a:cxn ang="0">
                  <a:pos x="0" y="14288"/>
                </a:cxn>
                <a:cxn ang="0">
                  <a:pos x="0" y="0"/>
                </a:cxn>
              </a:cxnLst>
              <a:rect l="0" t="0" r="0" b="0"/>
              <a:pathLst>
                <a:path w="5" h="4">
                  <a:moveTo>
                    <a:pt x="0" y="0"/>
                  </a:moveTo>
                  <a:cubicBezTo>
                    <a:pt x="3" y="0"/>
                    <a:pt x="5" y="1"/>
                    <a:pt x="4" y="4"/>
                  </a:cubicBezTo>
                  <a:cubicBezTo>
                    <a:pt x="3" y="4"/>
                    <a:pt x="2" y="4"/>
                    <a:pt x="0" y="4"/>
                  </a:cubicBezTo>
                  <a:cubicBezTo>
                    <a:pt x="0" y="3"/>
                    <a:pt x="0" y="2"/>
                    <a:pt x="0" y="0"/>
                  </a:cubicBezTo>
                  <a:close/>
                </a:path>
              </a:pathLst>
            </a:custGeom>
            <a:grpFill/>
            <a:ln w="9525">
              <a:noFill/>
            </a:ln>
          </p:spPr>
          <p:txBody>
            <a:bodyPr/>
            <a:lstStyle/>
            <a:p>
              <a:endParaRPr lang="zh-CN" altLang="en-US"/>
            </a:p>
          </p:txBody>
        </p:sp>
        <p:sp>
          <p:nvSpPr>
            <p:cNvPr id="6185" name="Freeform 22"/>
            <p:cNvSpPr/>
            <p:nvPr/>
          </p:nvSpPr>
          <p:spPr>
            <a:xfrm>
              <a:off x="1509712" y="327025"/>
              <a:ext cx="376238" cy="112713"/>
            </a:xfrm>
            <a:custGeom>
              <a:avLst/>
              <a:gdLst/>
              <a:ahLst/>
              <a:cxnLst>
                <a:cxn ang="0">
                  <a:pos x="376238" y="63871"/>
                </a:cxn>
                <a:cxn ang="0">
                  <a:pos x="376238" y="90170"/>
                </a:cxn>
                <a:cxn ang="0">
                  <a:pos x="361188" y="101442"/>
                </a:cxn>
                <a:cxn ang="0">
                  <a:pos x="297228" y="101442"/>
                </a:cxn>
                <a:cxn ang="0">
                  <a:pos x="274654" y="112713"/>
                </a:cxn>
                <a:cxn ang="0">
                  <a:pos x="259604" y="105199"/>
                </a:cxn>
                <a:cxn ang="0">
                  <a:pos x="255842" y="112713"/>
                </a:cxn>
                <a:cxn ang="0">
                  <a:pos x="233268" y="112713"/>
                </a:cxn>
                <a:cxn ang="0">
                  <a:pos x="233268" y="105199"/>
                </a:cxn>
                <a:cxn ang="0">
                  <a:pos x="221980" y="112713"/>
                </a:cxn>
                <a:cxn ang="0">
                  <a:pos x="203169" y="101442"/>
                </a:cxn>
                <a:cxn ang="0">
                  <a:pos x="124159" y="101442"/>
                </a:cxn>
                <a:cxn ang="0">
                  <a:pos x="127921" y="90170"/>
                </a:cxn>
                <a:cxn ang="0">
                  <a:pos x="116634" y="86413"/>
                </a:cxn>
                <a:cxn ang="0">
                  <a:pos x="105347" y="63871"/>
                </a:cxn>
                <a:cxn ang="0">
                  <a:pos x="116634" y="52599"/>
                </a:cxn>
                <a:cxn ang="0">
                  <a:pos x="105347" y="33814"/>
                </a:cxn>
                <a:cxn ang="0">
                  <a:pos x="60198" y="37571"/>
                </a:cxn>
                <a:cxn ang="0">
                  <a:pos x="48911" y="26300"/>
                </a:cxn>
                <a:cxn ang="0">
                  <a:pos x="37624" y="22543"/>
                </a:cxn>
                <a:cxn ang="0">
                  <a:pos x="18812" y="26300"/>
                </a:cxn>
                <a:cxn ang="0">
                  <a:pos x="7525" y="7514"/>
                </a:cxn>
                <a:cxn ang="0">
                  <a:pos x="63960" y="0"/>
                </a:cxn>
                <a:cxn ang="0">
                  <a:pos x="75248" y="7514"/>
                </a:cxn>
                <a:cxn ang="0">
                  <a:pos x="75248" y="15028"/>
                </a:cxn>
                <a:cxn ang="0">
                  <a:pos x="90297" y="26300"/>
                </a:cxn>
                <a:cxn ang="0">
                  <a:pos x="139208" y="26300"/>
                </a:cxn>
                <a:cxn ang="0">
                  <a:pos x="139208" y="52599"/>
                </a:cxn>
                <a:cxn ang="0">
                  <a:pos x="176832" y="60114"/>
                </a:cxn>
                <a:cxn ang="0">
                  <a:pos x="176832" y="71385"/>
                </a:cxn>
                <a:cxn ang="0">
                  <a:pos x="184357" y="63871"/>
                </a:cxn>
                <a:cxn ang="0">
                  <a:pos x="248317" y="63871"/>
                </a:cxn>
                <a:cxn ang="0">
                  <a:pos x="259604" y="71385"/>
                </a:cxn>
                <a:cxn ang="0">
                  <a:pos x="274654" y="60114"/>
                </a:cxn>
                <a:cxn ang="0">
                  <a:pos x="289703" y="60114"/>
                </a:cxn>
                <a:cxn ang="0">
                  <a:pos x="376238" y="63871"/>
                </a:cxn>
              </a:cxnLst>
              <a:rect l="0" t="0" r="0" b="0"/>
              <a:pathLst>
                <a:path w="100" h="30">
                  <a:moveTo>
                    <a:pt x="100" y="17"/>
                  </a:moveTo>
                  <a:cubicBezTo>
                    <a:pt x="100" y="19"/>
                    <a:pt x="100" y="22"/>
                    <a:pt x="100" y="24"/>
                  </a:cubicBezTo>
                  <a:cubicBezTo>
                    <a:pt x="98" y="24"/>
                    <a:pt x="96" y="25"/>
                    <a:pt x="96" y="27"/>
                  </a:cubicBezTo>
                  <a:cubicBezTo>
                    <a:pt x="89" y="27"/>
                    <a:pt x="84" y="26"/>
                    <a:pt x="79" y="27"/>
                  </a:cubicBezTo>
                  <a:cubicBezTo>
                    <a:pt x="77" y="27"/>
                    <a:pt x="75" y="29"/>
                    <a:pt x="73" y="30"/>
                  </a:cubicBezTo>
                  <a:cubicBezTo>
                    <a:pt x="71" y="30"/>
                    <a:pt x="71" y="28"/>
                    <a:pt x="69" y="28"/>
                  </a:cubicBezTo>
                  <a:cubicBezTo>
                    <a:pt x="70" y="28"/>
                    <a:pt x="68" y="30"/>
                    <a:pt x="68" y="30"/>
                  </a:cubicBezTo>
                  <a:cubicBezTo>
                    <a:pt x="67" y="30"/>
                    <a:pt x="62" y="30"/>
                    <a:pt x="62" y="30"/>
                  </a:cubicBezTo>
                  <a:cubicBezTo>
                    <a:pt x="62" y="30"/>
                    <a:pt x="62" y="28"/>
                    <a:pt x="62" y="28"/>
                  </a:cubicBezTo>
                  <a:cubicBezTo>
                    <a:pt x="61" y="28"/>
                    <a:pt x="59" y="30"/>
                    <a:pt x="59" y="30"/>
                  </a:cubicBezTo>
                  <a:cubicBezTo>
                    <a:pt x="56" y="29"/>
                    <a:pt x="56" y="27"/>
                    <a:pt x="54" y="27"/>
                  </a:cubicBezTo>
                  <a:cubicBezTo>
                    <a:pt x="48" y="27"/>
                    <a:pt x="41" y="30"/>
                    <a:pt x="33" y="27"/>
                  </a:cubicBezTo>
                  <a:cubicBezTo>
                    <a:pt x="33" y="26"/>
                    <a:pt x="34" y="25"/>
                    <a:pt x="34" y="24"/>
                  </a:cubicBezTo>
                  <a:cubicBezTo>
                    <a:pt x="34" y="22"/>
                    <a:pt x="32" y="24"/>
                    <a:pt x="31" y="23"/>
                  </a:cubicBezTo>
                  <a:cubicBezTo>
                    <a:pt x="30" y="21"/>
                    <a:pt x="31" y="18"/>
                    <a:pt x="28" y="17"/>
                  </a:cubicBezTo>
                  <a:cubicBezTo>
                    <a:pt x="29" y="16"/>
                    <a:pt x="31" y="16"/>
                    <a:pt x="31" y="14"/>
                  </a:cubicBezTo>
                  <a:cubicBezTo>
                    <a:pt x="31" y="12"/>
                    <a:pt x="27" y="13"/>
                    <a:pt x="28" y="9"/>
                  </a:cubicBezTo>
                  <a:cubicBezTo>
                    <a:pt x="26" y="11"/>
                    <a:pt x="20" y="10"/>
                    <a:pt x="16" y="10"/>
                  </a:cubicBezTo>
                  <a:cubicBezTo>
                    <a:pt x="13" y="11"/>
                    <a:pt x="14" y="8"/>
                    <a:pt x="13" y="7"/>
                  </a:cubicBezTo>
                  <a:cubicBezTo>
                    <a:pt x="12" y="7"/>
                    <a:pt x="10" y="8"/>
                    <a:pt x="10" y="6"/>
                  </a:cubicBezTo>
                  <a:cubicBezTo>
                    <a:pt x="9" y="7"/>
                    <a:pt x="7" y="7"/>
                    <a:pt x="5" y="7"/>
                  </a:cubicBezTo>
                  <a:cubicBezTo>
                    <a:pt x="9" y="3"/>
                    <a:pt x="0" y="7"/>
                    <a:pt x="2" y="2"/>
                  </a:cubicBezTo>
                  <a:cubicBezTo>
                    <a:pt x="8" y="2"/>
                    <a:pt x="12" y="1"/>
                    <a:pt x="17" y="0"/>
                  </a:cubicBezTo>
                  <a:cubicBezTo>
                    <a:pt x="17" y="2"/>
                    <a:pt x="19" y="1"/>
                    <a:pt x="20" y="2"/>
                  </a:cubicBezTo>
                  <a:cubicBezTo>
                    <a:pt x="20" y="2"/>
                    <a:pt x="20" y="4"/>
                    <a:pt x="20" y="4"/>
                  </a:cubicBezTo>
                  <a:cubicBezTo>
                    <a:pt x="21" y="6"/>
                    <a:pt x="25" y="4"/>
                    <a:pt x="24" y="7"/>
                  </a:cubicBezTo>
                  <a:cubicBezTo>
                    <a:pt x="28" y="4"/>
                    <a:pt x="32" y="8"/>
                    <a:pt x="37" y="7"/>
                  </a:cubicBezTo>
                  <a:cubicBezTo>
                    <a:pt x="36" y="12"/>
                    <a:pt x="39" y="12"/>
                    <a:pt x="37" y="14"/>
                  </a:cubicBezTo>
                  <a:cubicBezTo>
                    <a:pt x="39" y="15"/>
                    <a:pt x="43" y="14"/>
                    <a:pt x="47" y="16"/>
                  </a:cubicBezTo>
                  <a:cubicBezTo>
                    <a:pt x="48" y="16"/>
                    <a:pt x="40" y="19"/>
                    <a:pt x="47" y="19"/>
                  </a:cubicBezTo>
                  <a:cubicBezTo>
                    <a:pt x="48" y="18"/>
                    <a:pt x="48" y="17"/>
                    <a:pt x="49" y="17"/>
                  </a:cubicBezTo>
                  <a:cubicBezTo>
                    <a:pt x="54" y="17"/>
                    <a:pt x="60" y="16"/>
                    <a:pt x="66" y="17"/>
                  </a:cubicBezTo>
                  <a:cubicBezTo>
                    <a:pt x="67" y="17"/>
                    <a:pt x="69" y="18"/>
                    <a:pt x="69" y="19"/>
                  </a:cubicBezTo>
                  <a:cubicBezTo>
                    <a:pt x="72" y="18"/>
                    <a:pt x="66" y="16"/>
                    <a:pt x="73" y="16"/>
                  </a:cubicBezTo>
                  <a:cubicBezTo>
                    <a:pt x="75" y="16"/>
                    <a:pt x="76" y="16"/>
                    <a:pt x="77" y="16"/>
                  </a:cubicBezTo>
                  <a:cubicBezTo>
                    <a:pt x="83" y="15"/>
                    <a:pt x="92" y="15"/>
                    <a:pt x="100" y="17"/>
                  </a:cubicBezTo>
                  <a:close/>
                </a:path>
              </a:pathLst>
            </a:custGeom>
            <a:grpFill/>
            <a:ln w="9525">
              <a:noFill/>
            </a:ln>
          </p:spPr>
          <p:txBody>
            <a:bodyPr/>
            <a:lstStyle/>
            <a:p>
              <a:endParaRPr lang="zh-CN" altLang="en-US"/>
            </a:p>
          </p:txBody>
        </p:sp>
        <p:sp>
          <p:nvSpPr>
            <p:cNvPr id="6186" name="Freeform 23"/>
            <p:cNvSpPr/>
            <p:nvPr/>
          </p:nvSpPr>
          <p:spPr>
            <a:xfrm>
              <a:off x="4706937" y="327025"/>
              <a:ext cx="374650" cy="271463"/>
            </a:xfrm>
            <a:custGeom>
              <a:avLst/>
              <a:gdLst/>
              <a:ahLst/>
              <a:cxnLst>
                <a:cxn ang="0">
                  <a:pos x="307213" y="7541"/>
                </a:cxn>
                <a:cxn ang="0">
                  <a:pos x="370904" y="0"/>
                </a:cxn>
                <a:cxn ang="0">
                  <a:pos x="367157" y="26392"/>
                </a:cxn>
                <a:cxn ang="0">
                  <a:pos x="295974" y="37703"/>
                </a:cxn>
                <a:cxn ang="0">
                  <a:pos x="288481" y="49014"/>
                </a:cxn>
                <a:cxn ang="0">
                  <a:pos x="277241" y="49014"/>
                </a:cxn>
                <a:cxn ang="0">
                  <a:pos x="266002" y="60325"/>
                </a:cxn>
                <a:cxn ang="0">
                  <a:pos x="254762" y="52784"/>
                </a:cxn>
                <a:cxn ang="0">
                  <a:pos x="236030" y="60325"/>
                </a:cxn>
                <a:cxn ang="0">
                  <a:pos x="213551" y="64095"/>
                </a:cxn>
                <a:cxn ang="0">
                  <a:pos x="209804" y="75406"/>
                </a:cxn>
                <a:cxn ang="0">
                  <a:pos x="183579" y="90488"/>
                </a:cxn>
                <a:cxn ang="0">
                  <a:pos x="164846" y="101799"/>
                </a:cxn>
                <a:cxn ang="0">
                  <a:pos x="157353" y="113110"/>
                </a:cxn>
                <a:cxn ang="0">
                  <a:pos x="149860" y="124421"/>
                </a:cxn>
                <a:cxn ang="0">
                  <a:pos x="123635" y="131961"/>
                </a:cxn>
                <a:cxn ang="0">
                  <a:pos x="119888" y="139502"/>
                </a:cxn>
                <a:cxn ang="0">
                  <a:pos x="97409" y="150813"/>
                </a:cxn>
                <a:cxn ang="0">
                  <a:pos x="86170" y="169664"/>
                </a:cxn>
                <a:cxn ang="0">
                  <a:pos x="93663" y="203597"/>
                </a:cxn>
                <a:cxn ang="0">
                  <a:pos x="74930" y="211138"/>
                </a:cxn>
                <a:cxn ang="0">
                  <a:pos x="86170" y="233760"/>
                </a:cxn>
                <a:cxn ang="0">
                  <a:pos x="82423" y="237530"/>
                </a:cxn>
                <a:cxn ang="0">
                  <a:pos x="86170" y="245071"/>
                </a:cxn>
                <a:cxn ang="0">
                  <a:pos x="93663" y="237530"/>
                </a:cxn>
                <a:cxn ang="0">
                  <a:pos x="108649" y="248841"/>
                </a:cxn>
                <a:cxn ang="0">
                  <a:pos x="101156" y="271463"/>
                </a:cxn>
                <a:cxn ang="0">
                  <a:pos x="56198" y="271463"/>
                </a:cxn>
                <a:cxn ang="0">
                  <a:pos x="59944" y="260152"/>
                </a:cxn>
                <a:cxn ang="0">
                  <a:pos x="44958" y="256382"/>
                </a:cxn>
                <a:cxn ang="0">
                  <a:pos x="33719" y="245071"/>
                </a:cxn>
                <a:cxn ang="0">
                  <a:pos x="22479" y="245071"/>
                </a:cxn>
                <a:cxn ang="0">
                  <a:pos x="7493" y="245071"/>
                </a:cxn>
                <a:cxn ang="0">
                  <a:pos x="3747" y="207368"/>
                </a:cxn>
                <a:cxn ang="0">
                  <a:pos x="29972" y="196057"/>
                </a:cxn>
                <a:cxn ang="0">
                  <a:pos x="22479" y="192286"/>
                </a:cxn>
                <a:cxn ang="0">
                  <a:pos x="29972" y="180975"/>
                </a:cxn>
                <a:cxn ang="0">
                  <a:pos x="56198" y="169664"/>
                </a:cxn>
                <a:cxn ang="0">
                  <a:pos x="56198" y="150813"/>
                </a:cxn>
                <a:cxn ang="0">
                  <a:pos x="71184" y="143272"/>
                </a:cxn>
                <a:cxn ang="0">
                  <a:pos x="82423" y="128191"/>
                </a:cxn>
                <a:cxn ang="0">
                  <a:pos x="82423" y="101799"/>
                </a:cxn>
                <a:cxn ang="0">
                  <a:pos x="123635" y="86717"/>
                </a:cxn>
                <a:cxn ang="0">
                  <a:pos x="131128" y="75406"/>
                </a:cxn>
                <a:cxn ang="0">
                  <a:pos x="134874" y="79177"/>
                </a:cxn>
                <a:cxn ang="0">
                  <a:pos x="146114" y="71636"/>
                </a:cxn>
                <a:cxn ang="0">
                  <a:pos x="149860" y="60325"/>
                </a:cxn>
                <a:cxn ang="0">
                  <a:pos x="176086" y="52784"/>
                </a:cxn>
                <a:cxn ang="0">
                  <a:pos x="209804" y="49014"/>
                </a:cxn>
                <a:cxn ang="0">
                  <a:pos x="213551" y="41474"/>
                </a:cxn>
                <a:cxn ang="0">
                  <a:pos x="224790" y="49014"/>
                </a:cxn>
                <a:cxn ang="0">
                  <a:pos x="228537" y="37703"/>
                </a:cxn>
                <a:cxn ang="0">
                  <a:pos x="236030" y="37703"/>
                </a:cxn>
                <a:cxn ang="0">
                  <a:pos x="269748" y="33933"/>
                </a:cxn>
                <a:cxn ang="0">
                  <a:pos x="280988" y="26392"/>
                </a:cxn>
                <a:cxn ang="0">
                  <a:pos x="288481" y="22622"/>
                </a:cxn>
                <a:cxn ang="0">
                  <a:pos x="307213" y="7541"/>
                </a:cxn>
              </a:cxnLst>
              <a:rect l="0" t="0" r="0" b="0"/>
              <a:pathLst>
                <a:path w="100" h="72">
                  <a:moveTo>
                    <a:pt x="82" y="2"/>
                  </a:moveTo>
                  <a:cubicBezTo>
                    <a:pt x="87" y="5"/>
                    <a:pt x="93" y="0"/>
                    <a:pt x="99" y="0"/>
                  </a:cubicBezTo>
                  <a:cubicBezTo>
                    <a:pt x="100" y="4"/>
                    <a:pt x="97" y="4"/>
                    <a:pt x="98" y="7"/>
                  </a:cubicBezTo>
                  <a:cubicBezTo>
                    <a:pt x="93" y="5"/>
                    <a:pt x="86" y="10"/>
                    <a:pt x="79" y="10"/>
                  </a:cubicBezTo>
                  <a:cubicBezTo>
                    <a:pt x="78" y="10"/>
                    <a:pt x="78" y="12"/>
                    <a:pt x="77" y="13"/>
                  </a:cubicBezTo>
                  <a:cubicBezTo>
                    <a:pt x="76" y="13"/>
                    <a:pt x="74" y="12"/>
                    <a:pt x="74" y="13"/>
                  </a:cubicBezTo>
                  <a:cubicBezTo>
                    <a:pt x="74" y="13"/>
                    <a:pt x="71" y="16"/>
                    <a:pt x="71" y="16"/>
                  </a:cubicBezTo>
                  <a:cubicBezTo>
                    <a:pt x="70" y="16"/>
                    <a:pt x="70" y="14"/>
                    <a:pt x="68" y="14"/>
                  </a:cubicBezTo>
                  <a:cubicBezTo>
                    <a:pt x="67" y="15"/>
                    <a:pt x="65" y="15"/>
                    <a:pt x="63" y="16"/>
                  </a:cubicBezTo>
                  <a:cubicBezTo>
                    <a:pt x="62" y="16"/>
                    <a:pt x="59" y="16"/>
                    <a:pt x="57" y="17"/>
                  </a:cubicBezTo>
                  <a:cubicBezTo>
                    <a:pt x="55" y="18"/>
                    <a:pt x="57" y="19"/>
                    <a:pt x="56" y="20"/>
                  </a:cubicBezTo>
                  <a:cubicBezTo>
                    <a:pt x="55" y="21"/>
                    <a:pt x="49" y="20"/>
                    <a:pt x="49" y="24"/>
                  </a:cubicBezTo>
                  <a:cubicBezTo>
                    <a:pt x="48" y="25"/>
                    <a:pt x="45" y="26"/>
                    <a:pt x="44" y="27"/>
                  </a:cubicBezTo>
                  <a:cubicBezTo>
                    <a:pt x="44" y="27"/>
                    <a:pt x="42" y="29"/>
                    <a:pt x="42" y="30"/>
                  </a:cubicBezTo>
                  <a:cubicBezTo>
                    <a:pt x="41" y="30"/>
                    <a:pt x="40" y="31"/>
                    <a:pt x="40" y="33"/>
                  </a:cubicBezTo>
                  <a:cubicBezTo>
                    <a:pt x="35" y="34"/>
                    <a:pt x="36" y="32"/>
                    <a:pt x="33" y="35"/>
                  </a:cubicBezTo>
                  <a:cubicBezTo>
                    <a:pt x="33" y="36"/>
                    <a:pt x="32" y="35"/>
                    <a:pt x="32" y="37"/>
                  </a:cubicBezTo>
                  <a:cubicBezTo>
                    <a:pt x="32" y="39"/>
                    <a:pt x="28" y="38"/>
                    <a:pt x="26" y="40"/>
                  </a:cubicBezTo>
                  <a:cubicBezTo>
                    <a:pt x="26" y="42"/>
                    <a:pt x="28" y="47"/>
                    <a:pt x="23" y="45"/>
                  </a:cubicBezTo>
                  <a:cubicBezTo>
                    <a:pt x="24" y="48"/>
                    <a:pt x="22" y="53"/>
                    <a:pt x="25" y="54"/>
                  </a:cubicBezTo>
                  <a:cubicBezTo>
                    <a:pt x="24" y="55"/>
                    <a:pt x="22" y="56"/>
                    <a:pt x="20" y="56"/>
                  </a:cubicBezTo>
                  <a:cubicBezTo>
                    <a:pt x="19" y="60"/>
                    <a:pt x="24" y="59"/>
                    <a:pt x="23" y="62"/>
                  </a:cubicBezTo>
                  <a:cubicBezTo>
                    <a:pt x="23" y="62"/>
                    <a:pt x="21" y="62"/>
                    <a:pt x="22" y="63"/>
                  </a:cubicBezTo>
                  <a:cubicBezTo>
                    <a:pt x="22" y="63"/>
                    <a:pt x="24" y="65"/>
                    <a:pt x="23" y="65"/>
                  </a:cubicBezTo>
                  <a:cubicBezTo>
                    <a:pt x="24" y="65"/>
                    <a:pt x="25" y="64"/>
                    <a:pt x="25" y="63"/>
                  </a:cubicBezTo>
                  <a:cubicBezTo>
                    <a:pt x="26" y="64"/>
                    <a:pt x="26" y="67"/>
                    <a:pt x="29" y="66"/>
                  </a:cubicBezTo>
                  <a:cubicBezTo>
                    <a:pt x="29" y="69"/>
                    <a:pt x="27" y="69"/>
                    <a:pt x="27" y="72"/>
                  </a:cubicBezTo>
                  <a:cubicBezTo>
                    <a:pt x="23" y="72"/>
                    <a:pt x="19" y="72"/>
                    <a:pt x="15" y="72"/>
                  </a:cubicBezTo>
                  <a:cubicBezTo>
                    <a:pt x="15" y="71"/>
                    <a:pt x="17" y="70"/>
                    <a:pt x="16" y="69"/>
                  </a:cubicBezTo>
                  <a:cubicBezTo>
                    <a:pt x="15" y="68"/>
                    <a:pt x="14" y="68"/>
                    <a:pt x="12" y="68"/>
                  </a:cubicBezTo>
                  <a:cubicBezTo>
                    <a:pt x="11" y="67"/>
                    <a:pt x="10" y="65"/>
                    <a:pt x="9" y="65"/>
                  </a:cubicBezTo>
                  <a:cubicBezTo>
                    <a:pt x="9" y="65"/>
                    <a:pt x="7" y="65"/>
                    <a:pt x="6" y="65"/>
                  </a:cubicBezTo>
                  <a:cubicBezTo>
                    <a:pt x="5" y="63"/>
                    <a:pt x="5" y="65"/>
                    <a:pt x="2" y="65"/>
                  </a:cubicBezTo>
                  <a:cubicBezTo>
                    <a:pt x="2" y="62"/>
                    <a:pt x="0" y="60"/>
                    <a:pt x="1" y="55"/>
                  </a:cubicBezTo>
                  <a:cubicBezTo>
                    <a:pt x="5" y="60"/>
                    <a:pt x="1" y="50"/>
                    <a:pt x="8" y="52"/>
                  </a:cubicBezTo>
                  <a:cubicBezTo>
                    <a:pt x="9" y="51"/>
                    <a:pt x="6" y="51"/>
                    <a:pt x="6" y="51"/>
                  </a:cubicBezTo>
                  <a:cubicBezTo>
                    <a:pt x="7" y="49"/>
                    <a:pt x="11" y="49"/>
                    <a:pt x="8" y="48"/>
                  </a:cubicBezTo>
                  <a:cubicBezTo>
                    <a:pt x="9" y="46"/>
                    <a:pt x="12" y="46"/>
                    <a:pt x="15" y="45"/>
                  </a:cubicBezTo>
                  <a:cubicBezTo>
                    <a:pt x="14" y="43"/>
                    <a:pt x="19" y="40"/>
                    <a:pt x="15" y="40"/>
                  </a:cubicBezTo>
                  <a:cubicBezTo>
                    <a:pt x="15" y="38"/>
                    <a:pt x="17" y="38"/>
                    <a:pt x="19" y="38"/>
                  </a:cubicBezTo>
                  <a:cubicBezTo>
                    <a:pt x="19" y="36"/>
                    <a:pt x="20" y="35"/>
                    <a:pt x="22" y="34"/>
                  </a:cubicBezTo>
                  <a:cubicBezTo>
                    <a:pt x="19" y="31"/>
                    <a:pt x="23" y="31"/>
                    <a:pt x="22" y="27"/>
                  </a:cubicBezTo>
                  <a:cubicBezTo>
                    <a:pt x="27" y="27"/>
                    <a:pt x="29" y="24"/>
                    <a:pt x="33" y="23"/>
                  </a:cubicBezTo>
                  <a:cubicBezTo>
                    <a:pt x="35" y="23"/>
                    <a:pt x="34" y="20"/>
                    <a:pt x="35" y="20"/>
                  </a:cubicBezTo>
                  <a:cubicBezTo>
                    <a:pt x="35" y="19"/>
                    <a:pt x="36" y="21"/>
                    <a:pt x="36" y="21"/>
                  </a:cubicBezTo>
                  <a:cubicBezTo>
                    <a:pt x="37" y="21"/>
                    <a:pt x="38" y="19"/>
                    <a:pt x="39" y="19"/>
                  </a:cubicBezTo>
                  <a:cubicBezTo>
                    <a:pt x="39" y="18"/>
                    <a:pt x="40" y="17"/>
                    <a:pt x="40" y="16"/>
                  </a:cubicBezTo>
                  <a:cubicBezTo>
                    <a:pt x="43" y="16"/>
                    <a:pt x="45" y="16"/>
                    <a:pt x="47" y="14"/>
                  </a:cubicBezTo>
                  <a:cubicBezTo>
                    <a:pt x="49" y="13"/>
                    <a:pt x="51" y="14"/>
                    <a:pt x="56" y="13"/>
                  </a:cubicBezTo>
                  <a:cubicBezTo>
                    <a:pt x="57" y="13"/>
                    <a:pt x="56" y="12"/>
                    <a:pt x="57" y="11"/>
                  </a:cubicBezTo>
                  <a:cubicBezTo>
                    <a:pt x="59" y="11"/>
                    <a:pt x="60" y="13"/>
                    <a:pt x="60" y="13"/>
                  </a:cubicBezTo>
                  <a:cubicBezTo>
                    <a:pt x="62" y="12"/>
                    <a:pt x="59" y="10"/>
                    <a:pt x="61" y="10"/>
                  </a:cubicBezTo>
                  <a:cubicBezTo>
                    <a:pt x="62" y="10"/>
                    <a:pt x="62" y="10"/>
                    <a:pt x="63" y="10"/>
                  </a:cubicBezTo>
                  <a:cubicBezTo>
                    <a:pt x="64" y="9"/>
                    <a:pt x="68" y="10"/>
                    <a:pt x="72" y="9"/>
                  </a:cubicBezTo>
                  <a:cubicBezTo>
                    <a:pt x="75" y="8"/>
                    <a:pt x="74" y="8"/>
                    <a:pt x="75" y="7"/>
                  </a:cubicBezTo>
                  <a:cubicBezTo>
                    <a:pt x="75" y="7"/>
                    <a:pt x="77" y="6"/>
                    <a:pt x="77" y="6"/>
                  </a:cubicBezTo>
                  <a:cubicBezTo>
                    <a:pt x="81" y="4"/>
                    <a:pt x="82" y="8"/>
                    <a:pt x="82" y="2"/>
                  </a:cubicBezTo>
                  <a:close/>
                </a:path>
              </a:pathLst>
            </a:custGeom>
            <a:grpFill/>
            <a:ln w="9525">
              <a:noFill/>
            </a:ln>
          </p:spPr>
          <p:txBody>
            <a:bodyPr/>
            <a:lstStyle/>
            <a:p>
              <a:endParaRPr lang="zh-CN" altLang="en-US"/>
            </a:p>
          </p:txBody>
        </p:sp>
        <p:sp>
          <p:nvSpPr>
            <p:cNvPr id="6187" name="Freeform 24"/>
            <p:cNvSpPr/>
            <p:nvPr/>
          </p:nvSpPr>
          <p:spPr>
            <a:xfrm>
              <a:off x="1412875" y="342900"/>
              <a:ext cx="41275" cy="14288"/>
            </a:xfrm>
            <a:custGeom>
              <a:avLst/>
              <a:gdLst/>
              <a:ahLst/>
              <a:cxnLst>
                <a:cxn ang="0">
                  <a:pos x="30018" y="0"/>
                </a:cxn>
                <a:cxn ang="0">
                  <a:pos x="41275" y="0"/>
                </a:cxn>
                <a:cxn ang="0">
                  <a:pos x="30018" y="0"/>
                </a:cxn>
              </a:cxnLst>
              <a:rect l="0" t="0" r="0" b="0"/>
              <a:pathLst>
                <a:path w="11" h="4">
                  <a:moveTo>
                    <a:pt x="8" y="0"/>
                  </a:moveTo>
                  <a:cubicBezTo>
                    <a:pt x="9" y="0"/>
                    <a:pt x="10" y="0"/>
                    <a:pt x="11" y="0"/>
                  </a:cubicBezTo>
                  <a:cubicBezTo>
                    <a:pt x="11" y="4"/>
                    <a:pt x="0" y="0"/>
                    <a:pt x="8" y="0"/>
                  </a:cubicBezTo>
                  <a:close/>
                </a:path>
              </a:pathLst>
            </a:custGeom>
            <a:grpFill/>
            <a:ln w="9525">
              <a:noFill/>
            </a:ln>
          </p:spPr>
          <p:txBody>
            <a:bodyPr/>
            <a:lstStyle/>
            <a:p>
              <a:endParaRPr lang="zh-CN" altLang="en-US"/>
            </a:p>
          </p:txBody>
        </p:sp>
        <p:sp>
          <p:nvSpPr>
            <p:cNvPr id="6188" name="Freeform 25"/>
            <p:cNvSpPr/>
            <p:nvPr/>
          </p:nvSpPr>
          <p:spPr>
            <a:xfrm>
              <a:off x="6542087" y="365125"/>
              <a:ext cx="117475" cy="85725"/>
            </a:xfrm>
            <a:custGeom>
              <a:avLst/>
              <a:gdLst/>
              <a:ahLst/>
              <a:cxnLst>
                <a:cxn ang="0">
                  <a:pos x="30316" y="0"/>
                </a:cxn>
                <a:cxn ang="0">
                  <a:pos x="37895" y="3727"/>
                </a:cxn>
                <a:cxn ang="0">
                  <a:pos x="68211" y="22363"/>
                </a:cxn>
                <a:cxn ang="0">
                  <a:pos x="83369" y="11182"/>
                </a:cxn>
                <a:cxn ang="0">
                  <a:pos x="117475" y="14909"/>
                </a:cxn>
                <a:cxn ang="0">
                  <a:pos x="106106" y="40999"/>
                </a:cxn>
                <a:cxn ang="0">
                  <a:pos x="64422" y="52180"/>
                </a:cxn>
                <a:cxn ang="0">
                  <a:pos x="64422" y="59635"/>
                </a:cxn>
                <a:cxn ang="0">
                  <a:pos x="53053" y="67089"/>
                </a:cxn>
                <a:cxn ang="0">
                  <a:pos x="37895" y="74543"/>
                </a:cxn>
                <a:cxn ang="0">
                  <a:pos x="15158" y="63362"/>
                </a:cxn>
                <a:cxn ang="0">
                  <a:pos x="0" y="22363"/>
                </a:cxn>
                <a:cxn ang="0">
                  <a:pos x="30316" y="0"/>
                </a:cxn>
              </a:cxnLst>
              <a:rect l="0" t="0" r="0" b="0"/>
              <a:pathLst>
                <a:path w="31" h="23">
                  <a:moveTo>
                    <a:pt x="8" y="0"/>
                  </a:moveTo>
                  <a:cubicBezTo>
                    <a:pt x="10" y="0"/>
                    <a:pt x="10" y="1"/>
                    <a:pt x="10" y="1"/>
                  </a:cubicBezTo>
                  <a:cubicBezTo>
                    <a:pt x="11" y="4"/>
                    <a:pt x="16" y="4"/>
                    <a:pt x="18" y="6"/>
                  </a:cubicBezTo>
                  <a:cubicBezTo>
                    <a:pt x="21" y="7"/>
                    <a:pt x="22" y="3"/>
                    <a:pt x="22" y="3"/>
                  </a:cubicBezTo>
                  <a:cubicBezTo>
                    <a:pt x="24" y="2"/>
                    <a:pt x="26" y="6"/>
                    <a:pt x="31" y="4"/>
                  </a:cubicBezTo>
                  <a:cubicBezTo>
                    <a:pt x="30" y="6"/>
                    <a:pt x="23" y="9"/>
                    <a:pt x="28" y="11"/>
                  </a:cubicBezTo>
                  <a:cubicBezTo>
                    <a:pt x="27" y="15"/>
                    <a:pt x="22" y="14"/>
                    <a:pt x="17" y="14"/>
                  </a:cubicBezTo>
                  <a:cubicBezTo>
                    <a:pt x="15" y="14"/>
                    <a:pt x="16" y="16"/>
                    <a:pt x="17" y="16"/>
                  </a:cubicBezTo>
                  <a:cubicBezTo>
                    <a:pt x="18" y="18"/>
                    <a:pt x="9" y="16"/>
                    <a:pt x="14" y="18"/>
                  </a:cubicBezTo>
                  <a:cubicBezTo>
                    <a:pt x="14" y="23"/>
                    <a:pt x="9" y="15"/>
                    <a:pt x="10" y="20"/>
                  </a:cubicBezTo>
                  <a:cubicBezTo>
                    <a:pt x="8" y="19"/>
                    <a:pt x="9" y="15"/>
                    <a:pt x="4" y="17"/>
                  </a:cubicBezTo>
                  <a:cubicBezTo>
                    <a:pt x="3" y="13"/>
                    <a:pt x="4" y="7"/>
                    <a:pt x="0" y="6"/>
                  </a:cubicBezTo>
                  <a:cubicBezTo>
                    <a:pt x="1" y="2"/>
                    <a:pt x="9" y="6"/>
                    <a:pt x="8" y="0"/>
                  </a:cubicBezTo>
                  <a:close/>
                </a:path>
              </a:pathLst>
            </a:custGeom>
            <a:grpFill/>
            <a:ln w="9525">
              <a:noFill/>
            </a:ln>
          </p:spPr>
          <p:txBody>
            <a:bodyPr/>
            <a:lstStyle/>
            <a:p>
              <a:endParaRPr lang="zh-CN" altLang="en-US"/>
            </a:p>
          </p:txBody>
        </p:sp>
        <p:sp>
          <p:nvSpPr>
            <p:cNvPr id="6189" name="Freeform 26"/>
            <p:cNvSpPr/>
            <p:nvPr/>
          </p:nvSpPr>
          <p:spPr>
            <a:xfrm>
              <a:off x="1033462" y="376238"/>
              <a:ext cx="30163" cy="22225"/>
            </a:xfrm>
            <a:custGeom>
              <a:avLst/>
              <a:gdLst/>
              <a:ahLst/>
              <a:cxnLst>
                <a:cxn ang="0">
                  <a:pos x="15082" y="0"/>
                </a:cxn>
                <a:cxn ang="0">
                  <a:pos x="18852" y="22225"/>
                </a:cxn>
                <a:cxn ang="0">
                  <a:pos x="0" y="14817"/>
                </a:cxn>
                <a:cxn ang="0">
                  <a:pos x="15082" y="0"/>
                </a:cxn>
              </a:cxnLst>
              <a:rect l="0" t="0" r="0" b="0"/>
              <a:pathLst>
                <a:path w="8" h="6">
                  <a:moveTo>
                    <a:pt x="4" y="0"/>
                  </a:moveTo>
                  <a:cubicBezTo>
                    <a:pt x="8" y="1"/>
                    <a:pt x="5" y="2"/>
                    <a:pt x="5" y="6"/>
                  </a:cubicBezTo>
                  <a:cubicBezTo>
                    <a:pt x="4" y="4"/>
                    <a:pt x="2" y="4"/>
                    <a:pt x="0" y="4"/>
                  </a:cubicBezTo>
                  <a:cubicBezTo>
                    <a:pt x="0" y="1"/>
                    <a:pt x="4" y="3"/>
                    <a:pt x="4" y="0"/>
                  </a:cubicBezTo>
                  <a:close/>
                </a:path>
              </a:pathLst>
            </a:custGeom>
            <a:grpFill/>
            <a:ln w="9525">
              <a:noFill/>
            </a:ln>
          </p:spPr>
          <p:txBody>
            <a:bodyPr/>
            <a:lstStyle/>
            <a:p>
              <a:endParaRPr lang="zh-CN" altLang="en-US"/>
            </a:p>
          </p:txBody>
        </p:sp>
        <p:sp>
          <p:nvSpPr>
            <p:cNvPr id="6190" name="Freeform 27"/>
            <p:cNvSpPr/>
            <p:nvPr/>
          </p:nvSpPr>
          <p:spPr>
            <a:xfrm>
              <a:off x="6670675" y="376238"/>
              <a:ext cx="52388" cy="49213"/>
            </a:xfrm>
            <a:custGeom>
              <a:avLst/>
              <a:gdLst/>
              <a:ahLst/>
              <a:cxnLst>
                <a:cxn ang="0">
                  <a:pos x="0" y="15142"/>
                </a:cxn>
                <a:cxn ang="0">
                  <a:pos x="52388" y="26499"/>
                </a:cxn>
                <a:cxn ang="0">
                  <a:pos x="29936" y="49213"/>
                </a:cxn>
                <a:cxn ang="0">
                  <a:pos x="18710" y="37856"/>
                </a:cxn>
                <a:cxn ang="0">
                  <a:pos x="11226" y="37856"/>
                </a:cxn>
                <a:cxn ang="0">
                  <a:pos x="0" y="15142"/>
                </a:cxn>
              </a:cxnLst>
              <a:rect l="0" t="0" r="0" b="0"/>
              <a:pathLst>
                <a:path w="14" h="13">
                  <a:moveTo>
                    <a:pt x="0" y="4"/>
                  </a:moveTo>
                  <a:cubicBezTo>
                    <a:pt x="4" y="0"/>
                    <a:pt x="12" y="4"/>
                    <a:pt x="14" y="7"/>
                  </a:cubicBezTo>
                  <a:cubicBezTo>
                    <a:pt x="13" y="10"/>
                    <a:pt x="7" y="8"/>
                    <a:pt x="8" y="13"/>
                  </a:cubicBezTo>
                  <a:cubicBezTo>
                    <a:pt x="6" y="13"/>
                    <a:pt x="6" y="10"/>
                    <a:pt x="5" y="10"/>
                  </a:cubicBezTo>
                  <a:cubicBezTo>
                    <a:pt x="5" y="9"/>
                    <a:pt x="3" y="10"/>
                    <a:pt x="3" y="10"/>
                  </a:cubicBezTo>
                  <a:cubicBezTo>
                    <a:pt x="1" y="8"/>
                    <a:pt x="3" y="4"/>
                    <a:pt x="0" y="4"/>
                  </a:cubicBezTo>
                  <a:close/>
                </a:path>
              </a:pathLst>
            </a:custGeom>
            <a:grpFill/>
            <a:ln w="9525">
              <a:noFill/>
            </a:ln>
          </p:spPr>
          <p:txBody>
            <a:bodyPr/>
            <a:lstStyle/>
            <a:p>
              <a:endParaRPr lang="zh-CN" altLang="en-US"/>
            </a:p>
          </p:txBody>
        </p:sp>
        <p:sp>
          <p:nvSpPr>
            <p:cNvPr id="6191" name="Freeform 28"/>
            <p:cNvSpPr/>
            <p:nvPr/>
          </p:nvSpPr>
          <p:spPr>
            <a:xfrm>
              <a:off x="6737350" y="390525"/>
              <a:ext cx="79375" cy="42863"/>
            </a:xfrm>
            <a:custGeom>
              <a:avLst/>
              <a:gdLst/>
              <a:ahLst/>
              <a:cxnLst>
                <a:cxn ang="0">
                  <a:pos x="3780" y="7793"/>
                </a:cxn>
                <a:cxn ang="0">
                  <a:pos x="15119" y="7793"/>
                </a:cxn>
                <a:cxn ang="0">
                  <a:pos x="41577" y="15587"/>
                </a:cxn>
                <a:cxn ang="0">
                  <a:pos x="68036" y="27276"/>
                </a:cxn>
                <a:cxn ang="0">
                  <a:pos x="79375" y="38966"/>
                </a:cxn>
                <a:cxn ang="0">
                  <a:pos x="15119" y="27276"/>
                </a:cxn>
                <a:cxn ang="0">
                  <a:pos x="3780" y="7793"/>
                </a:cxn>
              </a:cxnLst>
              <a:rect l="0" t="0" r="0" b="0"/>
              <a:pathLst>
                <a:path w="21" h="11">
                  <a:moveTo>
                    <a:pt x="1" y="2"/>
                  </a:moveTo>
                  <a:cubicBezTo>
                    <a:pt x="2" y="2"/>
                    <a:pt x="3" y="2"/>
                    <a:pt x="4" y="2"/>
                  </a:cubicBezTo>
                  <a:cubicBezTo>
                    <a:pt x="8" y="0"/>
                    <a:pt x="8" y="4"/>
                    <a:pt x="11" y="4"/>
                  </a:cubicBezTo>
                  <a:cubicBezTo>
                    <a:pt x="14" y="5"/>
                    <a:pt x="16" y="6"/>
                    <a:pt x="18" y="7"/>
                  </a:cubicBezTo>
                  <a:cubicBezTo>
                    <a:pt x="20" y="8"/>
                    <a:pt x="21" y="7"/>
                    <a:pt x="21" y="10"/>
                  </a:cubicBezTo>
                  <a:cubicBezTo>
                    <a:pt x="13" y="11"/>
                    <a:pt x="10" y="7"/>
                    <a:pt x="4" y="7"/>
                  </a:cubicBezTo>
                  <a:cubicBezTo>
                    <a:pt x="6" y="3"/>
                    <a:pt x="0" y="6"/>
                    <a:pt x="1" y="2"/>
                  </a:cubicBezTo>
                  <a:close/>
                </a:path>
              </a:pathLst>
            </a:custGeom>
            <a:grpFill/>
            <a:ln w="9525">
              <a:noFill/>
            </a:ln>
          </p:spPr>
          <p:txBody>
            <a:bodyPr/>
            <a:lstStyle/>
            <a:p>
              <a:endParaRPr lang="zh-CN" altLang="en-US"/>
            </a:p>
          </p:txBody>
        </p:sp>
        <p:sp>
          <p:nvSpPr>
            <p:cNvPr id="6192" name="Freeform 29"/>
            <p:cNvSpPr/>
            <p:nvPr/>
          </p:nvSpPr>
          <p:spPr>
            <a:xfrm>
              <a:off x="1390650" y="458788"/>
              <a:ext cx="130175" cy="112713"/>
            </a:xfrm>
            <a:custGeom>
              <a:avLst/>
              <a:gdLst/>
              <a:ahLst/>
              <a:cxnLst>
                <a:cxn ang="0">
                  <a:pos x="40912" y="22543"/>
                </a:cxn>
                <a:cxn ang="0">
                  <a:pos x="40912" y="18786"/>
                </a:cxn>
                <a:cxn ang="0">
                  <a:pos x="100421" y="0"/>
                </a:cxn>
                <a:cxn ang="0">
                  <a:pos x="111579" y="22543"/>
                </a:cxn>
                <a:cxn ang="0">
                  <a:pos x="100421" y="37571"/>
                </a:cxn>
                <a:cxn ang="0">
                  <a:pos x="126456" y="45085"/>
                </a:cxn>
                <a:cxn ang="0">
                  <a:pos x="130175" y="86413"/>
                </a:cxn>
                <a:cxn ang="0">
                  <a:pos x="115298" y="86413"/>
                </a:cxn>
                <a:cxn ang="0">
                  <a:pos x="115298" y="97685"/>
                </a:cxn>
                <a:cxn ang="0">
                  <a:pos x="100421" y="97685"/>
                </a:cxn>
                <a:cxn ang="0">
                  <a:pos x="85544" y="105199"/>
                </a:cxn>
                <a:cxn ang="0">
                  <a:pos x="66947" y="90170"/>
                </a:cxn>
                <a:cxn ang="0">
                  <a:pos x="52070" y="75142"/>
                </a:cxn>
                <a:cxn ang="0">
                  <a:pos x="40912" y="63871"/>
                </a:cxn>
                <a:cxn ang="0">
                  <a:pos x="14877" y="60114"/>
                </a:cxn>
                <a:cxn ang="0">
                  <a:pos x="0" y="48842"/>
                </a:cxn>
                <a:cxn ang="0">
                  <a:pos x="52070" y="52599"/>
                </a:cxn>
                <a:cxn ang="0">
                  <a:pos x="55789" y="33814"/>
                </a:cxn>
                <a:cxn ang="0">
                  <a:pos x="37193" y="18786"/>
                </a:cxn>
                <a:cxn ang="0">
                  <a:pos x="40912" y="22543"/>
                </a:cxn>
              </a:cxnLst>
              <a:rect l="0" t="0" r="0" b="0"/>
              <a:pathLst>
                <a:path w="35" h="30">
                  <a:moveTo>
                    <a:pt x="11" y="6"/>
                  </a:moveTo>
                  <a:cubicBezTo>
                    <a:pt x="13" y="6"/>
                    <a:pt x="12" y="5"/>
                    <a:pt x="11" y="5"/>
                  </a:cubicBezTo>
                  <a:cubicBezTo>
                    <a:pt x="15" y="1"/>
                    <a:pt x="25" y="5"/>
                    <a:pt x="27" y="0"/>
                  </a:cubicBezTo>
                  <a:cubicBezTo>
                    <a:pt x="29" y="1"/>
                    <a:pt x="29" y="3"/>
                    <a:pt x="30" y="6"/>
                  </a:cubicBezTo>
                  <a:cubicBezTo>
                    <a:pt x="30" y="9"/>
                    <a:pt x="27" y="8"/>
                    <a:pt x="27" y="10"/>
                  </a:cubicBezTo>
                  <a:cubicBezTo>
                    <a:pt x="28" y="15"/>
                    <a:pt x="30" y="12"/>
                    <a:pt x="34" y="12"/>
                  </a:cubicBezTo>
                  <a:cubicBezTo>
                    <a:pt x="35" y="17"/>
                    <a:pt x="34" y="17"/>
                    <a:pt x="35" y="23"/>
                  </a:cubicBezTo>
                  <a:cubicBezTo>
                    <a:pt x="34" y="23"/>
                    <a:pt x="32" y="22"/>
                    <a:pt x="31" y="23"/>
                  </a:cubicBezTo>
                  <a:cubicBezTo>
                    <a:pt x="31" y="23"/>
                    <a:pt x="31" y="25"/>
                    <a:pt x="31" y="26"/>
                  </a:cubicBezTo>
                  <a:cubicBezTo>
                    <a:pt x="30" y="26"/>
                    <a:pt x="28" y="25"/>
                    <a:pt x="27" y="26"/>
                  </a:cubicBezTo>
                  <a:cubicBezTo>
                    <a:pt x="25" y="26"/>
                    <a:pt x="25" y="28"/>
                    <a:pt x="23" y="28"/>
                  </a:cubicBezTo>
                  <a:cubicBezTo>
                    <a:pt x="19" y="30"/>
                    <a:pt x="19" y="25"/>
                    <a:pt x="18" y="24"/>
                  </a:cubicBezTo>
                  <a:cubicBezTo>
                    <a:pt x="17" y="23"/>
                    <a:pt x="13" y="23"/>
                    <a:pt x="14" y="20"/>
                  </a:cubicBezTo>
                  <a:cubicBezTo>
                    <a:pt x="12" y="20"/>
                    <a:pt x="11" y="19"/>
                    <a:pt x="11" y="17"/>
                  </a:cubicBezTo>
                  <a:cubicBezTo>
                    <a:pt x="9" y="18"/>
                    <a:pt x="7" y="17"/>
                    <a:pt x="4" y="16"/>
                  </a:cubicBezTo>
                  <a:cubicBezTo>
                    <a:pt x="2" y="15"/>
                    <a:pt x="0" y="16"/>
                    <a:pt x="0" y="13"/>
                  </a:cubicBezTo>
                  <a:cubicBezTo>
                    <a:pt x="6" y="12"/>
                    <a:pt x="8" y="15"/>
                    <a:pt x="14" y="14"/>
                  </a:cubicBezTo>
                  <a:cubicBezTo>
                    <a:pt x="16" y="14"/>
                    <a:pt x="15" y="11"/>
                    <a:pt x="15" y="9"/>
                  </a:cubicBezTo>
                  <a:cubicBezTo>
                    <a:pt x="16" y="5"/>
                    <a:pt x="8" y="10"/>
                    <a:pt x="10" y="5"/>
                  </a:cubicBezTo>
                  <a:cubicBezTo>
                    <a:pt x="11" y="4"/>
                    <a:pt x="11" y="5"/>
                    <a:pt x="11" y="6"/>
                  </a:cubicBezTo>
                  <a:close/>
                </a:path>
              </a:pathLst>
            </a:custGeom>
            <a:grpFill/>
            <a:ln w="9525">
              <a:noFill/>
            </a:ln>
          </p:spPr>
          <p:txBody>
            <a:bodyPr/>
            <a:lstStyle/>
            <a:p>
              <a:endParaRPr lang="zh-CN" altLang="en-US"/>
            </a:p>
          </p:txBody>
        </p:sp>
        <p:sp>
          <p:nvSpPr>
            <p:cNvPr id="6193" name="Freeform 30"/>
            <p:cNvSpPr/>
            <p:nvPr/>
          </p:nvSpPr>
          <p:spPr>
            <a:xfrm>
              <a:off x="1863725" y="469900"/>
              <a:ext cx="82550" cy="38100"/>
            </a:xfrm>
            <a:custGeom>
              <a:avLst/>
              <a:gdLst/>
              <a:ahLst/>
              <a:cxnLst>
                <a:cxn ang="0">
                  <a:pos x="0" y="7620"/>
                </a:cxn>
                <a:cxn ang="0">
                  <a:pos x="22514" y="0"/>
                </a:cxn>
                <a:cxn ang="0">
                  <a:pos x="78798" y="15240"/>
                </a:cxn>
                <a:cxn ang="0">
                  <a:pos x="75045" y="38100"/>
                </a:cxn>
                <a:cxn ang="0">
                  <a:pos x="18761" y="15240"/>
                </a:cxn>
                <a:cxn ang="0">
                  <a:pos x="0" y="7620"/>
                </a:cxn>
              </a:cxnLst>
              <a:rect l="0" t="0" r="0" b="0"/>
              <a:pathLst>
                <a:path w="22" h="10">
                  <a:moveTo>
                    <a:pt x="0" y="2"/>
                  </a:moveTo>
                  <a:cubicBezTo>
                    <a:pt x="1" y="0"/>
                    <a:pt x="4" y="0"/>
                    <a:pt x="6" y="0"/>
                  </a:cubicBezTo>
                  <a:cubicBezTo>
                    <a:pt x="11" y="1"/>
                    <a:pt x="17" y="4"/>
                    <a:pt x="21" y="4"/>
                  </a:cubicBezTo>
                  <a:cubicBezTo>
                    <a:pt x="22" y="7"/>
                    <a:pt x="20" y="7"/>
                    <a:pt x="20" y="10"/>
                  </a:cubicBezTo>
                  <a:cubicBezTo>
                    <a:pt x="12" y="10"/>
                    <a:pt x="9" y="8"/>
                    <a:pt x="5" y="4"/>
                  </a:cubicBezTo>
                  <a:cubicBezTo>
                    <a:pt x="3" y="3"/>
                    <a:pt x="3" y="1"/>
                    <a:pt x="0" y="2"/>
                  </a:cubicBezTo>
                  <a:close/>
                </a:path>
              </a:pathLst>
            </a:custGeom>
            <a:grpFill/>
            <a:ln w="9525">
              <a:noFill/>
            </a:ln>
          </p:spPr>
          <p:txBody>
            <a:bodyPr/>
            <a:lstStyle/>
            <a:p>
              <a:endParaRPr lang="zh-CN" altLang="en-US"/>
            </a:p>
          </p:txBody>
        </p:sp>
        <p:sp>
          <p:nvSpPr>
            <p:cNvPr id="6194" name="Freeform 31"/>
            <p:cNvSpPr/>
            <p:nvPr/>
          </p:nvSpPr>
          <p:spPr>
            <a:xfrm>
              <a:off x="6618287" y="469900"/>
              <a:ext cx="52388" cy="22225"/>
            </a:xfrm>
            <a:custGeom>
              <a:avLst/>
              <a:gdLst/>
              <a:ahLst/>
              <a:cxnLst>
                <a:cxn ang="0">
                  <a:pos x="52388" y="14817"/>
                </a:cxn>
                <a:cxn ang="0">
                  <a:pos x="0" y="11113"/>
                </a:cxn>
                <a:cxn ang="0">
                  <a:pos x="14968" y="0"/>
                </a:cxn>
                <a:cxn ang="0">
                  <a:pos x="52388" y="14817"/>
                </a:cxn>
              </a:cxnLst>
              <a:rect l="0" t="0" r="0" b="0"/>
              <a:pathLst>
                <a:path w="14" h="6">
                  <a:moveTo>
                    <a:pt x="14" y="4"/>
                  </a:moveTo>
                  <a:cubicBezTo>
                    <a:pt x="12" y="6"/>
                    <a:pt x="3" y="5"/>
                    <a:pt x="0" y="3"/>
                  </a:cubicBezTo>
                  <a:cubicBezTo>
                    <a:pt x="0" y="1"/>
                    <a:pt x="4" y="2"/>
                    <a:pt x="4" y="0"/>
                  </a:cubicBezTo>
                  <a:cubicBezTo>
                    <a:pt x="7" y="1"/>
                    <a:pt x="14" y="0"/>
                    <a:pt x="14" y="4"/>
                  </a:cubicBezTo>
                  <a:close/>
                </a:path>
              </a:pathLst>
            </a:custGeom>
            <a:grpFill/>
            <a:ln w="9525">
              <a:noFill/>
            </a:ln>
          </p:spPr>
          <p:txBody>
            <a:bodyPr/>
            <a:lstStyle/>
            <a:p>
              <a:endParaRPr lang="zh-CN" altLang="en-US"/>
            </a:p>
          </p:txBody>
        </p:sp>
        <p:sp>
          <p:nvSpPr>
            <p:cNvPr id="6195" name="Freeform 32"/>
            <p:cNvSpPr/>
            <p:nvPr/>
          </p:nvSpPr>
          <p:spPr>
            <a:xfrm>
              <a:off x="2444750" y="587375"/>
              <a:ext cx="41275" cy="25400"/>
            </a:xfrm>
            <a:custGeom>
              <a:avLst/>
              <a:gdLst/>
              <a:ahLst/>
              <a:cxnLst>
                <a:cxn ang="0">
                  <a:pos x="41275" y="21771"/>
                </a:cxn>
                <a:cxn ang="0">
                  <a:pos x="0" y="10886"/>
                </a:cxn>
                <a:cxn ang="0">
                  <a:pos x="41275" y="21771"/>
                </a:cxn>
              </a:cxnLst>
              <a:rect l="0" t="0" r="0" b="0"/>
              <a:pathLst>
                <a:path w="11" h="7">
                  <a:moveTo>
                    <a:pt x="11" y="6"/>
                  </a:moveTo>
                  <a:cubicBezTo>
                    <a:pt x="4" y="7"/>
                    <a:pt x="5" y="2"/>
                    <a:pt x="0" y="3"/>
                  </a:cubicBezTo>
                  <a:cubicBezTo>
                    <a:pt x="2" y="0"/>
                    <a:pt x="11" y="1"/>
                    <a:pt x="11" y="6"/>
                  </a:cubicBezTo>
                  <a:close/>
                </a:path>
              </a:pathLst>
            </a:custGeom>
            <a:grpFill/>
            <a:ln w="9525">
              <a:noFill/>
            </a:ln>
          </p:spPr>
          <p:txBody>
            <a:bodyPr/>
            <a:lstStyle/>
            <a:p>
              <a:endParaRPr lang="zh-CN" altLang="en-US"/>
            </a:p>
          </p:txBody>
        </p:sp>
        <p:sp>
          <p:nvSpPr>
            <p:cNvPr id="6196" name="Freeform 33"/>
            <p:cNvSpPr/>
            <p:nvPr/>
          </p:nvSpPr>
          <p:spPr>
            <a:xfrm>
              <a:off x="2414587" y="617538"/>
              <a:ext cx="60325" cy="33338"/>
            </a:xfrm>
            <a:custGeom>
              <a:avLst/>
              <a:gdLst/>
              <a:ahLst/>
              <a:cxnLst>
                <a:cxn ang="0">
                  <a:pos x="60325" y="18521"/>
                </a:cxn>
                <a:cxn ang="0">
                  <a:pos x="7541" y="18521"/>
                </a:cxn>
                <a:cxn ang="0">
                  <a:pos x="22622" y="0"/>
                </a:cxn>
                <a:cxn ang="0">
                  <a:pos x="60325" y="18521"/>
                </a:cxn>
              </a:cxnLst>
              <a:rect l="0" t="0" r="0" b="0"/>
              <a:pathLst>
                <a:path w="16" h="9">
                  <a:moveTo>
                    <a:pt x="16" y="5"/>
                  </a:moveTo>
                  <a:cubicBezTo>
                    <a:pt x="14" y="9"/>
                    <a:pt x="4" y="9"/>
                    <a:pt x="2" y="5"/>
                  </a:cubicBezTo>
                  <a:cubicBezTo>
                    <a:pt x="0" y="0"/>
                    <a:pt x="7" y="4"/>
                    <a:pt x="6" y="0"/>
                  </a:cubicBezTo>
                  <a:cubicBezTo>
                    <a:pt x="9" y="2"/>
                    <a:pt x="12" y="4"/>
                    <a:pt x="16" y="5"/>
                  </a:cubicBezTo>
                  <a:close/>
                </a:path>
              </a:pathLst>
            </a:custGeom>
            <a:grpFill/>
            <a:ln w="9525">
              <a:noFill/>
            </a:ln>
          </p:spPr>
          <p:txBody>
            <a:bodyPr/>
            <a:lstStyle/>
            <a:p>
              <a:endParaRPr lang="zh-CN" altLang="en-US"/>
            </a:p>
          </p:txBody>
        </p:sp>
        <p:sp>
          <p:nvSpPr>
            <p:cNvPr id="6197" name="Freeform 34"/>
            <p:cNvSpPr/>
            <p:nvPr/>
          </p:nvSpPr>
          <p:spPr>
            <a:xfrm>
              <a:off x="4630737" y="639763"/>
              <a:ext cx="38100" cy="33338"/>
            </a:xfrm>
            <a:custGeom>
              <a:avLst/>
              <a:gdLst/>
              <a:ahLst/>
              <a:cxnLst>
                <a:cxn ang="0">
                  <a:pos x="15240" y="0"/>
                </a:cxn>
                <a:cxn ang="0">
                  <a:pos x="38100" y="22225"/>
                </a:cxn>
                <a:cxn ang="0">
                  <a:pos x="11430" y="29634"/>
                </a:cxn>
                <a:cxn ang="0">
                  <a:pos x="3810" y="3704"/>
                </a:cxn>
                <a:cxn ang="0">
                  <a:pos x="15240" y="0"/>
                </a:cxn>
              </a:cxnLst>
              <a:rect l="0" t="0" r="0" b="0"/>
              <a:pathLst>
                <a:path w="10" h="9">
                  <a:moveTo>
                    <a:pt x="4" y="0"/>
                  </a:moveTo>
                  <a:cubicBezTo>
                    <a:pt x="8" y="0"/>
                    <a:pt x="9" y="2"/>
                    <a:pt x="10" y="6"/>
                  </a:cubicBezTo>
                  <a:cubicBezTo>
                    <a:pt x="6" y="5"/>
                    <a:pt x="3" y="5"/>
                    <a:pt x="3" y="8"/>
                  </a:cubicBezTo>
                  <a:cubicBezTo>
                    <a:pt x="0" y="9"/>
                    <a:pt x="2" y="3"/>
                    <a:pt x="1" y="1"/>
                  </a:cubicBezTo>
                  <a:cubicBezTo>
                    <a:pt x="3" y="2"/>
                    <a:pt x="4" y="1"/>
                    <a:pt x="4" y="0"/>
                  </a:cubicBezTo>
                  <a:close/>
                </a:path>
              </a:pathLst>
            </a:custGeom>
            <a:grpFill/>
            <a:ln w="9525">
              <a:noFill/>
            </a:ln>
          </p:spPr>
          <p:txBody>
            <a:bodyPr/>
            <a:lstStyle/>
            <a:p>
              <a:endParaRPr lang="zh-CN" altLang="en-US"/>
            </a:p>
          </p:txBody>
        </p:sp>
        <p:sp>
          <p:nvSpPr>
            <p:cNvPr id="6198" name="Freeform 35"/>
            <p:cNvSpPr/>
            <p:nvPr/>
          </p:nvSpPr>
          <p:spPr>
            <a:xfrm>
              <a:off x="1270000" y="658813"/>
              <a:ext cx="38100" cy="30163"/>
            </a:xfrm>
            <a:custGeom>
              <a:avLst/>
              <a:gdLst/>
              <a:ahLst/>
              <a:cxnLst>
                <a:cxn ang="0">
                  <a:pos x="38100" y="22622"/>
                </a:cxn>
                <a:cxn ang="0">
                  <a:pos x="0" y="30163"/>
                </a:cxn>
                <a:cxn ang="0">
                  <a:pos x="38100" y="22622"/>
                </a:cxn>
              </a:cxnLst>
              <a:rect l="0" t="0" r="0" b="0"/>
              <a:pathLst>
                <a:path w="10" h="8">
                  <a:moveTo>
                    <a:pt x="10" y="6"/>
                  </a:moveTo>
                  <a:cubicBezTo>
                    <a:pt x="5" y="5"/>
                    <a:pt x="3" y="7"/>
                    <a:pt x="0" y="8"/>
                  </a:cubicBezTo>
                  <a:cubicBezTo>
                    <a:pt x="0" y="5"/>
                    <a:pt x="10" y="0"/>
                    <a:pt x="10" y="6"/>
                  </a:cubicBezTo>
                  <a:close/>
                </a:path>
              </a:pathLst>
            </a:custGeom>
            <a:grpFill/>
            <a:ln w="9525">
              <a:noFill/>
            </a:ln>
          </p:spPr>
          <p:txBody>
            <a:bodyPr/>
            <a:lstStyle/>
            <a:p>
              <a:endParaRPr lang="zh-CN" altLang="en-US"/>
            </a:p>
          </p:txBody>
        </p:sp>
        <p:sp>
          <p:nvSpPr>
            <p:cNvPr id="6199" name="Freeform 36"/>
            <p:cNvSpPr/>
            <p:nvPr/>
          </p:nvSpPr>
          <p:spPr>
            <a:xfrm>
              <a:off x="1930400" y="681038"/>
              <a:ext cx="68263" cy="41275"/>
            </a:xfrm>
            <a:custGeom>
              <a:avLst/>
              <a:gdLst/>
              <a:ahLst/>
              <a:cxnLst>
                <a:cxn ang="0">
                  <a:pos x="56886" y="7505"/>
                </a:cxn>
                <a:cxn ang="0">
                  <a:pos x="60678" y="37523"/>
                </a:cxn>
                <a:cxn ang="0">
                  <a:pos x="7585" y="26266"/>
                </a:cxn>
                <a:cxn ang="0">
                  <a:pos x="18962" y="7505"/>
                </a:cxn>
                <a:cxn ang="0">
                  <a:pos x="56886" y="7505"/>
                </a:cxn>
              </a:cxnLst>
              <a:rect l="0" t="0" r="0" b="0"/>
              <a:pathLst>
                <a:path w="18" h="11">
                  <a:moveTo>
                    <a:pt x="15" y="2"/>
                  </a:moveTo>
                  <a:cubicBezTo>
                    <a:pt x="16" y="4"/>
                    <a:pt x="18" y="9"/>
                    <a:pt x="16" y="10"/>
                  </a:cubicBezTo>
                  <a:cubicBezTo>
                    <a:pt x="11" y="10"/>
                    <a:pt x="4" y="11"/>
                    <a:pt x="2" y="7"/>
                  </a:cubicBezTo>
                  <a:cubicBezTo>
                    <a:pt x="0" y="3"/>
                    <a:pt x="6" y="6"/>
                    <a:pt x="5" y="2"/>
                  </a:cubicBezTo>
                  <a:cubicBezTo>
                    <a:pt x="9" y="0"/>
                    <a:pt x="14" y="4"/>
                    <a:pt x="15" y="2"/>
                  </a:cubicBezTo>
                  <a:close/>
                </a:path>
              </a:pathLst>
            </a:custGeom>
            <a:grpFill/>
            <a:ln w="9525">
              <a:noFill/>
            </a:ln>
          </p:spPr>
          <p:txBody>
            <a:bodyPr/>
            <a:lstStyle/>
            <a:p>
              <a:endParaRPr lang="zh-CN" altLang="en-US"/>
            </a:p>
          </p:txBody>
        </p:sp>
        <p:sp>
          <p:nvSpPr>
            <p:cNvPr id="6200" name="Freeform 37"/>
            <p:cNvSpPr/>
            <p:nvPr/>
          </p:nvSpPr>
          <p:spPr>
            <a:xfrm>
              <a:off x="1908175" y="793750"/>
              <a:ext cx="79375" cy="33338"/>
            </a:xfrm>
            <a:custGeom>
              <a:avLst/>
              <a:gdLst/>
              <a:ahLst/>
              <a:cxnLst>
                <a:cxn ang="0">
                  <a:pos x="71815" y="14817"/>
                </a:cxn>
                <a:cxn ang="0">
                  <a:pos x="52917" y="25930"/>
                </a:cxn>
                <a:cxn ang="0">
                  <a:pos x="30238" y="29634"/>
                </a:cxn>
                <a:cxn ang="0">
                  <a:pos x="7560" y="25930"/>
                </a:cxn>
                <a:cxn ang="0">
                  <a:pos x="15119" y="11113"/>
                </a:cxn>
                <a:cxn ang="0">
                  <a:pos x="30238" y="0"/>
                </a:cxn>
                <a:cxn ang="0">
                  <a:pos x="71815" y="14817"/>
                </a:cxn>
              </a:cxnLst>
              <a:rect l="0" t="0" r="0" b="0"/>
              <a:pathLst>
                <a:path w="21" h="9">
                  <a:moveTo>
                    <a:pt x="19" y="4"/>
                  </a:moveTo>
                  <a:cubicBezTo>
                    <a:pt x="21" y="8"/>
                    <a:pt x="16" y="6"/>
                    <a:pt x="14" y="7"/>
                  </a:cubicBezTo>
                  <a:cubicBezTo>
                    <a:pt x="13" y="7"/>
                    <a:pt x="9" y="9"/>
                    <a:pt x="8" y="8"/>
                  </a:cubicBezTo>
                  <a:cubicBezTo>
                    <a:pt x="7" y="7"/>
                    <a:pt x="4" y="8"/>
                    <a:pt x="2" y="7"/>
                  </a:cubicBezTo>
                  <a:cubicBezTo>
                    <a:pt x="0" y="3"/>
                    <a:pt x="9" y="4"/>
                    <a:pt x="4" y="3"/>
                  </a:cubicBezTo>
                  <a:cubicBezTo>
                    <a:pt x="4" y="0"/>
                    <a:pt x="8" y="2"/>
                    <a:pt x="8" y="0"/>
                  </a:cubicBezTo>
                  <a:cubicBezTo>
                    <a:pt x="12" y="1"/>
                    <a:pt x="17" y="1"/>
                    <a:pt x="19" y="4"/>
                  </a:cubicBezTo>
                  <a:close/>
                </a:path>
              </a:pathLst>
            </a:custGeom>
            <a:grpFill/>
            <a:ln w="9525">
              <a:noFill/>
            </a:ln>
          </p:spPr>
          <p:txBody>
            <a:bodyPr/>
            <a:lstStyle/>
            <a:p>
              <a:endParaRPr lang="zh-CN" altLang="en-US"/>
            </a:p>
          </p:txBody>
        </p:sp>
        <p:sp>
          <p:nvSpPr>
            <p:cNvPr id="6201" name="Freeform 38"/>
            <p:cNvSpPr/>
            <p:nvPr/>
          </p:nvSpPr>
          <p:spPr>
            <a:xfrm>
              <a:off x="1908175" y="850900"/>
              <a:ext cx="38100" cy="14288"/>
            </a:xfrm>
            <a:custGeom>
              <a:avLst/>
              <a:gdLst/>
              <a:ahLst/>
              <a:cxnLst>
                <a:cxn ang="0">
                  <a:pos x="30480" y="14288"/>
                </a:cxn>
                <a:cxn ang="0">
                  <a:pos x="7620" y="14288"/>
                </a:cxn>
                <a:cxn ang="0">
                  <a:pos x="30480" y="14288"/>
                </a:cxn>
              </a:cxnLst>
              <a:rect l="0" t="0" r="0" b="0"/>
              <a:pathLst>
                <a:path w="10" h="4">
                  <a:moveTo>
                    <a:pt x="8" y="4"/>
                  </a:moveTo>
                  <a:cubicBezTo>
                    <a:pt x="5" y="2"/>
                    <a:pt x="6" y="4"/>
                    <a:pt x="2" y="4"/>
                  </a:cubicBezTo>
                  <a:cubicBezTo>
                    <a:pt x="0" y="0"/>
                    <a:pt x="10" y="0"/>
                    <a:pt x="8" y="4"/>
                  </a:cubicBezTo>
                  <a:close/>
                </a:path>
              </a:pathLst>
            </a:custGeom>
            <a:grpFill/>
            <a:ln w="9525">
              <a:noFill/>
            </a:ln>
          </p:spPr>
          <p:txBody>
            <a:bodyPr/>
            <a:lstStyle/>
            <a:p>
              <a:endParaRPr lang="zh-CN" altLang="en-US"/>
            </a:p>
          </p:txBody>
        </p:sp>
        <p:sp>
          <p:nvSpPr>
            <p:cNvPr id="6202" name="Freeform 39"/>
            <p:cNvSpPr/>
            <p:nvPr/>
          </p:nvSpPr>
          <p:spPr>
            <a:xfrm>
              <a:off x="1792287" y="873125"/>
              <a:ext cx="41275" cy="25400"/>
            </a:xfrm>
            <a:custGeom>
              <a:avLst/>
              <a:gdLst/>
              <a:ahLst/>
              <a:cxnLst>
                <a:cxn ang="0">
                  <a:pos x="33770" y="3629"/>
                </a:cxn>
                <a:cxn ang="0">
                  <a:pos x="41275" y="14514"/>
                </a:cxn>
                <a:cxn ang="0">
                  <a:pos x="18761" y="18143"/>
                </a:cxn>
                <a:cxn ang="0">
                  <a:pos x="0" y="18143"/>
                </a:cxn>
                <a:cxn ang="0">
                  <a:pos x="33770" y="3629"/>
                </a:cxn>
              </a:cxnLst>
              <a:rect l="0" t="0" r="0" b="0"/>
              <a:pathLst>
                <a:path w="11" h="7">
                  <a:moveTo>
                    <a:pt x="9" y="1"/>
                  </a:moveTo>
                  <a:cubicBezTo>
                    <a:pt x="9" y="3"/>
                    <a:pt x="10" y="4"/>
                    <a:pt x="11" y="4"/>
                  </a:cubicBezTo>
                  <a:cubicBezTo>
                    <a:pt x="11" y="7"/>
                    <a:pt x="6" y="4"/>
                    <a:pt x="5" y="5"/>
                  </a:cubicBezTo>
                  <a:cubicBezTo>
                    <a:pt x="4" y="7"/>
                    <a:pt x="5" y="5"/>
                    <a:pt x="0" y="5"/>
                  </a:cubicBezTo>
                  <a:cubicBezTo>
                    <a:pt x="2" y="3"/>
                    <a:pt x="4" y="0"/>
                    <a:pt x="9" y="1"/>
                  </a:cubicBezTo>
                  <a:close/>
                </a:path>
              </a:pathLst>
            </a:custGeom>
            <a:grpFill/>
            <a:ln w="9525">
              <a:noFill/>
            </a:ln>
          </p:spPr>
          <p:txBody>
            <a:bodyPr/>
            <a:lstStyle/>
            <a:p>
              <a:endParaRPr lang="zh-CN" altLang="en-US"/>
            </a:p>
          </p:txBody>
        </p:sp>
        <p:sp>
          <p:nvSpPr>
            <p:cNvPr id="6203" name="Freeform 40"/>
            <p:cNvSpPr/>
            <p:nvPr/>
          </p:nvSpPr>
          <p:spPr>
            <a:xfrm>
              <a:off x="1870075" y="898525"/>
              <a:ext cx="15875" cy="26988"/>
            </a:xfrm>
            <a:custGeom>
              <a:avLst/>
              <a:gdLst/>
              <a:ahLst/>
              <a:cxnLst>
                <a:cxn ang="0">
                  <a:pos x="3969" y="0"/>
                </a:cxn>
                <a:cxn ang="0">
                  <a:pos x="15875" y="19277"/>
                </a:cxn>
                <a:cxn ang="0">
                  <a:pos x="3969" y="0"/>
                </a:cxn>
              </a:cxnLst>
              <a:rect l="0" t="0" r="0" b="0"/>
              <a:pathLst>
                <a:path w="4" h="7">
                  <a:moveTo>
                    <a:pt x="1" y="0"/>
                  </a:moveTo>
                  <a:cubicBezTo>
                    <a:pt x="4" y="0"/>
                    <a:pt x="4" y="2"/>
                    <a:pt x="4" y="5"/>
                  </a:cubicBezTo>
                  <a:cubicBezTo>
                    <a:pt x="0" y="7"/>
                    <a:pt x="1" y="2"/>
                    <a:pt x="1" y="0"/>
                  </a:cubicBezTo>
                  <a:close/>
                </a:path>
              </a:pathLst>
            </a:custGeom>
            <a:grpFill/>
            <a:ln w="9525">
              <a:noFill/>
            </a:ln>
          </p:spPr>
          <p:txBody>
            <a:bodyPr/>
            <a:lstStyle/>
            <a:p>
              <a:endParaRPr lang="zh-CN" altLang="en-US"/>
            </a:p>
          </p:txBody>
        </p:sp>
        <p:sp>
          <p:nvSpPr>
            <p:cNvPr id="6204" name="Freeform 41"/>
            <p:cNvSpPr/>
            <p:nvPr/>
          </p:nvSpPr>
          <p:spPr>
            <a:xfrm>
              <a:off x="3376612" y="1117600"/>
              <a:ext cx="93663" cy="112713"/>
            </a:xfrm>
            <a:custGeom>
              <a:avLst/>
              <a:gdLst/>
              <a:ahLst/>
              <a:cxnLst>
                <a:cxn ang="0">
                  <a:pos x="37465" y="3757"/>
                </a:cxn>
                <a:cxn ang="0">
                  <a:pos x="41212" y="7514"/>
                </a:cxn>
                <a:cxn ang="0">
                  <a:pos x="78677" y="7514"/>
                </a:cxn>
                <a:cxn ang="0">
                  <a:pos x="93663" y="18786"/>
                </a:cxn>
                <a:cxn ang="0">
                  <a:pos x="89916" y="30057"/>
                </a:cxn>
                <a:cxn ang="0">
                  <a:pos x="78677" y="33814"/>
                </a:cxn>
                <a:cxn ang="0">
                  <a:pos x="89916" y="60114"/>
                </a:cxn>
                <a:cxn ang="0">
                  <a:pos x="82423" y="86413"/>
                </a:cxn>
                <a:cxn ang="0">
                  <a:pos x="56198" y="86413"/>
                </a:cxn>
                <a:cxn ang="0">
                  <a:pos x="52451" y="101442"/>
                </a:cxn>
                <a:cxn ang="0">
                  <a:pos x="41212" y="112713"/>
                </a:cxn>
                <a:cxn ang="0">
                  <a:pos x="11240" y="112713"/>
                </a:cxn>
                <a:cxn ang="0">
                  <a:pos x="22479" y="82656"/>
                </a:cxn>
                <a:cxn ang="0">
                  <a:pos x="22479" y="60114"/>
                </a:cxn>
                <a:cxn ang="0">
                  <a:pos x="11240" y="33814"/>
                </a:cxn>
                <a:cxn ang="0">
                  <a:pos x="29972" y="37571"/>
                </a:cxn>
                <a:cxn ang="0">
                  <a:pos x="37465" y="3757"/>
                </a:cxn>
              </a:cxnLst>
              <a:rect l="0" t="0" r="0" b="0"/>
              <a:pathLst>
                <a:path w="25" h="30">
                  <a:moveTo>
                    <a:pt x="10" y="1"/>
                  </a:moveTo>
                  <a:cubicBezTo>
                    <a:pt x="11" y="0"/>
                    <a:pt x="11" y="1"/>
                    <a:pt x="11" y="2"/>
                  </a:cubicBezTo>
                  <a:cubicBezTo>
                    <a:pt x="11" y="4"/>
                    <a:pt x="17" y="1"/>
                    <a:pt x="21" y="2"/>
                  </a:cubicBezTo>
                  <a:cubicBezTo>
                    <a:pt x="22" y="4"/>
                    <a:pt x="23" y="5"/>
                    <a:pt x="25" y="5"/>
                  </a:cubicBezTo>
                  <a:cubicBezTo>
                    <a:pt x="25" y="7"/>
                    <a:pt x="25" y="7"/>
                    <a:pt x="24" y="8"/>
                  </a:cubicBezTo>
                  <a:cubicBezTo>
                    <a:pt x="24" y="9"/>
                    <a:pt x="22" y="9"/>
                    <a:pt x="21" y="9"/>
                  </a:cubicBezTo>
                  <a:cubicBezTo>
                    <a:pt x="21" y="13"/>
                    <a:pt x="24" y="13"/>
                    <a:pt x="24" y="16"/>
                  </a:cubicBezTo>
                  <a:cubicBezTo>
                    <a:pt x="24" y="18"/>
                    <a:pt x="22" y="20"/>
                    <a:pt x="22" y="23"/>
                  </a:cubicBezTo>
                  <a:cubicBezTo>
                    <a:pt x="20" y="23"/>
                    <a:pt x="18" y="23"/>
                    <a:pt x="15" y="23"/>
                  </a:cubicBezTo>
                  <a:cubicBezTo>
                    <a:pt x="13" y="23"/>
                    <a:pt x="15" y="26"/>
                    <a:pt x="14" y="27"/>
                  </a:cubicBezTo>
                  <a:cubicBezTo>
                    <a:pt x="14" y="28"/>
                    <a:pt x="10" y="28"/>
                    <a:pt x="11" y="30"/>
                  </a:cubicBezTo>
                  <a:cubicBezTo>
                    <a:pt x="8" y="30"/>
                    <a:pt x="6" y="30"/>
                    <a:pt x="3" y="30"/>
                  </a:cubicBezTo>
                  <a:cubicBezTo>
                    <a:pt x="4" y="27"/>
                    <a:pt x="0" y="20"/>
                    <a:pt x="6" y="22"/>
                  </a:cubicBezTo>
                  <a:cubicBezTo>
                    <a:pt x="6" y="18"/>
                    <a:pt x="3" y="19"/>
                    <a:pt x="6" y="16"/>
                  </a:cubicBezTo>
                  <a:cubicBezTo>
                    <a:pt x="7" y="12"/>
                    <a:pt x="2" y="13"/>
                    <a:pt x="3" y="9"/>
                  </a:cubicBezTo>
                  <a:cubicBezTo>
                    <a:pt x="6" y="9"/>
                    <a:pt x="6" y="10"/>
                    <a:pt x="8" y="10"/>
                  </a:cubicBezTo>
                  <a:cubicBezTo>
                    <a:pt x="11" y="10"/>
                    <a:pt x="9" y="4"/>
                    <a:pt x="10" y="1"/>
                  </a:cubicBezTo>
                  <a:close/>
                </a:path>
              </a:pathLst>
            </a:custGeom>
            <a:grpFill/>
            <a:ln w="9525">
              <a:noFill/>
            </a:ln>
          </p:spPr>
          <p:txBody>
            <a:bodyPr/>
            <a:lstStyle/>
            <a:p>
              <a:endParaRPr lang="zh-CN" altLang="en-US"/>
            </a:p>
          </p:txBody>
        </p:sp>
        <p:sp>
          <p:nvSpPr>
            <p:cNvPr id="6205" name="Freeform 42"/>
            <p:cNvSpPr/>
            <p:nvPr/>
          </p:nvSpPr>
          <p:spPr>
            <a:xfrm>
              <a:off x="57150" y="1123950"/>
              <a:ext cx="30163" cy="26988"/>
            </a:xfrm>
            <a:custGeom>
              <a:avLst/>
              <a:gdLst/>
              <a:ahLst/>
              <a:cxnLst>
                <a:cxn ang="0">
                  <a:pos x="26393" y="0"/>
                </a:cxn>
                <a:cxn ang="0">
                  <a:pos x="22622" y="11566"/>
                </a:cxn>
                <a:cxn ang="0">
                  <a:pos x="0" y="15422"/>
                </a:cxn>
                <a:cxn ang="0">
                  <a:pos x="26393" y="0"/>
                </a:cxn>
              </a:cxnLst>
              <a:rect l="0" t="0" r="0" b="0"/>
              <a:pathLst>
                <a:path w="8" h="7">
                  <a:moveTo>
                    <a:pt x="7" y="0"/>
                  </a:moveTo>
                  <a:cubicBezTo>
                    <a:pt x="8" y="2"/>
                    <a:pt x="6" y="2"/>
                    <a:pt x="6" y="3"/>
                  </a:cubicBezTo>
                  <a:cubicBezTo>
                    <a:pt x="4" y="5"/>
                    <a:pt x="3" y="7"/>
                    <a:pt x="0" y="4"/>
                  </a:cubicBezTo>
                  <a:cubicBezTo>
                    <a:pt x="1" y="2"/>
                    <a:pt x="4" y="1"/>
                    <a:pt x="7" y="0"/>
                  </a:cubicBezTo>
                  <a:close/>
                </a:path>
              </a:pathLst>
            </a:custGeom>
            <a:grpFill/>
            <a:ln w="9525">
              <a:noFill/>
            </a:ln>
          </p:spPr>
          <p:txBody>
            <a:bodyPr/>
            <a:lstStyle/>
            <a:p>
              <a:endParaRPr lang="zh-CN" altLang="en-US"/>
            </a:p>
          </p:txBody>
        </p:sp>
        <p:sp>
          <p:nvSpPr>
            <p:cNvPr id="6206" name="Freeform 43"/>
            <p:cNvSpPr/>
            <p:nvPr/>
          </p:nvSpPr>
          <p:spPr>
            <a:xfrm>
              <a:off x="744537" y="1147763"/>
              <a:ext cx="33338" cy="52388"/>
            </a:xfrm>
            <a:custGeom>
              <a:avLst/>
              <a:gdLst/>
              <a:ahLst/>
              <a:cxnLst>
                <a:cxn ang="0">
                  <a:pos x="7408" y="0"/>
                </a:cxn>
                <a:cxn ang="0">
                  <a:pos x="33338" y="37420"/>
                </a:cxn>
                <a:cxn ang="0">
                  <a:pos x="14817" y="26194"/>
                </a:cxn>
                <a:cxn ang="0">
                  <a:pos x="7408" y="0"/>
                </a:cxn>
              </a:cxnLst>
              <a:rect l="0" t="0" r="0" b="0"/>
              <a:pathLst>
                <a:path w="9" h="14">
                  <a:moveTo>
                    <a:pt x="2" y="0"/>
                  </a:moveTo>
                  <a:cubicBezTo>
                    <a:pt x="5" y="3"/>
                    <a:pt x="5" y="8"/>
                    <a:pt x="9" y="10"/>
                  </a:cubicBezTo>
                  <a:cubicBezTo>
                    <a:pt x="8" y="14"/>
                    <a:pt x="4" y="9"/>
                    <a:pt x="4" y="7"/>
                  </a:cubicBezTo>
                  <a:cubicBezTo>
                    <a:pt x="0" y="7"/>
                    <a:pt x="0" y="2"/>
                    <a:pt x="2" y="0"/>
                  </a:cubicBezTo>
                  <a:close/>
                </a:path>
              </a:pathLst>
            </a:custGeom>
            <a:grpFill/>
            <a:ln w="9525">
              <a:noFill/>
            </a:ln>
          </p:spPr>
          <p:txBody>
            <a:bodyPr/>
            <a:lstStyle/>
            <a:p>
              <a:endParaRPr lang="zh-CN" altLang="en-US"/>
            </a:p>
          </p:txBody>
        </p:sp>
        <p:sp>
          <p:nvSpPr>
            <p:cNvPr id="6207" name="Freeform 44"/>
            <p:cNvSpPr/>
            <p:nvPr/>
          </p:nvSpPr>
          <p:spPr>
            <a:xfrm>
              <a:off x="6640512" y="1123950"/>
              <a:ext cx="55563" cy="244475"/>
            </a:xfrm>
            <a:custGeom>
              <a:avLst/>
              <a:gdLst/>
              <a:ahLst/>
              <a:cxnLst>
                <a:cxn ang="0">
                  <a:pos x="18521" y="26328"/>
                </a:cxn>
                <a:cxn ang="0">
                  <a:pos x="29634" y="63940"/>
                </a:cxn>
                <a:cxn ang="0">
                  <a:pos x="33338" y="86507"/>
                </a:cxn>
                <a:cxn ang="0">
                  <a:pos x="33338" y="101551"/>
                </a:cxn>
                <a:cxn ang="0">
                  <a:pos x="40746" y="142924"/>
                </a:cxn>
                <a:cxn ang="0">
                  <a:pos x="55563" y="165491"/>
                </a:cxn>
                <a:cxn ang="0">
                  <a:pos x="33338" y="169252"/>
                </a:cxn>
                <a:cxn ang="0">
                  <a:pos x="33338" y="206863"/>
                </a:cxn>
                <a:cxn ang="0">
                  <a:pos x="22225" y="206863"/>
                </a:cxn>
                <a:cxn ang="0">
                  <a:pos x="33338" y="244475"/>
                </a:cxn>
                <a:cxn ang="0">
                  <a:pos x="7408" y="236953"/>
                </a:cxn>
                <a:cxn ang="0">
                  <a:pos x="14817" y="206863"/>
                </a:cxn>
                <a:cxn ang="0">
                  <a:pos x="3704" y="191819"/>
                </a:cxn>
                <a:cxn ang="0">
                  <a:pos x="14817" y="127879"/>
                </a:cxn>
                <a:cxn ang="0">
                  <a:pos x="3704" y="101551"/>
                </a:cxn>
                <a:cxn ang="0">
                  <a:pos x="3704" y="63940"/>
                </a:cxn>
                <a:cxn ang="0">
                  <a:pos x="18521" y="48895"/>
                </a:cxn>
                <a:cxn ang="0">
                  <a:pos x="22225" y="30089"/>
                </a:cxn>
                <a:cxn ang="0">
                  <a:pos x="18521" y="26328"/>
                </a:cxn>
              </a:cxnLst>
              <a:rect l="0" t="0" r="0" b="0"/>
              <a:pathLst>
                <a:path w="15" h="65">
                  <a:moveTo>
                    <a:pt x="5" y="7"/>
                  </a:moveTo>
                  <a:cubicBezTo>
                    <a:pt x="11" y="0"/>
                    <a:pt x="5" y="15"/>
                    <a:pt x="8" y="17"/>
                  </a:cubicBezTo>
                  <a:cubicBezTo>
                    <a:pt x="10" y="19"/>
                    <a:pt x="6" y="19"/>
                    <a:pt x="9" y="23"/>
                  </a:cubicBezTo>
                  <a:cubicBezTo>
                    <a:pt x="11" y="25"/>
                    <a:pt x="9" y="25"/>
                    <a:pt x="9" y="27"/>
                  </a:cubicBezTo>
                  <a:cubicBezTo>
                    <a:pt x="9" y="28"/>
                    <a:pt x="12" y="33"/>
                    <a:pt x="11" y="38"/>
                  </a:cubicBezTo>
                  <a:cubicBezTo>
                    <a:pt x="10" y="41"/>
                    <a:pt x="13" y="42"/>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2"/>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8"/>
                  </a:cubicBezTo>
                  <a:cubicBezTo>
                    <a:pt x="7" y="7"/>
                    <a:pt x="6" y="7"/>
                    <a:pt x="5" y="7"/>
                  </a:cubicBezTo>
                  <a:close/>
                </a:path>
              </a:pathLst>
            </a:custGeom>
            <a:grpFill/>
            <a:ln w="9525">
              <a:noFill/>
            </a:ln>
          </p:spPr>
          <p:txBody>
            <a:bodyPr/>
            <a:lstStyle/>
            <a:p>
              <a:endParaRPr lang="zh-CN" altLang="en-US"/>
            </a:p>
          </p:txBody>
        </p:sp>
        <p:sp>
          <p:nvSpPr>
            <p:cNvPr id="6208" name="Freeform 45"/>
            <p:cNvSpPr/>
            <p:nvPr/>
          </p:nvSpPr>
          <p:spPr>
            <a:xfrm>
              <a:off x="15875" y="1150938"/>
              <a:ext cx="14288" cy="22225"/>
            </a:xfrm>
            <a:custGeom>
              <a:avLst/>
              <a:gdLst/>
              <a:ahLst/>
              <a:cxnLst>
                <a:cxn ang="0">
                  <a:pos x="3572" y="0"/>
                </a:cxn>
                <a:cxn ang="0">
                  <a:pos x="0" y="14817"/>
                </a:cxn>
                <a:cxn ang="0">
                  <a:pos x="0" y="3704"/>
                </a:cxn>
                <a:cxn ang="0">
                  <a:pos x="3572" y="0"/>
                </a:cxn>
              </a:cxnLst>
              <a:rect l="0" t="0" r="0" b="0"/>
              <a:pathLst>
                <a:path w="4" h="6">
                  <a:moveTo>
                    <a:pt x="1" y="0"/>
                  </a:moveTo>
                  <a:cubicBezTo>
                    <a:pt x="4" y="0"/>
                    <a:pt x="3" y="6"/>
                    <a:pt x="0" y="4"/>
                  </a:cubicBezTo>
                  <a:cubicBezTo>
                    <a:pt x="0" y="3"/>
                    <a:pt x="0" y="2"/>
                    <a:pt x="0" y="1"/>
                  </a:cubicBezTo>
                  <a:cubicBezTo>
                    <a:pt x="1" y="2"/>
                    <a:pt x="1" y="1"/>
                    <a:pt x="1" y="0"/>
                  </a:cubicBezTo>
                  <a:close/>
                </a:path>
              </a:pathLst>
            </a:custGeom>
            <a:grpFill/>
            <a:ln w="9525">
              <a:noFill/>
            </a:ln>
          </p:spPr>
          <p:txBody>
            <a:bodyPr/>
            <a:lstStyle/>
            <a:p>
              <a:endParaRPr lang="zh-CN" altLang="en-US"/>
            </a:p>
          </p:txBody>
        </p:sp>
        <p:sp>
          <p:nvSpPr>
            <p:cNvPr id="6209" name="Freeform 46"/>
            <p:cNvSpPr/>
            <p:nvPr/>
          </p:nvSpPr>
          <p:spPr>
            <a:xfrm>
              <a:off x="2317750" y="1238250"/>
              <a:ext cx="157163" cy="130175"/>
            </a:xfrm>
            <a:custGeom>
              <a:avLst/>
              <a:gdLst/>
              <a:ahLst/>
              <a:cxnLst>
                <a:cxn ang="0">
                  <a:pos x="67356" y="0"/>
                </a:cxn>
                <a:cxn ang="0">
                  <a:pos x="82323" y="7439"/>
                </a:cxn>
                <a:cxn ang="0">
                  <a:pos x="78582" y="29754"/>
                </a:cxn>
                <a:cxn ang="0">
                  <a:pos x="101033" y="40912"/>
                </a:cxn>
                <a:cxn ang="0">
                  <a:pos x="130969" y="52070"/>
                </a:cxn>
                <a:cxn ang="0">
                  <a:pos x="127227" y="70666"/>
                </a:cxn>
                <a:cxn ang="0">
                  <a:pos x="142195" y="78105"/>
                </a:cxn>
                <a:cxn ang="0">
                  <a:pos x="153421" y="92982"/>
                </a:cxn>
                <a:cxn ang="0">
                  <a:pos x="142195" y="119017"/>
                </a:cxn>
                <a:cxn ang="0">
                  <a:pos x="134711" y="107859"/>
                </a:cxn>
                <a:cxn ang="0">
                  <a:pos x="104775" y="107859"/>
                </a:cxn>
                <a:cxn ang="0">
                  <a:pos x="82323" y="130175"/>
                </a:cxn>
                <a:cxn ang="0">
                  <a:pos x="74840" y="111579"/>
                </a:cxn>
                <a:cxn ang="0">
                  <a:pos x="56130" y="107859"/>
                </a:cxn>
                <a:cxn ang="0">
                  <a:pos x="37420" y="92982"/>
                </a:cxn>
                <a:cxn ang="0">
                  <a:pos x="0" y="96701"/>
                </a:cxn>
                <a:cxn ang="0">
                  <a:pos x="3742" y="78105"/>
                </a:cxn>
                <a:cxn ang="0">
                  <a:pos x="26194" y="66947"/>
                </a:cxn>
                <a:cxn ang="0">
                  <a:pos x="37420" y="44631"/>
                </a:cxn>
                <a:cxn ang="0">
                  <a:pos x="41162" y="18596"/>
                </a:cxn>
                <a:cxn ang="0">
                  <a:pos x="52388" y="18596"/>
                </a:cxn>
                <a:cxn ang="0">
                  <a:pos x="52388" y="7439"/>
                </a:cxn>
                <a:cxn ang="0">
                  <a:pos x="67356" y="0"/>
                </a:cxn>
              </a:cxnLst>
              <a:rect l="0" t="0" r="0" b="0"/>
              <a:pathLst>
                <a:path w="42" h="35">
                  <a:moveTo>
                    <a:pt x="18" y="0"/>
                  </a:moveTo>
                  <a:cubicBezTo>
                    <a:pt x="20" y="0"/>
                    <a:pt x="20" y="2"/>
                    <a:pt x="22" y="2"/>
                  </a:cubicBezTo>
                  <a:cubicBezTo>
                    <a:pt x="22" y="5"/>
                    <a:pt x="18" y="5"/>
                    <a:pt x="21" y="8"/>
                  </a:cubicBezTo>
                  <a:cubicBezTo>
                    <a:pt x="20" y="11"/>
                    <a:pt x="25" y="10"/>
                    <a:pt x="27" y="11"/>
                  </a:cubicBezTo>
                  <a:cubicBezTo>
                    <a:pt x="28" y="11"/>
                    <a:pt x="30" y="15"/>
                    <a:pt x="35" y="14"/>
                  </a:cubicBezTo>
                  <a:cubicBezTo>
                    <a:pt x="35" y="17"/>
                    <a:pt x="38" y="18"/>
                    <a:pt x="34" y="19"/>
                  </a:cubicBezTo>
                  <a:cubicBezTo>
                    <a:pt x="33" y="21"/>
                    <a:pt x="37" y="20"/>
                    <a:pt x="38" y="21"/>
                  </a:cubicBezTo>
                  <a:cubicBezTo>
                    <a:pt x="39" y="22"/>
                    <a:pt x="37" y="26"/>
                    <a:pt x="41" y="25"/>
                  </a:cubicBezTo>
                  <a:cubicBezTo>
                    <a:pt x="42" y="29"/>
                    <a:pt x="37" y="27"/>
                    <a:pt x="38" y="32"/>
                  </a:cubicBezTo>
                  <a:cubicBezTo>
                    <a:pt x="36" y="32"/>
                    <a:pt x="37" y="30"/>
                    <a:pt x="36" y="29"/>
                  </a:cubicBezTo>
                  <a:cubicBezTo>
                    <a:pt x="31" y="29"/>
                    <a:pt x="32" y="31"/>
                    <a:pt x="28" y="29"/>
                  </a:cubicBezTo>
                  <a:cubicBezTo>
                    <a:pt x="26" y="31"/>
                    <a:pt x="22" y="31"/>
                    <a:pt x="22" y="35"/>
                  </a:cubicBezTo>
                  <a:cubicBezTo>
                    <a:pt x="20" y="35"/>
                    <a:pt x="21" y="32"/>
                    <a:pt x="20" y="30"/>
                  </a:cubicBezTo>
                  <a:cubicBezTo>
                    <a:pt x="19" y="29"/>
                    <a:pt x="16" y="30"/>
                    <a:pt x="15" y="29"/>
                  </a:cubicBezTo>
                  <a:cubicBezTo>
                    <a:pt x="14" y="28"/>
                    <a:pt x="13" y="25"/>
                    <a:pt x="10" y="25"/>
                  </a:cubicBezTo>
                  <a:cubicBezTo>
                    <a:pt x="5" y="24"/>
                    <a:pt x="5" y="27"/>
                    <a:pt x="0" y="26"/>
                  </a:cubicBezTo>
                  <a:cubicBezTo>
                    <a:pt x="1" y="25"/>
                    <a:pt x="1" y="23"/>
                    <a:pt x="1" y="21"/>
                  </a:cubicBezTo>
                  <a:cubicBezTo>
                    <a:pt x="6" y="22"/>
                    <a:pt x="2" y="16"/>
                    <a:pt x="7" y="18"/>
                  </a:cubicBezTo>
                  <a:cubicBezTo>
                    <a:pt x="5" y="14"/>
                    <a:pt x="9" y="14"/>
                    <a:pt x="10" y="12"/>
                  </a:cubicBezTo>
                  <a:cubicBezTo>
                    <a:pt x="11" y="10"/>
                    <a:pt x="9" y="7"/>
                    <a:pt x="11" y="5"/>
                  </a:cubicBezTo>
                  <a:cubicBezTo>
                    <a:pt x="12" y="5"/>
                    <a:pt x="14" y="6"/>
                    <a:pt x="14" y="5"/>
                  </a:cubicBezTo>
                  <a:cubicBezTo>
                    <a:pt x="14" y="5"/>
                    <a:pt x="14" y="3"/>
                    <a:pt x="14" y="2"/>
                  </a:cubicBezTo>
                  <a:cubicBezTo>
                    <a:pt x="15" y="1"/>
                    <a:pt x="18" y="2"/>
                    <a:pt x="18" y="0"/>
                  </a:cubicBezTo>
                  <a:close/>
                </a:path>
              </a:pathLst>
            </a:custGeom>
            <a:grpFill/>
            <a:ln w="9525">
              <a:noFill/>
            </a:ln>
          </p:spPr>
          <p:txBody>
            <a:bodyPr/>
            <a:lstStyle/>
            <a:p>
              <a:endParaRPr lang="zh-CN" altLang="en-US"/>
            </a:p>
          </p:txBody>
        </p:sp>
        <p:sp>
          <p:nvSpPr>
            <p:cNvPr id="6210" name="Freeform 47"/>
            <p:cNvSpPr/>
            <p:nvPr/>
          </p:nvSpPr>
          <p:spPr>
            <a:xfrm>
              <a:off x="2235200" y="1274763"/>
              <a:ext cx="33338" cy="38100"/>
            </a:xfrm>
            <a:custGeom>
              <a:avLst/>
              <a:gdLst/>
              <a:ahLst/>
              <a:cxnLst>
                <a:cxn ang="0">
                  <a:pos x="0" y="3810"/>
                </a:cxn>
                <a:cxn ang="0">
                  <a:pos x="33338" y="19050"/>
                </a:cxn>
                <a:cxn ang="0">
                  <a:pos x="0" y="3810"/>
                </a:cxn>
              </a:cxnLst>
              <a:rect l="0" t="0" r="0" b="0"/>
              <a:pathLst>
                <a:path w="9" h="10">
                  <a:moveTo>
                    <a:pt x="0" y="1"/>
                  </a:moveTo>
                  <a:cubicBezTo>
                    <a:pt x="5" y="0"/>
                    <a:pt x="5" y="5"/>
                    <a:pt x="9" y="5"/>
                  </a:cubicBezTo>
                  <a:cubicBezTo>
                    <a:pt x="8" y="10"/>
                    <a:pt x="0" y="5"/>
                    <a:pt x="0" y="1"/>
                  </a:cubicBezTo>
                  <a:close/>
                </a:path>
              </a:pathLst>
            </a:custGeom>
            <a:grpFill/>
            <a:ln w="9525">
              <a:noFill/>
            </a:ln>
          </p:spPr>
          <p:txBody>
            <a:bodyPr/>
            <a:lstStyle/>
            <a:p>
              <a:endParaRPr lang="zh-CN" altLang="en-US"/>
            </a:p>
          </p:txBody>
        </p:sp>
        <p:sp>
          <p:nvSpPr>
            <p:cNvPr id="6211" name="Freeform 48"/>
            <p:cNvSpPr/>
            <p:nvPr/>
          </p:nvSpPr>
          <p:spPr>
            <a:xfrm>
              <a:off x="6621462" y="1411288"/>
              <a:ext cx="112713" cy="77788"/>
            </a:xfrm>
            <a:custGeom>
              <a:avLst/>
              <a:gdLst/>
              <a:ahLst/>
              <a:cxnLst>
                <a:cxn ang="0">
                  <a:pos x="33814" y="0"/>
                </a:cxn>
                <a:cxn ang="0">
                  <a:pos x="37571" y="3704"/>
                </a:cxn>
                <a:cxn ang="0">
                  <a:pos x="60114" y="25929"/>
                </a:cxn>
                <a:cxn ang="0">
                  <a:pos x="112713" y="18521"/>
                </a:cxn>
                <a:cxn ang="0">
                  <a:pos x="90170" y="51859"/>
                </a:cxn>
                <a:cxn ang="0">
                  <a:pos x="75142" y="44450"/>
                </a:cxn>
                <a:cxn ang="0">
                  <a:pos x="52599" y="55563"/>
                </a:cxn>
                <a:cxn ang="0">
                  <a:pos x="48842" y="70380"/>
                </a:cxn>
                <a:cxn ang="0">
                  <a:pos x="22543" y="62971"/>
                </a:cxn>
                <a:cxn ang="0">
                  <a:pos x="33814" y="0"/>
                </a:cxn>
              </a:cxnLst>
              <a:rect l="0" t="0" r="0" b="0"/>
              <a:pathLst>
                <a:path w="30" h="21">
                  <a:moveTo>
                    <a:pt x="9" y="0"/>
                  </a:moveTo>
                  <a:cubicBezTo>
                    <a:pt x="10" y="0"/>
                    <a:pt x="10" y="0"/>
                    <a:pt x="10" y="1"/>
                  </a:cubicBezTo>
                  <a:cubicBezTo>
                    <a:pt x="10" y="5"/>
                    <a:pt x="15" y="3"/>
                    <a:pt x="16" y="7"/>
                  </a:cubicBezTo>
                  <a:cubicBezTo>
                    <a:pt x="20" y="5"/>
                    <a:pt x="24" y="8"/>
                    <a:pt x="30" y="5"/>
                  </a:cubicBezTo>
                  <a:cubicBezTo>
                    <a:pt x="29" y="10"/>
                    <a:pt x="24" y="10"/>
                    <a:pt x="24" y="14"/>
                  </a:cubicBezTo>
                  <a:cubicBezTo>
                    <a:pt x="22" y="14"/>
                    <a:pt x="22" y="13"/>
                    <a:pt x="20" y="12"/>
                  </a:cubicBezTo>
                  <a:cubicBezTo>
                    <a:pt x="17" y="12"/>
                    <a:pt x="15" y="19"/>
                    <a:pt x="14" y="15"/>
                  </a:cubicBezTo>
                  <a:cubicBezTo>
                    <a:pt x="12" y="16"/>
                    <a:pt x="13" y="18"/>
                    <a:pt x="13" y="19"/>
                  </a:cubicBezTo>
                  <a:cubicBezTo>
                    <a:pt x="9" y="21"/>
                    <a:pt x="9" y="12"/>
                    <a:pt x="6" y="17"/>
                  </a:cubicBezTo>
                  <a:cubicBezTo>
                    <a:pt x="0" y="13"/>
                    <a:pt x="4" y="2"/>
                    <a:pt x="9" y="0"/>
                  </a:cubicBezTo>
                  <a:close/>
                </a:path>
              </a:pathLst>
            </a:custGeom>
            <a:grpFill/>
            <a:ln w="9525">
              <a:noFill/>
            </a:ln>
          </p:spPr>
          <p:txBody>
            <a:bodyPr/>
            <a:lstStyle/>
            <a:p>
              <a:endParaRPr lang="zh-CN" altLang="en-US"/>
            </a:p>
          </p:txBody>
        </p:sp>
        <p:sp>
          <p:nvSpPr>
            <p:cNvPr id="6212" name="Freeform 49"/>
            <p:cNvSpPr/>
            <p:nvPr/>
          </p:nvSpPr>
          <p:spPr>
            <a:xfrm>
              <a:off x="6426200" y="1504950"/>
              <a:ext cx="214313" cy="184150"/>
            </a:xfrm>
            <a:custGeom>
              <a:avLst/>
              <a:gdLst/>
              <a:ahLst/>
              <a:cxnLst>
                <a:cxn ang="0">
                  <a:pos x="191754" y="0"/>
                </a:cxn>
                <a:cxn ang="0">
                  <a:pos x="206793" y="7516"/>
                </a:cxn>
                <a:cxn ang="0">
                  <a:pos x="206793" y="86438"/>
                </a:cxn>
                <a:cxn ang="0">
                  <a:pos x="199273" y="75163"/>
                </a:cxn>
                <a:cxn ang="0">
                  <a:pos x="199273" y="105229"/>
                </a:cxn>
                <a:cxn ang="0">
                  <a:pos x="191754" y="101470"/>
                </a:cxn>
                <a:cxn ang="0">
                  <a:pos x="191754" y="154085"/>
                </a:cxn>
                <a:cxn ang="0">
                  <a:pos x="180474" y="146568"/>
                </a:cxn>
                <a:cxn ang="0">
                  <a:pos x="165435" y="157843"/>
                </a:cxn>
                <a:cxn ang="0">
                  <a:pos x="154155" y="154085"/>
                </a:cxn>
                <a:cxn ang="0">
                  <a:pos x="131596" y="157843"/>
                </a:cxn>
                <a:cxn ang="0">
                  <a:pos x="105277" y="165359"/>
                </a:cxn>
                <a:cxn ang="0">
                  <a:pos x="93997" y="184150"/>
                </a:cxn>
                <a:cxn ang="0">
                  <a:pos x="75198" y="157843"/>
                </a:cxn>
                <a:cxn ang="0">
                  <a:pos x="63918" y="169117"/>
                </a:cxn>
                <a:cxn ang="0">
                  <a:pos x="52638" y="165359"/>
                </a:cxn>
                <a:cxn ang="0">
                  <a:pos x="0" y="172876"/>
                </a:cxn>
                <a:cxn ang="0">
                  <a:pos x="7520" y="154085"/>
                </a:cxn>
                <a:cxn ang="0">
                  <a:pos x="15040" y="157843"/>
                </a:cxn>
                <a:cxn ang="0">
                  <a:pos x="22559" y="146568"/>
                </a:cxn>
                <a:cxn ang="0">
                  <a:pos x="93997" y="142810"/>
                </a:cxn>
                <a:cxn ang="0">
                  <a:pos x="105277" y="105229"/>
                </a:cxn>
                <a:cxn ang="0">
                  <a:pos x="116556" y="93954"/>
                </a:cxn>
                <a:cxn ang="0">
                  <a:pos x="146635" y="101470"/>
                </a:cxn>
                <a:cxn ang="0">
                  <a:pos x="146635" y="78921"/>
                </a:cxn>
                <a:cxn ang="0">
                  <a:pos x="154155" y="90196"/>
                </a:cxn>
                <a:cxn ang="0">
                  <a:pos x="157915" y="63889"/>
                </a:cxn>
                <a:cxn ang="0">
                  <a:pos x="172954" y="22549"/>
                </a:cxn>
                <a:cxn ang="0">
                  <a:pos x="191754" y="0"/>
                </a:cxn>
              </a:cxnLst>
              <a:rect l="0" t="0" r="0" b="0"/>
              <a:pathLst>
                <a:path w="57" h="49">
                  <a:moveTo>
                    <a:pt x="51" y="0"/>
                  </a:moveTo>
                  <a:cubicBezTo>
                    <a:pt x="53" y="0"/>
                    <a:pt x="53" y="1"/>
                    <a:pt x="55" y="2"/>
                  </a:cubicBezTo>
                  <a:cubicBezTo>
                    <a:pt x="55" y="12"/>
                    <a:pt x="57" y="17"/>
                    <a:pt x="55" y="23"/>
                  </a:cubicBezTo>
                  <a:cubicBezTo>
                    <a:pt x="54" y="22"/>
                    <a:pt x="54" y="21"/>
                    <a:pt x="53" y="20"/>
                  </a:cubicBezTo>
                  <a:cubicBezTo>
                    <a:pt x="50" y="21"/>
                    <a:pt x="54" y="26"/>
                    <a:pt x="53" y="28"/>
                  </a:cubicBezTo>
                  <a:cubicBezTo>
                    <a:pt x="52" y="28"/>
                    <a:pt x="52" y="27"/>
                    <a:pt x="51" y="27"/>
                  </a:cubicBezTo>
                  <a:cubicBezTo>
                    <a:pt x="51" y="31"/>
                    <a:pt x="51" y="36"/>
                    <a:pt x="51" y="41"/>
                  </a:cubicBezTo>
                  <a:cubicBezTo>
                    <a:pt x="50" y="40"/>
                    <a:pt x="49" y="39"/>
                    <a:pt x="48" y="39"/>
                  </a:cubicBezTo>
                  <a:cubicBezTo>
                    <a:pt x="45" y="38"/>
                    <a:pt x="45" y="42"/>
                    <a:pt x="44" y="42"/>
                  </a:cubicBezTo>
                  <a:cubicBezTo>
                    <a:pt x="43" y="42"/>
                    <a:pt x="42" y="41"/>
                    <a:pt x="41" y="41"/>
                  </a:cubicBezTo>
                  <a:cubicBezTo>
                    <a:pt x="40" y="41"/>
                    <a:pt x="37" y="42"/>
                    <a:pt x="35" y="42"/>
                  </a:cubicBezTo>
                  <a:cubicBezTo>
                    <a:pt x="35" y="42"/>
                    <a:pt x="32" y="44"/>
                    <a:pt x="28" y="44"/>
                  </a:cubicBezTo>
                  <a:cubicBezTo>
                    <a:pt x="26" y="44"/>
                    <a:pt x="27" y="48"/>
                    <a:pt x="25" y="49"/>
                  </a:cubicBezTo>
                  <a:cubicBezTo>
                    <a:pt x="22" y="48"/>
                    <a:pt x="20" y="46"/>
                    <a:pt x="20" y="42"/>
                  </a:cubicBezTo>
                  <a:cubicBezTo>
                    <a:pt x="17" y="41"/>
                    <a:pt x="18" y="45"/>
                    <a:pt x="17" y="45"/>
                  </a:cubicBezTo>
                  <a:cubicBezTo>
                    <a:pt x="15" y="46"/>
                    <a:pt x="15" y="44"/>
                    <a:pt x="14" y="44"/>
                  </a:cubicBezTo>
                  <a:cubicBezTo>
                    <a:pt x="9" y="44"/>
                    <a:pt x="4" y="49"/>
                    <a:pt x="0" y="46"/>
                  </a:cubicBezTo>
                  <a:cubicBezTo>
                    <a:pt x="1" y="45"/>
                    <a:pt x="2" y="43"/>
                    <a:pt x="2" y="41"/>
                  </a:cubicBezTo>
                  <a:cubicBezTo>
                    <a:pt x="3" y="40"/>
                    <a:pt x="4" y="42"/>
                    <a:pt x="4" y="42"/>
                  </a:cubicBezTo>
                  <a:cubicBezTo>
                    <a:pt x="6" y="42"/>
                    <a:pt x="5" y="39"/>
                    <a:pt x="6" y="39"/>
                  </a:cubicBezTo>
                  <a:cubicBezTo>
                    <a:pt x="11" y="39"/>
                    <a:pt x="20" y="40"/>
                    <a:pt x="25" y="38"/>
                  </a:cubicBezTo>
                  <a:cubicBezTo>
                    <a:pt x="23" y="32"/>
                    <a:pt x="30" y="34"/>
                    <a:pt x="28" y="28"/>
                  </a:cubicBezTo>
                  <a:cubicBezTo>
                    <a:pt x="31" y="30"/>
                    <a:pt x="31" y="29"/>
                    <a:pt x="31" y="25"/>
                  </a:cubicBezTo>
                  <a:cubicBezTo>
                    <a:pt x="34" y="29"/>
                    <a:pt x="37" y="23"/>
                    <a:pt x="39" y="27"/>
                  </a:cubicBezTo>
                  <a:cubicBezTo>
                    <a:pt x="40" y="26"/>
                    <a:pt x="39" y="22"/>
                    <a:pt x="39" y="21"/>
                  </a:cubicBezTo>
                  <a:cubicBezTo>
                    <a:pt x="41" y="20"/>
                    <a:pt x="41" y="24"/>
                    <a:pt x="41" y="24"/>
                  </a:cubicBezTo>
                  <a:cubicBezTo>
                    <a:pt x="42" y="24"/>
                    <a:pt x="45" y="23"/>
                    <a:pt x="42" y="17"/>
                  </a:cubicBezTo>
                  <a:cubicBezTo>
                    <a:pt x="47" y="16"/>
                    <a:pt x="45" y="9"/>
                    <a:pt x="46" y="6"/>
                  </a:cubicBezTo>
                  <a:cubicBezTo>
                    <a:pt x="47" y="4"/>
                    <a:pt x="52" y="3"/>
                    <a:pt x="51" y="0"/>
                  </a:cubicBezTo>
                  <a:close/>
                </a:path>
              </a:pathLst>
            </a:custGeom>
            <a:grpFill/>
            <a:ln w="9525">
              <a:noFill/>
            </a:ln>
          </p:spPr>
          <p:txBody>
            <a:bodyPr/>
            <a:lstStyle/>
            <a:p>
              <a:endParaRPr lang="zh-CN" altLang="en-US"/>
            </a:p>
          </p:txBody>
        </p:sp>
        <p:sp>
          <p:nvSpPr>
            <p:cNvPr id="6213" name="Freeform 50"/>
            <p:cNvSpPr/>
            <p:nvPr/>
          </p:nvSpPr>
          <p:spPr>
            <a:xfrm>
              <a:off x="3778250" y="1516063"/>
              <a:ext cx="38100" cy="41275"/>
            </a:xfrm>
            <a:custGeom>
              <a:avLst/>
              <a:gdLst/>
              <a:ahLst/>
              <a:cxnLst>
                <a:cxn ang="0">
                  <a:pos x="15240" y="0"/>
                </a:cxn>
                <a:cxn ang="0">
                  <a:pos x="3810" y="37523"/>
                </a:cxn>
                <a:cxn ang="0">
                  <a:pos x="15240" y="0"/>
                </a:cxn>
              </a:cxnLst>
              <a:rect l="0" t="0" r="0" b="0"/>
              <a:pathLst>
                <a:path w="10" h="11">
                  <a:moveTo>
                    <a:pt x="4" y="0"/>
                  </a:moveTo>
                  <a:cubicBezTo>
                    <a:pt x="10" y="0"/>
                    <a:pt x="8" y="11"/>
                    <a:pt x="1" y="10"/>
                  </a:cubicBezTo>
                  <a:cubicBezTo>
                    <a:pt x="4" y="9"/>
                    <a:pt x="0" y="1"/>
                    <a:pt x="4" y="0"/>
                  </a:cubicBezTo>
                  <a:close/>
                </a:path>
              </a:pathLst>
            </a:custGeom>
            <a:grpFill/>
            <a:ln w="9525">
              <a:noFill/>
            </a:ln>
          </p:spPr>
          <p:txBody>
            <a:bodyPr/>
            <a:lstStyle/>
            <a:p>
              <a:endParaRPr lang="zh-CN" altLang="en-US"/>
            </a:p>
          </p:txBody>
        </p:sp>
        <p:sp>
          <p:nvSpPr>
            <p:cNvPr id="6214" name="Freeform 51"/>
            <p:cNvSpPr/>
            <p:nvPr/>
          </p:nvSpPr>
          <p:spPr>
            <a:xfrm>
              <a:off x="3868737" y="1576388"/>
              <a:ext cx="55563" cy="36513"/>
            </a:xfrm>
            <a:custGeom>
              <a:avLst/>
              <a:gdLst/>
              <a:ahLst/>
              <a:cxnLst>
                <a:cxn ang="0">
                  <a:pos x="44450" y="7303"/>
                </a:cxn>
                <a:cxn ang="0">
                  <a:pos x="55563" y="32862"/>
                </a:cxn>
                <a:cxn ang="0">
                  <a:pos x="29634" y="32862"/>
                </a:cxn>
                <a:cxn ang="0">
                  <a:pos x="29634" y="29210"/>
                </a:cxn>
                <a:cxn ang="0">
                  <a:pos x="7408" y="21908"/>
                </a:cxn>
                <a:cxn ang="0">
                  <a:pos x="44450" y="7303"/>
                </a:cxn>
              </a:cxnLst>
              <a:rect l="0" t="0" r="0" b="0"/>
              <a:pathLst>
                <a:path w="15" h="10">
                  <a:moveTo>
                    <a:pt x="12" y="2"/>
                  </a:moveTo>
                  <a:cubicBezTo>
                    <a:pt x="14" y="3"/>
                    <a:pt x="15" y="6"/>
                    <a:pt x="15" y="9"/>
                  </a:cubicBezTo>
                  <a:cubicBezTo>
                    <a:pt x="14" y="8"/>
                    <a:pt x="9" y="10"/>
                    <a:pt x="8" y="9"/>
                  </a:cubicBezTo>
                  <a:cubicBezTo>
                    <a:pt x="8" y="9"/>
                    <a:pt x="8" y="8"/>
                    <a:pt x="8" y="8"/>
                  </a:cubicBezTo>
                  <a:cubicBezTo>
                    <a:pt x="6" y="7"/>
                    <a:pt x="2" y="9"/>
                    <a:pt x="2" y="6"/>
                  </a:cubicBezTo>
                  <a:cubicBezTo>
                    <a:pt x="0" y="0"/>
                    <a:pt x="12" y="6"/>
                    <a:pt x="12" y="2"/>
                  </a:cubicBezTo>
                  <a:close/>
                </a:path>
              </a:pathLst>
            </a:custGeom>
            <a:grpFill/>
            <a:ln w="9525">
              <a:noFill/>
            </a:ln>
          </p:spPr>
          <p:txBody>
            <a:bodyPr/>
            <a:lstStyle/>
            <a:p>
              <a:endParaRPr lang="zh-CN" altLang="en-US"/>
            </a:p>
          </p:txBody>
        </p:sp>
        <p:sp>
          <p:nvSpPr>
            <p:cNvPr id="6215" name="Freeform 52"/>
            <p:cNvSpPr/>
            <p:nvPr/>
          </p:nvSpPr>
          <p:spPr>
            <a:xfrm>
              <a:off x="4297362" y="1651000"/>
              <a:ext cx="41275" cy="19050"/>
            </a:xfrm>
            <a:custGeom>
              <a:avLst/>
              <a:gdLst/>
              <a:ahLst/>
              <a:cxnLst>
                <a:cxn ang="0">
                  <a:pos x="0" y="19050"/>
                </a:cxn>
                <a:cxn ang="0">
                  <a:pos x="22514" y="0"/>
                </a:cxn>
                <a:cxn ang="0">
                  <a:pos x="18761" y="7620"/>
                </a:cxn>
                <a:cxn ang="0">
                  <a:pos x="0" y="19050"/>
                </a:cxn>
              </a:cxnLst>
              <a:rect l="0" t="0" r="0" b="0"/>
              <a:pathLst>
                <a:path w="11" h="5">
                  <a:moveTo>
                    <a:pt x="0" y="5"/>
                  </a:moveTo>
                  <a:cubicBezTo>
                    <a:pt x="0" y="1"/>
                    <a:pt x="2" y="0"/>
                    <a:pt x="6" y="0"/>
                  </a:cubicBezTo>
                  <a:cubicBezTo>
                    <a:pt x="11" y="0"/>
                    <a:pt x="8" y="3"/>
                    <a:pt x="5" y="2"/>
                  </a:cubicBezTo>
                  <a:cubicBezTo>
                    <a:pt x="3" y="3"/>
                    <a:pt x="3" y="5"/>
                    <a:pt x="0" y="5"/>
                  </a:cubicBezTo>
                  <a:close/>
                </a:path>
              </a:pathLst>
            </a:custGeom>
            <a:grpFill/>
            <a:ln w="9525">
              <a:noFill/>
            </a:ln>
          </p:spPr>
          <p:txBody>
            <a:bodyPr/>
            <a:lstStyle/>
            <a:p>
              <a:endParaRPr lang="zh-CN" altLang="en-US"/>
            </a:p>
          </p:txBody>
        </p:sp>
        <p:sp>
          <p:nvSpPr>
            <p:cNvPr id="6216" name="Freeform 53"/>
            <p:cNvSpPr/>
            <p:nvPr/>
          </p:nvSpPr>
          <p:spPr>
            <a:xfrm>
              <a:off x="6445250" y="1681163"/>
              <a:ext cx="41275" cy="26988"/>
            </a:xfrm>
            <a:custGeom>
              <a:avLst/>
              <a:gdLst/>
              <a:ahLst/>
              <a:cxnLst>
                <a:cxn ang="0">
                  <a:pos x="33770" y="3855"/>
                </a:cxn>
                <a:cxn ang="0">
                  <a:pos x="22514" y="23133"/>
                </a:cxn>
                <a:cxn ang="0">
                  <a:pos x="3752" y="7711"/>
                </a:cxn>
                <a:cxn ang="0">
                  <a:pos x="33770" y="3855"/>
                </a:cxn>
              </a:cxnLst>
              <a:rect l="0" t="0" r="0" b="0"/>
              <a:pathLst>
                <a:path w="11" h="7">
                  <a:moveTo>
                    <a:pt x="9" y="1"/>
                  </a:moveTo>
                  <a:cubicBezTo>
                    <a:pt x="11" y="5"/>
                    <a:pt x="5" y="2"/>
                    <a:pt x="6" y="6"/>
                  </a:cubicBezTo>
                  <a:cubicBezTo>
                    <a:pt x="3" y="7"/>
                    <a:pt x="0" y="6"/>
                    <a:pt x="1" y="2"/>
                  </a:cubicBezTo>
                  <a:cubicBezTo>
                    <a:pt x="4" y="6"/>
                    <a:pt x="5" y="0"/>
                    <a:pt x="9" y="1"/>
                  </a:cubicBezTo>
                  <a:close/>
                </a:path>
              </a:pathLst>
            </a:custGeom>
            <a:grpFill/>
            <a:ln w="9525">
              <a:noFill/>
            </a:ln>
          </p:spPr>
          <p:txBody>
            <a:bodyPr/>
            <a:lstStyle/>
            <a:p>
              <a:endParaRPr lang="zh-CN" altLang="en-US"/>
            </a:p>
          </p:txBody>
        </p:sp>
        <p:sp>
          <p:nvSpPr>
            <p:cNvPr id="6217" name="Freeform 54"/>
            <p:cNvSpPr/>
            <p:nvPr/>
          </p:nvSpPr>
          <p:spPr>
            <a:xfrm>
              <a:off x="6376987" y="1684338"/>
              <a:ext cx="57150" cy="60325"/>
            </a:xfrm>
            <a:custGeom>
              <a:avLst/>
              <a:gdLst/>
              <a:ahLst/>
              <a:cxnLst>
                <a:cxn ang="0">
                  <a:pos x="49530" y="11311"/>
                </a:cxn>
                <a:cxn ang="0">
                  <a:pos x="49530" y="45244"/>
                </a:cxn>
                <a:cxn ang="0">
                  <a:pos x="19050" y="52784"/>
                </a:cxn>
                <a:cxn ang="0">
                  <a:pos x="3810" y="30163"/>
                </a:cxn>
                <a:cxn ang="0">
                  <a:pos x="49530" y="11311"/>
                </a:cxn>
              </a:cxnLst>
              <a:rect l="0" t="0" r="0" b="0"/>
              <a:pathLst>
                <a:path w="15" h="16">
                  <a:moveTo>
                    <a:pt x="13" y="3"/>
                  </a:moveTo>
                  <a:cubicBezTo>
                    <a:pt x="15" y="7"/>
                    <a:pt x="9" y="10"/>
                    <a:pt x="13" y="12"/>
                  </a:cubicBezTo>
                  <a:cubicBezTo>
                    <a:pt x="13" y="16"/>
                    <a:pt x="7" y="13"/>
                    <a:pt x="5" y="14"/>
                  </a:cubicBezTo>
                  <a:cubicBezTo>
                    <a:pt x="5" y="8"/>
                    <a:pt x="6" y="6"/>
                    <a:pt x="1" y="8"/>
                  </a:cubicBezTo>
                  <a:cubicBezTo>
                    <a:pt x="0" y="1"/>
                    <a:pt x="8" y="0"/>
                    <a:pt x="13" y="3"/>
                  </a:cubicBezTo>
                  <a:close/>
                </a:path>
              </a:pathLst>
            </a:custGeom>
            <a:grpFill/>
            <a:ln w="9525">
              <a:noFill/>
            </a:ln>
          </p:spPr>
          <p:txBody>
            <a:bodyPr/>
            <a:lstStyle/>
            <a:p>
              <a:endParaRPr lang="zh-CN" altLang="en-US"/>
            </a:p>
          </p:txBody>
        </p:sp>
        <p:sp>
          <p:nvSpPr>
            <p:cNvPr id="6218" name="Freeform 55"/>
            <p:cNvSpPr/>
            <p:nvPr/>
          </p:nvSpPr>
          <p:spPr>
            <a:xfrm>
              <a:off x="6178550" y="1895475"/>
              <a:ext cx="33338" cy="52388"/>
            </a:xfrm>
            <a:custGeom>
              <a:avLst/>
              <a:gdLst/>
              <a:ahLst/>
              <a:cxnLst>
                <a:cxn ang="0">
                  <a:pos x="33338" y="22452"/>
                </a:cxn>
                <a:cxn ang="0">
                  <a:pos x="22225" y="52388"/>
                </a:cxn>
                <a:cxn ang="0">
                  <a:pos x="0" y="52388"/>
                </a:cxn>
                <a:cxn ang="0">
                  <a:pos x="7408" y="14968"/>
                </a:cxn>
                <a:cxn ang="0">
                  <a:pos x="33338" y="22452"/>
                </a:cxn>
              </a:cxnLst>
              <a:rect l="0" t="0" r="0" b="0"/>
              <a:pathLst>
                <a:path w="9" h="14">
                  <a:moveTo>
                    <a:pt x="9" y="6"/>
                  </a:moveTo>
                  <a:cubicBezTo>
                    <a:pt x="9" y="9"/>
                    <a:pt x="4" y="8"/>
                    <a:pt x="6" y="14"/>
                  </a:cubicBezTo>
                  <a:cubicBezTo>
                    <a:pt x="4" y="14"/>
                    <a:pt x="2" y="14"/>
                    <a:pt x="0" y="14"/>
                  </a:cubicBezTo>
                  <a:cubicBezTo>
                    <a:pt x="1" y="11"/>
                    <a:pt x="5" y="6"/>
                    <a:pt x="2" y="4"/>
                  </a:cubicBezTo>
                  <a:cubicBezTo>
                    <a:pt x="3" y="1"/>
                    <a:pt x="9" y="0"/>
                    <a:pt x="9" y="6"/>
                  </a:cubicBezTo>
                  <a:close/>
                </a:path>
              </a:pathLst>
            </a:custGeom>
            <a:grpFill/>
            <a:ln w="9525">
              <a:noFill/>
            </a:ln>
          </p:spPr>
          <p:txBody>
            <a:bodyPr/>
            <a:lstStyle/>
            <a:p>
              <a:endParaRPr lang="zh-CN" altLang="en-US"/>
            </a:p>
          </p:txBody>
        </p:sp>
        <p:sp>
          <p:nvSpPr>
            <p:cNvPr id="6219" name="Freeform 56"/>
            <p:cNvSpPr/>
            <p:nvPr/>
          </p:nvSpPr>
          <p:spPr>
            <a:xfrm>
              <a:off x="1220787" y="1917700"/>
              <a:ext cx="22225" cy="19050"/>
            </a:xfrm>
            <a:custGeom>
              <a:avLst/>
              <a:gdLst/>
              <a:ahLst/>
              <a:cxnLst>
                <a:cxn ang="0">
                  <a:pos x="0" y="7620"/>
                </a:cxn>
                <a:cxn ang="0">
                  <a:pos x="22225" y="3810"/>
                </a:cxn>
                <a:cxn ang="0">
                  <a:pos x="14817" y="19050"/>
                </a:cxn>
                <a:cxn ang="0">
                  <a:pos x="7408" y="19050"/>
                </a:cxn>
                <a:cxn ang="0">
                  <a:pos x="0" y="7620"/>
                </a:cxn>
              </a:cxnLst>
              <a:rect l="0" t="0" r="0" b="0"/>
              <a:pathLst>
                <a:path w="6" h="5">
                  <a:moveTo>
                    <a:pt x="0" y="2"/>
                  </a:moveTo>
                  <a:cubicBezTo>
                    <a:pt x="1" y="0"/>
                    <a:pt x="4" y="1"/>
                    <a:pt x="6" y="1"/>
                  </a:cubicBezTo>
                  <a:cubicBezTo>
                    <a:pt x="6" y="3"/>
                    <a:pt x="4" y="3"/>
                    <a:pt x="4" y="5"/>
                  </a:cubicBezTo>
                  <a:cubicBezTo>
                    <a:pt x="3" y="5"/>
                    <a:pt x="3" y="5"/>
                    <a:pt x="2" y="5"/>
                  </a:cubicBezTo>
                  <a:cubicBezTo>
                    <a:pt x="2" y="3"/>
                    <a:pt x="1" y="3"/>
                    <a:pt x="0" y="2"/>
                  </a:cubicBezTo>
                  <a:close/>
                </a:path>
              </a:pathLst>
            </a:custGeom>
            <a:grpFill/>
            <a:ln w="9525">
              <a:noFill/>
            </a:ln>
          </p:spPr>
          <p:txBody>
            <a:bodyPr/>
            <a:lstStyle/>
            <a:p>
              <a:endParaRPr lang="zh-CN" altLang="en-US"/>
            </a:p>
          </p:txBody>
        </p:sp>
        <p:sp>
          <p:nvSpPr>
            <p:cNvPr id="6220" name="Freeform 57"/>
            <p:cNvSpPr/>
            <p:nvPr/>
          </p:nvSpPr>
          <p:spPr>
            <a:xfrm>
              <a:off x="1781175" y="1936750"/>
              <a:ext cx="212725" cy="82550"/>
            </a:xfrm>
            <a:custGeom>
              <a:avLst/>
              <a:gdLst/>
              <a:ahLst/>
              <a:cxnLst>
                <a:cxn ang="0">
                  <a:pos x="208993" y="60036"/>
                </a:cxn>
                <a:cxn ang="0">
                  <a:pos x="160477" y="75045"/>
                </a:cxn>
                <a:cxn ang="0">
                  <a:pos x="153013" y="48780"/>
                </a:cxn>
                <a:cxn ang="0">
                  <a:pos x="93300" y="37523"/>
                </a:cxn>
                <a:cxn ang="0">
                  <a:pos x="89568" y="22514"/>
                </a:cxn>
                <a:cxn ang="0">
                  <a:pos x="37320" y="22514"/>
                </a:cxn>
                <a:cxn ang="0">
                  <a:pos x="0" y="33770"/>
                </a:cxn>
                <a:cxn ang="0">
                  <a:pos x="18660" y="7505"/>
                </a:cxn>
                <a:cxn ang="0">
                  <a:pos x="67176" y="0"/>
                </a:cxn>
                <a:cxn ang="0">
                  <a:pos x="82104" y="11257"/>
                </a:cxn>
                <a:cxn ang="0">
                  <a:pos x="100764" y="15009"/>
                </a:cxn>
                <a:cxn ang="0">
                  <a:pos x="141817" y="22514"/>
                </a:cxn>
                <a:cxn ang="0">
                  <a:pos x="156745" y="48780"/>
                </a:cxn>
                <a:cxn ang="0">
                  <a:pos x="171673" y="52532"/>
                </a:cxn>
                <a:cxn ang="0">
                  <a:pos x="208993" y="60036"/>
                </a:cxn>
              </a:cxnLst>
              <a:rect l="0" t="0" r="0" b="0"/>
              <a:pathLst>
                <a:path w="57" h="22">
                  <a:moveTo>
                    <a:pt x="56" y="16"/>
                  </a:moveTo>
                  <a:cubicBezTo>
                    <a:pt x="57" y="22"/>
                    <a:pt x="44" y="15"/>
                    <a:pt x="43" y="20"/>
                  </a:cubicBezTo>
                  <a:cubicBezTo>
                    <a:pt x="40" y="19"/>
                    <a:pt x="43" y="14"/>
                    <a:pt x="41" y="13"/>
                  </a:cubicBezTo>
                  <a:cubicBezTo>
                    <a:pt x="36" y="11"/>
                    <a:pt x="30" y="11"/>
                    <a:pt x="25" y="10"/>
                  </a:cubicBezTo>
                  <a:cubicBezTo>
                    <a:pt x="24" y="9"/>
                    <a:pt x="24" y="8"/>
                    <a:pt x="24" y="6"/>
                  </a:cubicBezTo>
                  <a:cubicBezTo>
                    <a:pt x="18" y="6"/>
                    <a:pt x="14" y="5"/>
                    <a:pt x="10" y="6"/>
                  </a:cubicBezTo>
                  <a:cubicBezTo>
                    <a:pt x="6" y="6"/>
                    <a:pt x="4" y="10"/>
                    <a:pt x="0" y="9"/>
                  </a:cubicBezTo>
                  <a:cubicBezTo>
                    <a:pt x="0" y="5"/>
                    <a:pt x="6" y="6"/>
                    <a:pt x="5" y="2"/>
                  </a:cubicBezTo>
                  <a:cubicBezTo>
                    <a:pt x="9" y="1"/>
                    <a:pt x="17" y="3"/>
                    <a:pt x="18" y="0"/>
                  </a:cubicBezTo>
                  <a:cubicBezTo>
                    <a:pt x="24" y="1"/>
                    <a:pt x="16" y="1"/>
                    <a:pt x="22" y="3"/>
                  </a:cubicBezTo>
                  <a:cubicBezTo>
                    <a:pt x="22" y="3"/>
                    <a:pt x="26" y="4"/>
                    <a:pt x="27" y="4"/>
                  </a:cubicBezTo>
                  <a:cubicBezTo>
                    <a:pt x="28" y="6"/>
                    <a:pt x="32" y="6"/>
                    <a:pt x="38" y="6"/>
                  </a:cubicBezTo>
                  <a:cubicBezTo>
                    <a:pt x="36" y="11"/>
                    <a:pt x="45" y="6"/>
                    <a:pt x="42" y="13"/>
                  </a:cubicBezTo>
                  <a:cubicBezTo>
                    <a:pt x="44" y="11"/>
                    <a:pt x="45" y="11"/>
                    <a:pt x="46" y="14"/>
                  </a:cubicBezTo>
                  <a:cubicBezTo>
                    <a:pt x="49" y="15"/>
                    <a:pt x="55" y="12"/>
                    <a:pt x="56" y="16"/>
                  </a:cubicBezTo>
                  <a:close/>
                </a:path>
              </a:pathLst>
            </a:custGeom>
            <a:grpFill/>
            <a:ln w="9525">
              <a:noFill/>
            </a:ln>
          </p:spPr>
          <p:txBody>
            <a:bodyPr/>
            <a:lstStyle/>
            <a:p>
              <a:endParaRPr lang="zh-CN" altLang="en-US"/>
            </a:p>
          </p:txBody>
        </p:sp>
        <p:sp>
          <p:nvSpPr>
            <p:cNvPr id="6221" name="Freeform 58"/>
            <p:cNvSpPr/>
            <p:nvPr/>
          </p:nvSpPr>
          <p:spPr>
            <a:xfrm>
              <a:off x="2032000" y="2012950"/>
              <a:ext cx="90488" cy="47625"/>
            </a:xfrm>
            <a:custGeom>
              <a:avLst/>
              <a:gdLst/>
              <a:ahLst/>
              <a:cxnLst>
                <a:cxn ang="0">
                  <a:pos x="7541" y="0"/>
                </a:cxn>
                <a:cxn ang="0">
                  <a:pos x="49014" y="3663"/>
                </a:cxn>
                <a:cxn ang="0">
                  <a:pos x="67866" y="10990"/>
                </a:cxn>
                <a:cxn ang="0">
                  <a:pos x="90488" y="18317"/>
                </a:cxn>
                <a:cxn ang="0">
                  <a:pos x="15081" y="29308"/>
                </a:cxn>
                <a:cxn ang="0">
                  <a:pos x="26392" y="25644"/>
                </a:cxn>
                <a:cxn ang="0">
                  <a:pos x="7541" y="0"/>
                </a:cxn>
              </a:cxnLst>
              <a:rect l="0" t="0" r="0" b="0"/>
              <a:pathLst>
                <a:path w="24" h="13">
                  <a:moveTo>
                    <a:pt x="2" y="0"/>
                  </a:moveTo>
                  <a:cubicBezTo>
                    <a:pt x="4" y="2"/>
                    <a:pt x="9" y="0"/>
                    <a:pt x="13" y="1"/>
                  </a:cubicBezTo>
                  <a:cubicBezTo>
                    <a:pt x="13" y="1"/>
                    <a:pt x="17" y="6"/>
                    <a:pt x="18" y="3"/>
                  </a:cubicBezTo>
                  <a:cubicBezTo>
                    <a:pt x="21" y="3"/>
                    <a:pt x="20" y="7"/>
                    <a:pt x="24" y="5"/>
                  </a:cubicBezTo>
                  <a:cubicBezTo>
                    <a:pt x="24" y="13"/>
                    <a:pt x="9" y="9"/>
                    <a:pt x="4" y="8"/>
                  </a:cubicBezTo>
                  <a:cubicBezTo>
                    <a:pt x="4" y="7"/>
                    <a:pt x="7" y="7"/>
                    <a:pt x="7" y="7"/>
                  </a:cubicBezTo>
                  <a:cubicBezTo>
                    <a:pt x="7" y="4"/>
                    <a:pt x="0" y="5"/>
                    <a:pt x="2" y="0"/>
                  </a:cubicBezTo>
                  <a:close/>
                </a:path>
              </a:pathLst>
            </a:custGeom>
            <a:grpFill/>
            <a:ln w="9525">
              <a:noFill/>
            </a:ln>
          </p:spPr>
          <p:txBody>
            <a:bodyPr/>
            <a:lstStyle/>
            <a:p>
              <a:endParaRPr lang="zh-CN" altLang="en-US"/>
            </a:p>
          </p:txBody>
        </p:sp>
        <p:sp>
          <p:nvSpPr>
            <p:cNvPr id="6222" name="Freeform 59"/>
            <p:cNvSpPr/>
            <p:nvPr/>
          </p:nvSpPr>
          <p:spPr>
            <a:xfrm>
              <a:off x="5930900" y="2016125"/>
              <a:ext cx="44450" cy="33338"/>
            </a:xfrm>
            <a:custGeom>
              <a:avLst/>
              <a:gdLst/>
              <a:ahLst/>
              <a:cxnLst>
                <a:cxn ang="0">
                  <a:pos x="37042" y="0"/>
                </a:cxn>
                <a:cxn ang="0">
                  <a:pos x="25929" y="33338"/>
                </a:cxn>
                <a:cxn ang="0">
                  <a:pos x="0" y="11113"/>
                </a:cxn>
                <a:cxn ang="0">
                  <a:pos x="11113" y="0"/>
                </a:cxn>
                <a:cxn ang="0">
                  <a:pos x="37042" y="0"/>
                </a:cxn>
              </a:cxnLst>
              <a:rect l="0" t="0" r="0" b="0"/>
              <a:pathLst>
                <a:path w="12" h="9">
                  <a:moveTo>
                    <a:pt x="10" y="0"/>
                  </a:moveTo>
                  <a:cubicBezTo>
                    <a:pt x="12" y="5"/>
                    <a:pt x="7" y="4"/>
                    <a:pt x="7" y="9"/>
                  </a:cubicBezTo>
                  <a:cubicBezTo>
                    <a:pt x="4" y="8"/>
                    <a:pt x="0" y="7"/>
                    <a:pt x="0" y="3"/>
                  </a:cubicBezTo>
                  <a:cubicBezTo>
                    <a:pt x="3" y="3"/>
                    <a:pt x="3" y="2"/>
                    <a:pt x="3" y="0"/>
                  </a:cubicBezTo>
                  <a:cubicBezTo>
                    <a:pt x="5" y="0"/>
                    <a:pt x="8" y="0"/>
                    <a:pt x="10" y="0"/>
                  </a:cubicBezTo>
                  <a:close/>
                </a:path>
              </a:pathLst>
            </a:custGeom>
            <a:grpFill/>
            <a:ln w="9525">
              <a:noFill/>
            </a:ln>
          </p:spPr>
          <p:txBody>
            <a:bodyPr/>
            <a:lstStyle/>
            <a:p>
              <a:endParaRPr lang="zh-CN" altLang="en-US"/>
            </a:p>
          </p:txBody>
        </p:sp>
        <p:sp>
          <p:nvSpPr>
            <p:cNvPr id="6223" name="Freeform 60"/>
            <p:cNvSpPr/>
            <p:nvPr/>
          </p:nvSpPr>
          <p:spPr>
            <a:xfrm>
              <a:off x="2001837" y="2027238"/>
              <a:ext cx="34925" cy="26988"/>
            </a:xfrm>
            <a:custGeom>
              <a:avLst/>
              <a:gdLst/>
              <a:ahLst/>
              <a:cxnLst>
                <a:cxn ang="0">
                  <a:pos x="27164" y="26988"/>
                </a:cxn>
                <a:cxn ang="0">
                  <a:pos x="0" y="23133"/>
                </a:cxn>
                <a:cxn ang="0">
                  <a:pos x="27164" y="26988"/>
                </a:cxn>
              </a:cxnLst>
              <a:rect l="0" t="0" r="0" b="0"/>
              <a:pathLst>
                <a:path w="9" h="7">
                  <a:moveTo>
                    <a:pt x="7" y="7"/>
                  </a:moveTo>
                  <a:cubicBezTo>
                    <a:pt x="5" y="6"/>
                    <a:pt x="3" y="5"/>
                    <a:pt x="0" y="6"/>
                  </a:cubicBezTo>
                  <a:cubicBezTo>
                    <a:pt x="1" y="3"/>
                    <a:pt x="9" y="0"/>
                    <a:pt x="7" y="7"/>
                  </a:cubicBezTo>
                  <a:close/>
                </a:path>
              </a:pathLst>
            </a:custGeom>
            <a:grpFill/>
            <a:ln w="9525">
              <a:noFill/>
            </a:ln>
          </p:spPr>
          <p:txBody>
            <a:bodyPr/>
            <a:lstStyle/>
            <a:p>
              <a:endParaRPr lang="zh-CN" altLang="en-US"/>
            </a:p>
          </p:txBody>
        </p:sp>
        <p:sp>
          <p:nvSpPr>
            <p:cNvPr id="6224" name="Freeform 61"/>
            <p:cNvSpPr/>
            <p:nvPr/>
          </p:nvSpPr>
          <p:spPr>
            <a:xfrm>
              <a:off x="1911350" y="2035175"/>
              <a:ext cx="41275" cy="25400"/>
            </a:xfrm>
            <a:custGeom>
              <a:avLst/>
              <a:gdLst/>
              <a:ahLst/>
              <a:cxnLst>
                <a:cxn ang="0">
                  <a:pos x="3752" y="7257"/>
                </a:cxn>
                <a:cxn ang="0">
                  <a:pos x="37523" y="18143"/>
                </a:cxn>
                <a:cxn ang="0">
                  <a:pos x="3752" y="7257"/>
                </a:cxn>
              </a:cxnLst>
              <a:rect l="0" t="0" r="0" b="0"/>
              <a:pathLst>
                <a:path w="11" h="7">
                  <a:moveTo>
                    <a:pt x="1" y="2"/>
                  </a:moveTo>
                  <a:cubicBezTo>
                    <a:pt x="4" y="3"/>
                    <a:pt x="11" y="0"/>
                    <a:pt x="10" y="5"/>
                  </a:cubicBezTo>
                  <a:cubicBezTo>
                    <a:pt x="7" y="4"/>
                    <a:pt x="0" y="7"/>
                    <a:pt x="1" y="2"/>
                  </a:cubicBezTo>
                  <a:close/>
                </a:path>
              </a:pathLst>
            </a:custGeom>
            <a:grpFill/>
            <a:ln w="9525">
              <a:noFill/>
            </a:ln>
          </p:spPr>
          <p:txBody>
            <a:bodyPr/>
            <a:lstStyle/>
            <a:p>
              <a:endParaRPr lang="zh-CN" altLang="en-US"/>
            </a:p>
          </p:txBody>
        </p:sp>
        <p:sp>
          <p:nvSpPr>
            <p:cNvPr id="6225" name="Freeform 62"/>
            <p:cNvSpPr/>
            <p:nvPr/>
          </p:nvSpPr>
          <p:spPr>
            <a:xfrm>
              <a:off x="6167437" y="2049463"/>
              <a:ext cx="60325" cy="101600"/>
            </a:xfrm>
            <a:custGeom>
              <a:avLst/>
              <a:gdLst/>
              <a:ahLst/>
              <a:cxnLst>
                <a:cxn ang="0">
                  <a:pos x="26392" y="0"/>
                </a:cxn>
                <a:cxn ang="0">
                  <a:pos x="49014" y="0"/>
                </a:cxn>
                <a:cxn ang="0">
                  <a:pos x="60325" y="33867"/>
                </a:cxn>
                <a:cxn ang="0">
                  <a:pos x="45244" y="52681"/>
                </a:cxn>
                <a:cxn ang="0">
                  <a:pos x="37703" y="67733"/>
                </a:cxn>
                <a:cxn ang="0">
                  <a:pos x="33933" y="94074"/>
                </a:cxn>
                <a:cxn ang="0">
                  <a:pos x="18852" y="79022"/>
                </a:cxn>
                <a:cxn ang="0">
                  <a:pos x="0" y="56444"/>
                </a:cxn>
                <a:cxn ang="0">
                  <a:pos x="11311" y="26341"/>
                </a:cxn>
                <a:cxn ang="0">
                  <a:pos x="26392" y="0"/>
                </a:cxn>
              </a:cxnLst>
              <a:rect l="0" t="0" r="0" b="0"/>
              <a:pathLst>
                <a:path w="16" h="27">
                  <a:moveTo>
                    <a:pt x="7" y="0"/>
                  </a:moveTo>
                  <a:cubicBezTo>
                    <a:pt x="9" y="0"/>
                    <a:pt x="11" y="0"/>
                    <a:pt x="13" y="0"/>
                  </a:cubicBezTo>
                  <a:cubicBezTo>
                    <a:pt x="15" y="2"/>
                    <a:pt x="15" y="6"/>
                    <a:pt x="16" y="9"/>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2"/>
                    <a:pt x="3" y="7"/>
                  </a:cubicBezTo>
                  <a:cubicBezTo>
                    <a:pt x="7" y="10"/>
                    <a:pt x="7" y="3"/>
                    <a:pt x="7" y="0"/>
                  </a:cubicBezTo>
                  <a:close/>
                </a:path>
              </a:pathLst>
            </a:custGeom>
            <a:grpFill/>
            <a:ln w="9525">
              <a:noFill/>
            </a:ln>
          </p:spPr>
          <p:txBody>
            <a:bodyPr/>
            <a:lstStyle/>
            <a:p>
              <a:endParaRPr lang="zh-CN" altLang="en-US"/>
            </a:p>
          </p:txBody>
        </p:sp>
        <p:sp>
          <p:nvSpPr>
            <p:cNvPr id="6226" name="Freeform 63"/>
            <p:cNvSpPr/>
            <p:nvPr/>
          </p:nvSpPr>
          <p:spPr>
            <a:xfrm>
              <a:off x="6227762" y="2136775"/>
              <a:ext cx="77788" cy="77788"/>
            </a:xfrm>
            <a:custGeom>
              <a:avLst/>
              <a:gdLst/>
              <a:ahLst/>
              <a:cxnLst>
                <a:cxn ang="0">
                  <a:pos x="40746" y="7408"/>
                </a:cxn>
                <a:cxn ang="0">
                  <a:pos x="55563" y="22225"/>
                </a:cxn>
                <a:cxn ang="0">
                  <a:pos x="51859" y="25929"/>
                </a:cxn>
                <a:cxn ang="0">
                  <a:pos x="55563" y="37042"/>
                </a:cxn>
                <a:cxn ang="0">
                  <a:pos x="77788" y="62971"/>
                </a:cxn>
                <a:cxn ang="0">
                  <a:pos x="66675" y="77788"/>
                </a:cxn>
                <a:cxn ang="0">
                  <a:pos x="51859" y="77788"/>
                </a:cxn>
                <a:cxn ang="0">
                  <a:pos x="25929" y="51859"/>
                </a:cxn>
                <a:cxn ang="0">
                  <a:pos x="37042" y="44450"/>
                </a:cxn>
                <a:cxn ang="0">
                  <a:pos x="0" y="11113"/>
                </a:cxn>
                <a:cxn ang="0">
                  <a:pos x="40746" y="7408"/>
                </a:cxn>
              </a:cxnLst>
              <a:rect l="0" t="0" r="0" b="0"/>
              <a:pathLst>
                <a:path w="21" h="21">
                  <a:moveTo>
                    <a:pt x="11" y="2"/>
                  </a:moveTo>
                  <a:cubicBezTo>
                    <a:pt x="7" y="6"/>
                    <a:pt x="14" y="5"/>
                    <a:pt x="15" y="6"/>
                  </a:cubicBezTo>
                  <a:cubicBezTo>
                    <a:pt x="16" y="7"/>
                    <a:pt x="14" y="7"/>
                    <a:pt x="14" y="7"/>
                  </a:cubicBezTo>
                  <a:cubicBezTo>
                    <a:pt x="14" y="8"/>
                    <a:pt x="15" y="10"/>
                    <a:pt x="15" y="10"/>
                  </a:cubicBezTo>
                  <a:cubicBezTo>
                    <a:pt x="17" y="13"/>
                    <a:pt x="21" y="13"/>
                    <a:pt x="21" y="17"/>
                  </a:cubicBezTo>
                  <a:cubicBezTo>
                    <a:pt x="18" y="17"/>
                    <a:pt x="18" y="19"/>
                    <a:pt x="18" y="21"/>
                  </a:cubicBezTo>
                  <a:cubicBezTo>
                    <a:pt x="17" y="21"/>
                    <a:pt x="14" y="19"/>
                    <a:pt x="14" y="21"/>
                  </a:cubicBezTo>
                  <a:cubicBezTo>
                    <a:pt x="10" y="21"/>
                    <a:pt x="11" y="15"/>
                    <a:pt x="7" y="14"/>
                  </a:cubicBezTo>
                  <a:cubicBezTo>
                    <a:pt x="7" y="13"/>
                    <a:pt x="10" y="14"/>
                    <a:pt x="10" y="12"/>
                  </a:cubicBezTo>
                  <a:cubicBezTo>
                    <a:pt x="6" y="9"/>
                    <a:pt x="4" y="5"/>
                    <a:pt x="0" y="3"/>
                  </a:cubicBezTo>
                  <a:cubicBezTo>
                    <a:pt x="3" y="0"/>
                    <a:pt x="6" y="1"/>
                    <a:pt x="11" y="2"/>
                  </a:cubicBezTo>
                  <a:close/>
                </a:path>
              </a:pathLst>
            </a:custGeom>
            <a:grpFill/>
            <a:ln w="9525">
              <a:noFill/>
            </a:ln>
          </p:spPr>
          <p:txBody>
            <a:bodyPr/>
            <a:lstStyle/>
            <a:p>
              <a:endParaRPr lang="zh-CN" altLang="en-US"/>
            </a:p>
          </p:txBody>
        </p:sp>
        <p:sp>
          <p:nvSpPr>
            <p:cNvPr id="6227" name="Freeform 64"/>
            <p:cNvSpPr/>
            <p:nvPr/>
          </p:nvSpPr>
          <p:spPr>
            <a:xfrm>
              <a:off x="6192837" y="2170113"/>
              <a:ext cx="19050" cy="11113"/>
            </a:xfrm>
            <a:custGeom>
              <a:avLst/>
              <a:gdLst/>
              <a:ahLst/>
              <a:cxnLst>
                <a:cxn ang="0">
                  <a:pos x="0" y="0"/>
                </a:cxn>
                <a:cxn ang="0">
                  <a:pos x="19050" y="0"/>
                </a:cxn>
                <a:cxn ang="0">
                  <a:pos x="19050" y="11113"/>
                </a:cxn>
                <a:cxn ang="0">
                  <a:pos x="0" y="11113"/>
                </a:cxn>
                <a:cxn ang="0">
                  <a:pos x="0" y="0"/>
                </a:cxn>
              </a:cxnLst>
              <a:rect l="0" t="0" r="0" b="0"/>
              <a:pathLst>
                <a:path w="5" h="3">
                  <a:moveTo>
                    <a:pt x="0" y="0"/>
                  </a:moveTo>
                  <a:cubicBezTo>
                    <a:pt x="2" y="0"/>
                    <a:pt x="3" y="0"/>
                    <a:pt x="5" y="0"/>
                  </a:cubicBezTo>
                  <a:cubicBezTo>
                    <a:pt x="5" y="1"/>
                    <a:pt x="5" y="2"/>
                    <a:pt x="5" y="3"/>
                  </a:cubicBezTo>
                  <a:cubicBezTo>
                    <a:pt x="3" y="3"/>
                    <a:pt x="2" y="3"/>
                    <a:pt x="0" y="3"/>
                  </a:cubicBezTo>
                  <a:cubicBezTo>
                    <a:pt x="0" y="2"/>
                    <a:pt x="0" y="1"/>
                    <a:pt x="0" y="0"/>
                  </a:cubicBezTo>
                  <a:close/>
                </a:path>
              </a:pathLst>
            </a:custGeom>
            <a:grpFill/>
            <a:ln w="9525">
              <a:noFill/>
            </a:ln>
          </p:spPr>
          <p:txBody>
            <a:bodyPr/>
            <a:lstStyle/>
            <a:p>
              <a:endParaRPr lang="zh-CN" altLang="en-US"/>
            </a:p>
          </p:txBody>
        </p:sp>
        <p:sp>
          <p:nvSpPr>
            <p:cNvPr id="6228" name="Freeform 65"/>
            <p:cNvSpPr/>
            <p:nvPr/>
          </p:nvSpPr>
          <p:spPr>
            <a:xfrm>
              <a:off x="6219825" y="2185988"/>
              <a:ext cx="44450" cy="63500"/>
            </a:xfrm>
            <a:custGeom>
              <a:avLst/>
              <a:gdLst/>
              <a:ahLst/>
              <a:cxnLst>
                <a:cxn ang="0">
                  <a:pos x="44450" y="52294"/>
                </a:cxn>
                <a:cxn ang="0">
                  <a:pos x="18521" y="56029"/>
                </a:cxn>
                <a:cxn ang="0">
                  <a:pos x="0" y="29882"/>
                </a:cxn>
                <a:cxn ang="0">
                  <a:pos x="44450" y="52294"/>
                </a:cxn>
              </a:cxnLst>
              <a:rect l="0" t="0" r="0" b="0"/>
              <a:pathLst>
                <a:path w="12" h="17">
                  <a:moveTo>
                    <a:pt x="12" y="14"/>
                  </a:moveTo>
                  <a:cubicBezTo>
                    <a:pt x="12" y="17"/>
                    <a:pt x="7" y="15"/>
                    <a:pt x="5" y="15"/>
                  </a:cubicBezTo>
                  <a:cubicBezTo>
                    <a:pt x="5" y="12"/>
                    <a:pt x="6" y="7"/>
                    <a:pt x="0" y="8"/>
                  </a:cubicBezTo>
                  <a:cubicBezTo>
                    <a:pt x="6" y="0"/>
                    <a:pt x="5" y="15"/>
                    <a:pt x="12" y="14"/>
                  </a:cubicBezTo>
                  <a:close/>
                </a:path>
              </a:pathLst>
            </a:custGeom>
            <a:grpFill/>
            <a:ln w="9525">
              <a:noFill/>
            </a:ln>
          </p:spPr>
          <p:txBody>
            <a:bodyPr/>
            <a:lstStyle/>
            <a:p>
              <a:endParaRPr lang="zh-CN" altLang="en-US"/>
            </a:p>
          </p:txBody>
        </p:sp>
        <p:sp>
          <p:nvSpPr>
            <p:cNvPr id="6229" name="Freeform 66"/>
            <p:cNvSpPr/>
            <p:nvPr/>
          </p:nvSpPr>
          <p:spPr>
            <a:xfrm>
              <a:off x="5310187" y="2238375"/>
              <a:ext cx="46038" cy="77788"/>
            </a:xfrm>
            <a:custGeom>
              <a:avLst/>
              <a:gdLst/>
              <a:ahLst/>
              <a:cxnLst>
                <a:cxn ang="0">
                  <a:pos x="11510" y="3704"/>
                </a:cxn>
                <a:cxn ang="0">
                  <a:pos x="26856" y="22225"/>
                </a:cxn>
                <a:cxn ang="0">
                  <a:pos x="30692" y="25929"/>
                </a:cxn>
                <a:cxn ang="0">
                  <a:pos x="42202" y="37042"/>
                </a:cxn>
                <a:cxn ang="0">
                  <a:pos x="38365" y="40746"/>
                </a:cxn>
                <a:cxn ang="0">
                  <a:pos x="42202" y="66675"/>
                </a:cxn>
                <a:cxn ang="0">
                  <a:pos x="30692" y="77788"/>
                </a:cxn>
                <a:cxn ang="0">
                  <a:pos x="11510" y="3704"/>
                </a:cxn>
              </a:cxnLst>
              <a:rect l="0" t="0" r="0" b="0"/>
              <a:pathLst>
                <a:path w="12" h="21">
                  <a:moveTo>
                    <a:pt x="3" y="1"/>
                  </a:moveTo>
                  <a:cubicBezTo>
                    <a:pt x="5" y="0"/>
                    <a:pt x="6" y="5"/>
                    <a:pt x="7" y="6"/>
                  </a:cubicBezTo>
                  <a:cubicBezTo>
                    <a:pt x="7" y="6"/>
                    <a:pt x="8" y="5"/>
                    <a:pt x="8" y="7"/>
                  </a:cubicBezTo>
                  <a:cubicBezTo>
                    <a:pt x="8" y="9"/>
                    <a:pt x="11" y="9"/>
                    <a:pt x="11" y="10"/>
                  </a:cubicBezTo>
                  <a:cubicBezTo>
                    <a:pt x="12" y="12"/>
                    <a:pt x="10" y="11"/>
                    <a:pt x="10" y="11"/>
                  </a:cubicBezTo>
                  <a:cubicBezTo>
                    <a:pt x="9" y="12"/>
                    <a:pt x="12" y="14"/>
                    <a:pt x="11" y="18"/>
                  </a:cubicBezTo>
                  <a:cubicBezTo>
                    <a:pt x="9" y="18"/>
                    <a:pt x="8" y="19"/>
                    <a:pt x="8" y="21"/>
                  </a:cubicBezTo>
                  <a:cubicBezTo>
                    <a:pt x="0" y="19"/>
                    <a:pt x="1" y="10"/>
                    <a:pt x="3" y="1"/>
                  </a:cubicBezTo>
                  <a:close/>
                </a:path>
              </a:pathLst>
            </a:custGeom>
            <a:grpFill/>
            <a:ln w="9525">
              <a:noFill/>
            </a:ln>
          </p:spPr>
          <p:txBody>
            <a:bodyPr/>
            <a:lstStyle/>
            <a:p>
              <a:endParaRPr lang="zh-CN" altLang="en-US"/>
            </a:p>
          </p:txBody>
        </p:sp>
        <p:sp>
          <p:nvSpPr>
            <p:cNvPr id="6230" name="Freeform 67"/>
            <p:cNvSpPr/>
            <p:nvPr/>
          </p:nvSpPr>
          <p:spPr>
            <a:xfrm>
              <a:off x="6261100" y="2241550"/>
              <a:ext cx="55563" cy="87313"/>
            </a:xfrm>
            <a:custGeom>
              <a:avLst/>
              <a:gdLst/>
              <a:ahLst/>
              <a:cxnLst>
                <a:cxn ang="0">
                  <a:pos x="44450" y="0"/>
                </a:cxn>
                <a:cxn ang="0">
                  <a:pos x="55563" y="45555"/>
                </a:cxn>
                <a:cxn ang="0">
                  <a:pos x="40746" y="49351"/>
                </a:cxn>
                <a:cxn ang="0">
                  <a:pos x="40746" y="87313"/>
                </a:cxn>
                <a:cxn ang="0">
                  <a:pos x="14817" y="72128"/>
                </a:cxn>
                <a:cxn ang="0">
                  <a:pos x="18521" y="49351"/>
                </a:cxn>
                <a:cxn ang="0">
                  <a:pos x="18521" y="37962"/>
                </a:cxn>
                <a:cxn ang="0">
                  <a:pos x="14817" y="37962"/>
                </a:cxn>
                <a:cxn ang="0">
                  <a:pos x="22225" y="22777"/>
                </a:cxn>
                <a:cxn ang="0">
                  <a:pos x="33338" y="7592"/>
                </a:cxn>
                <a:cxn ang="0">
                  <a:pos x="44450" y="0"/>
                </a:cxn>
              </a:cxnLst>
              <a:rect l="0" t="0" r="0" b="0"/>
              <a:pathLst>
                <a:path w="15" h="23">
                  <a:moveTo>
                    <a:pt x="12" y="0"/>
                  </a:moveTo>
                  <a:cubicBezTo>
                    <a:pt x="12" y="5"/>
                    <a:pt x="11" y="10"/>
                    <a:pt x="15" y="12"/>
                  </a:cubicBezTo>
                  <a:cubicBezTo>
                    <a:pt x="15" y="13"/>
                    <a:pt x="12" y="13"/>
                    <a:pt x="11" y="13"/>
                  </a:cubicBezTo>
                  <a:cubicBezTo>
                    <a:pt x="13" y="15"/>
                    <a:pt x="9" y="18"/>
                    <a:pt x="11" y="23"/>
                  </a:cubicBezTo>
                  <a:cubicBezTo>
                    <a:pt x="7" y="23"/>
                    <a:pt x="7" y="19"/>
                    <a:pt x="4" y="19"/>
                  </a:cubicBezTo>
                  <a:cubicBezTo>
                    <a:pt x="3" y="16"/>
                    <a:pt x="5" y="15"/>
                    <a:pt x="5" y="13"/>
                  </a:cubicBezTo>
                  <a:cubicBezTo>
                    <a:pt x="5" y="12"/>
                    <a:pt x="2" y="11"/>
                    <a:pt x="5" y="10"/>
                  </a:cubicBezTo>
                  <a:cubicBezTo>
                    <a:pt x="5" y="9"/>
                    <a:pt x="4" y="10"/>
                    <a:pt x="4" y="10"/>
                  </a:cubicBezTo>
                  <a:cubicBezTo>
                    <a:pt x="0" y="10"/>
                    <a:pt x="3" y="5"/>
                    <a:pt x="6" y="6"/>
                  </a:cubicBezTo>
                  <a:cubicBezTo>
                    <a:pt x="6" y="4"/>
                    <a:pt x="8" y="3"/>
                    <a:pt x="9" y="2"/>
                  </a:cubicBezTo>
                  <a:cubicBezTo>
                    <a:pt x="10" y="1"/>
                    <a:pt x="10" y="0"/>
                    <a:pt x="12" y="0"/>
                  </a:cubicBezTo>
                  <a:close/>
                </a:path>
              </a:pathLst>
            </a:custGeom>
            <a:grpFill/>
            <a:ln w="9525">
              <a:noFill/>
            </a:ln>
          </p:spPr>
          <p:txBody>
            <a:bodyPr/>
            <a:lstStyle/>
            <a:p>
              <a:endParaRPr lang="zh-CN" altLang="en-US"/>
            </a:p>
          </p:txBody>
        </p:sp>
        <p:sp>
          <p:nvSpPr>
            <p:cNvPr id="6231" name="Freeform 68"/>
            <p:cNvSpPr/>
            <p:nvPr/>
          </p:nvSpPr>
          <p:spPr>
            <a:xfrm>
              <a:off x="6219825" y="2257425"/>
              <a:ext cx="41275" cy="41275"/>
            </a:xfrm>
            <a:custGeom>
              <a:avLst/>
              <a:gdLst/>
              <a:ahLst/>
              <a:cxnLst>
                <a:cxn ang="0">
                  <a:pos x="22514" y="3752"/>
                </a:cxn>
                <a:cxn ang="0">
                  <a:pos x="37523" y="18761"/>
                </a:cxn>
                <a:cxn ang="0">
                  <a:pos x="33770" y="22514"/>
                </a:cxn>
                <a:cxn ang="0">
                  <a:pos x="0" y="41275"/>
                </a:cxn>
                <a:cxn ang="0">
                  <a:pos x="22514" y="3752"/>
                </a:cxn>
              </a:cxnLst>
              <a:rect l="0" t="0" r="0" b="0"/>
              <a:pathLst>
                <a:path w="11" h="11">
                  <a:moveTo>
                    <a:pt x="6" y="1"/>
                  </a:moveTo>
                  <a:cubicBezTo>
                    <a:pt x="9" y="0"/>
                    <a:pt x="11" y="2"/>
                    <a:pt x="10" y="5"/>
                  </a:cubicBezTo>
                  <a:cubicBezTo>
                    <a:pt x="8" y="5"/>
                    <a:pt x="7" y="6"/>
                    <a:pt x="9" y="6"/>
                  </a:cubicBezTo>
                  <a:cubicBezTo>
                    <a:pt x="8" y="8"/>
                    <a:pt x="4" y="10"/>
                    <a:pt x="0" y="11"/>
                  </a:cubicBezTo>
                  <a:cubicBezTo>
                    <a:pt x="0" y="4"/>
                    <a:pt x="6" y="6"/>
                    <a:pt x="6" y="1"/>
                  </a:cubicBezTo>
                  <a:close/>
                </a:path>
              </a:pathLst>
            </a:custGeom>
            <a:grpFill/>
            <a:ln w="9525">
              <a:noFill/>
            </a:ln>
          </p:spPr>
          <p:txBody>
            <a:bodyPr/>
            <a:lstStyle/>
            <a:p>
              <a:endParaRPr lang="zh-CN" altLang="en-US"/>
            </a:p>
          </p:txBody>
        </p:sp>
        <p:sp>
          <p:nvSpPr>
            <p:cNvPr id="6232" name="Freeform 69"/>
            <p:cNvSpPr/>
            <p:nvPr/>
          </p:nvSpPr>
          <p:spPr>
            <a:xfrm>
              <a:off x="6335712" y="2395538"/>
              <a:ext cx="26988" cy="52388"/>
            </a:xfrm>
            <a:custGeom>
              <a:avLst/>
              <a:gdLst/>
              <a:ahLst/>
              <a:cxnLst>
                <a:cxn ang="0">
                  <a:pos x="7711" y="0"/>
                </a:cxn>
                <a:cxn ang="0">
                  <a:pos x="26988" y="14968"/>
                </a:cxn>
                <a:cxn ang="0">
                  <a:pos x="0" y="48646"/>
                </a:cxn>
                <a:cxn ang="0">
                  <a:pos x="11566" y="41162"/>
                </a:cxn>
                <a:cxn ang="0">
                  <a:pos x="7711" y="0"/>
                </a:cxn>
              </a:cxnLst>
              <a:rect l="0" t="0" r="0" b="0"/>
              <a:pathLst>
                <a:path w="7" h="14">
                  <a:moveTo>
                    <a:pt x="2" y="0"/>
                  </a:moveTo>
                  <a:cubicBezTo>
                    <a:pt x="5" y="0"/>
                    <a:pt x="3" y="6"/>
                    <a:pt x="7" y="4"/>
                  </a:cubicBezTo>
                  <a:cubicBezTo>
                    <a:pt x="6" y="8"/>
                    <a:pt x="7" y="14"/>
                    <a:pt x="0" y="13"/>
                  </a:cubicBezTo>
                  <a:cubicBezTo>
                    <a:pt x="0" y="11"/>
                    <a:pt x="2" y="12"/>
                    <a:pt x="3" y="11"/>
                  </a:cubicBezTo>
                  <a:cubicBezTo>
                    <a:pt x="1" y="6"/>
                    <a:pt x="1" y="7"/>
                    <a:pt x="2" y="0"/>
                  </a:cubicBezTo>
                  <a:close/>
                </a:path>
              </a:pathLst>
            </a:custGeom>
            <a:grpFill/>
            <a:ln w="9525">
              <a:noFill/>
            </a:ln>
          </p:spPr>
          <p:txBody>
            <a:bodyPr/>
            <a:lstStyle/>
            <a:p>
              <a:endParaRPr lang="zh-CN" altLang="en-US"/>
            </a:p>
          </p:txBody>
        </p:sp>
        <p:sp>
          <p:nvSpPr>
            <p:cNvPr id="6233" name="Freeform 70"/>
            <p:cNvSpPr/>
            <p:nvPr/>
          </p:nvSpPr>
          <p:spPr>
            <a:xfrm>
              <a:off x="6173787" y="2411413"/>
              <a:ext cx="106363" cy="33338"/>
            </a:xfrm>
            <a:custGeom>
              <a:avLst/>
              <a:gdLst/>
              <a:ahLst/>
              <a:cxnLst>
                <a:cxn ang="0">
                  <a:pos x="106363" y="11113"/>
                </a:cxn>
                <a:cxn ang="0">
                  <a:pos x="72175" y="25930"/>
                </a:cxn>
                <a:cxn ang="0">
                  <a:pos x="0" y="33338"/>
                </a:cxn>
                <a:cxn ang="0">
                  <a:pos x="91168" y="7408"/>
                </a:cxn>
                <a:cxn ang="0">
                  <a:pos x="106363" y="11113"/>
                </a:cxn>
              </a:cxnLst>
              <a:rect l="0" t="0" r="0" b="0"/>
              <a:pathLst>
                <a:path w="28" h="9">
                  <a:moveTo>
                    <a:pt x="28" y="3"/>
                  </a:moveTo>
                  <a:cubicBezTo>
                    <a:pt x="28" y="7"/>
                    <a:pt x="23" y="7"/>
                    <a:pt x="19" y="7"/>
                  </a:cubicBezTo>
                  <a:cubicBezTo>
                    <a:pt x="13" y="8"/>
                    <a:pt x="5" y="7"/>
                    <a:pt x="0" y="9"/>
                  </a:cubicBezTo>
                  <a:cubicBezTo>
                    <a:pt x="1" y="0"/>
                    <a:pt x="20" y="9"/>
                    <a:pt x="24" y="2"/>
                  </a:cubicBezTo>
                  <a:cubicBezTo>
                    <a:pt x="25" y="3"/>
                    <a:pt x="26" y="3"/>
                    <a:pt x="28" y="3"/>
                  </a:cubicBezTo>
                  <a:close/>
                </a:path>
              </a:pathLst>
            </a:custGeom>
            <a:grpFill/>
            <a:ln w="9525">
              <a:noFill/>
            </a:ln>
          </p:spPr>
          <p:txBody>
            <a:bodyPr/>
            <a:lstStyle/>
            <a:p>
              <a:endParaRPr lang="zh-CN" altLang="en-US"/>
            </a:p>
          </p:txBody>
        </p:sp>
        <p:sp>
          <p:nvSpPr>
            <p:cNvPr id="6234" name="Freeform 71"/>
            <p:cNvSpPr/>
            <p:nvPr/>
          </p:nvSpPr>
          <p:spPr>
            <a:xfrm>
              <a:off x="6407150" y="2452688"/>
              <a:ext cx="68263" cy="41275"/>
            </a:xfrm>
            <a:custGeom>
              <a:avLst/>
              <a:gdLst/>
              <a:ahLst/>
              <a:cxnLst>
                <a:cxn ang="0">
                  <a:pos x="68263" y="30018"/>
                </a:cxn>
                <a:cxn ang="0">
                  <a:pos x="56886" y="37523"/>
                </a:cxn>
                <a:cxn ang="0">
                  <a:pos x="26547" y="37523"/>
                </a:cxn>
                <a:cxn ang="0">
                  <a:pos x="18962" y="33770"/>
                </a:cxn>
                <a:cxn ang="0">
                  <a:pos x="0" y="18761"/>
                </a:cxn>
                <a:cxn ang="0">
                  <a:pos x="26547" y="7505"/>
                </a:cxn>
                <a:cxn ang="0">
                  <a:pos x="41716" y="3752"/>
                </a:cxn>
                <a:cxn ang="0">
                  <a:pos x="41716" y="7505"/>
                </a:cxn>
                <a:cxn ang="0">
                  <a:pos x="45509" y="3752"/>
                </a:cxn>
                <a:cxn ang="0">
                  <a:pos x="68263" y="30018"/>
                </a:cxn>
              </a:cxnLst>
              <a:rect l="0" t="0" r="0" b="0"/>
              <a:pathLst>
                <a:path w="18" h="11">
                  <a:moveTo>
                    <a:pt x="18" y="8"/>
                  </a:moveTo>
                  <a:cubicBezTo>
                    <a:pt x="17" y="8"/>
                    <a:pt x="15" y="9"/>
                    <a:pt x="15" y="10"/>
                  </a:cubicBezTo>
                  <a:cubicBezTo>
                    <a:pt x="12" y="8"/>
                    <a:pt x="9" y="11"/>
                    <a:pt x="7" y="10"/>
                  </a:cubicBezTo>
                  <a:cubicBezTo>
                    <a:pt x="6" y="10"/>
                    <a:pt x="7" y="9"/>
                    <a:pt x="5" y="9"/>
                  </a:cubicBezTo>
                  <a:cubicBezTo>
                    <a:pt x="4" y="9"/>
                    <a:pt x="2" y="6"/>
                    <a:pt x="0" y="5"/>
                  </a:cubicBezTo>
                  <a:cubicBezTo>
                    <a:pt x="0" y="3"/>
                    <a:pt x="4" y="3"/>
                    <a:pt x="7" y="2"/>
                  </a:cubicBezTo>
                  <a:cubicBezTo>
                    <a:pt x="7" y="2"/>
                    <a:pt x="10" y="0"/>
                    <a:pt x="11" y="1"/>
                  </a:cubicBezTo>
                  <a:cubicBezTo>
                    <a:pt x="11" y="1"/>
                    <a:pt x="11" y="2"/>
                    <a:pt x="11" y="2"/>
                  </a:cubicBezTo>
                  <a:cubicBezTo>
                    <a:pt x="12" y="2"/>
                    <a:pt x="13" y="1"/>
                    <a:pt x="12" y="1"/>
                  </a:cubicBezTo>
                  <a:cubicBezTo>
                    <a:pt x="15" y="2"/>
                    <a:pt x="17" y="4"/>
                    <a:pt x="18" y="8"/>
                  </a:cubicBezTo>
                  <a:close/>
                </a:path>
              </a:pathLst>
            </a:custGeom>
            <a:grpFill/>
            <a:ln w="9525">
              <a:noFill/>
            </a:ln>
          </p:spPr>
          <p:txBody>
            <a:bodyPr/>
            <a:lstStyle/>
            <a:p>
              <a:endParaRPr lang="zh-CN" altLang="en-US"/>
            </a:p>
          </p:txBody>
        </p:sp>
        <p:sp>
          <p:nvSpPr>
            <p:cNvPr id="6235" name="Freeform 72"/>
            <p:cNvSpPr/>
            <p:nvPr/>
          </p:nvSpPr>
          <p:spPr>
            <a:xfrm>
              <a:off x="6440487" y="2474913"/>
              <a:ext cx="387350" cy="203200"/>
            </a:xfrm>
            <a:custGeom>
              <a:avLst/>
              <a:gdLst/>
              <a:ahLst/>
              <a:cxnLst>
                <a:cxn ang="0">
                  <a:pos x="127863" y="101600"/>
                </a:cxn>
                <a:cxn ang="0">
                  <a:pos x="105299" y="90311"/>
                </a:cxn>
                <a:cxn ang="0">
                  <a:pos x="97778" y="67733"/>
                </a:cxn>
                <a:cxn ang="0">
                  <a:pos x="37607" y="52681"/>
                </a:cxn>
                <a:cxn ang="0">
                  <a:pos x="7521" y="52681"/>
                </a:cxn>
                <a:cxn ang="0">
                  <a:pos x="0" y="33867"/>
                </a:cxn>
                <a:cxn ang="0">
                  <a:pos x="18803" y="33867"/>
                </a:cxn>
                <a:cxn ang="0">
                  <a:pos x="33846" y="26341"/>
                </a:cxn>
                <a:cxn ang="0">
                  <a:pos x="60171" y="37630"/>
                </a:cxn>
                <a:cxn ang="0">
                  <a:pos x="78974" y="22578"/>
                </a:cxn>
                <a:cxn ang="0">
                  <a:pos x="124102" y="7526"/>
                </a:cxn>
                <a:cxn ang="0">
                  <a:pos x="131624" y="15052"/>
                </a:cxn>
                <a:cxn ang="0">
                  <a:pos x="176752" y="33867"/>
                </a:cxn>
                <a:cxn ang="0">
                  <a:pos x="184273" y="26341"/>
                </a:cxn>
                <a:cxn ang="0">
                  <a:pos x="195555" y="37630"/>
                </a:cxn>
                <a:cxn ang="0">
                  <a:pos x="221880" y="37630"/>
                </a:cxn>
                <a:cxn ang="0">
                  <a:pos x="244444" y="48919"/>
                </a:cxn>
                <a:cxn ang="0">
                  <a:pos x="244444" y="63970"/>
                </a:cxn>
                <a:cxn ang="0">
                  <a:pos x="255726" y="60207"/>
                </a:cxn>
                <a:cxn ang="0">
                  <a:pos x="259487" y="75259"/>
                </a:cxn>
                <a:cxn ang="0">
                  <a:pos x="285812" y="90311"/>
                </a:cxn>
                <a:cxn ang="0">
                  <a:pos x="327179" y="105363"/>
                </a:cxn>
                <a:cxn ang="0">
                  <a:pos x="323418" y="120415"/>
                </a:cxn>
                <a:cxn ang="0">
                  <a:pos x="338461" y="131704"/>
                </a:cxn>
                <a:cxn ang="0">
                  <a:pos x="338461" y="142993"/>
                </a:cxn>
                <a:cxn ang="0">
                  <a:pos x="361025" y="165570"/>
                </a:cxn>
                <a:cxn ang="0">
                  <a:pos x="387350" y="191911"/>
                </a:cxn>
                <a:cxn ang="0">
                  <a:pos x="349743" y="191911"/>
                </a:cxn>
                <a:cxn ang="0">
                  <a:pos x="319658" y="169333"/>
                </a:cxn>
                <a:cxn ang="0">
                  <a:pos x="308376" y="158044"/>
                </a:cxn>
                <a:cxn ang="0">
                  <a:pos x="300854" y="154281"/>
                </a:cxn>
                <a:cxn ang="0">
                  <a:pos x="285812" y="139230"/>
                </a:cxn>
                <a:cxn ang="0">
                  <a:pos x="244444" y="131704"/>
                </a:cxn>
                <a:cxn ang="0">
                  <a:pos x="221880" y="180622"/>
                </a:cxn>
                <a:cxn ang="0">
                  <a:pos x="191795" y="169333"/>
                </a:cxn>
                <a:cxn ang="0">
                  <a:pos x="176752" y="165570"/>
                </a:cxn>
                <a:cxn ang="0">
                  <a:pos x="154188" y="139230"/>
                </a:cxn>
                <a:cxn ang="0">
                  <a:pos x="131624" y="158044"/>
                </a:cxn>
                <a:cxn ang="0">
                  <a:pos x="116581" y="150519"/>
                </a:cxn>
                <a:cxn ang="0">
                  <a:pos x="131624" y="131704"/>
                </a:cxn>
                <a:cxn ang="0">
                  <a:pos x="142906" y="112889"/>
                </a:cxn>
                <a:cxn ang="0">
                  <a:pos x="139145" y="120415"/>
                </a:cxn>
                <a:cxn ang="0">
                  <a:pos x="127863" y="101600"/>
                </a:cxn>
              </a:cxnLst>
              <a:rect l="0" t="0" r="0" b="0"/>
              <a:pathLst>
                <a:path w="103" h="54">
                  <a:moveTo>
                    <a:pt x="34" y="27"/>
                  </a:moveTo>
                  <a:cubicBezTo>
                    <a:pt x="31" y="27"/>
                    <a:pt x="32" y="23"/>
                    <a:pt x="28" y="24"/>
                  </a:cubicBezTo>
                  <a:cubicBezTo>
                    <a:pt x="28" y="22"/>
                    <a:pt x="26" y="21"/>
                    <a:pt x="26" y="18"/>
                  </a:cubicBezTo>
                  <a:cubicBezTo>
                    <a:pt x="20" y="18"/>
                    <a:pt x="14" y="17"/>
                    <a:pt x="10" y="14"/>
                  </a:cubicBezTo>
                  <a:cubicBezTo>
                    <a:pt x="6" y="16"/>
                    <a:pt x="7" y="14"/>
                    <a:pt x="2" y="14"/>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4"/>
                    <a:pt x="33" y="2"/>
                  </a:cubicBezTo>
                  <a:cubicBezTo>
                    <a:pt x="36" y="0"/>
                    <a:pt x="35" y="4"/>
                    <a:pt x="35" y="4"/>
                  </a:cubicBezTo>
                  <a:cubicBezTo>
                    <a:pt x="38" y="6"/>
                    <a:pt x="47" y="4"/>
                    <a:pt x="47" y="9"/>
                  </a:cubicBezTo>
                  <a:cubicBezTo>
                    <a:pt x="48" y="10"/>
                    <a:pt x="49" y="7"/>
                    <a:pt x="49" y="7"/>
                  </a:cubicBezTo>
                  <a:cubicBezTo>
                    <a:pt x="51" y="7"/>
                    <a:pt x="51" y="10"/>
                    <a:pt x="52" y="10"/>
                  </a:cubicBezTo>
                  <a:cubicBezTo>
                    <a:pt x="54" y="11"/>
                    <a:pt x="57" y="9"/>
                    <a:pt x="59" y="10"/>
                  </a:cubicBezTo>
                  <a:cubicBezTo>
                    <a:pt x="60" y="10"/>
                    <a:pt x="60" y="14"/>
                    <a:pt x="65" y="13"/>
                  </a:cubicBezTo>
                  <a:cubicBezTo>
                    <a:pt x="67" y="15"/>
                    <a:pt x="65" y="15"/>
                    <a:pt x="65" y="17"/>
                  </a:cubicBezTo>
                  <a:cubicBezTo>
                    <a:pt x="67" y="17"/>
                    <a:pt x="67" y="17"/>
                    <a:pt x="68" y="16"/>
                  </a:cubicBezTo>
                  <a:cubicBezTo>
                    <a:pt x="69" y="16"/>
                    <a:pt x="69" y="18"/>
                    <a:pt x="69" y="20"/>
                  </a:cubicBezTo>
                  <a:cubicBezTo>
                    <a:pt x="70" y="22"/>
                    <a:pt x="74" y="22"/>
                    <a:pt x="76" y="24"/>
                  </a:cubicBezTo>
                  <a:cubicBezTo>
                    <a:pt x="78" y="25"/>
                    <a:pt x="83" y="28"/>
                    <a:pt x="87" y="28"/>
                  </a:cubicBezTo>
                  <a:cubicBezTo>
                    <a:pt x="88" y="31"/>
                    <a:pt x="86" y="31"/>
                    <a:pt x="86" y="32"/>
                  </a:cubicBezTo>
                  <a:cubicBezTo>
                    <a:pt x="87" y="34"/>
                    <a:pt x="89" y="34"/>
                    <a:pt x="90" y="35"/>
                  </a:cubicBezTo>
                  <a:cubicBezTo>
                    <a:pt x="91" y="36"/>
                    <a:pt x="90" y="38"/>
                    <a:pt x="90" y="38"/>
                  </a:cubicBezTo>
                  <a:cubicBezTo>
                    <a:pt x="92" y="39"/>
                    <a:pt x="94" y="41"/>
                    <a:pt x="96" y="44"/>
                  </a:cubicBezTo>
                  <a:cubicBezTo>
                    <a:pt x="98" y="46"/>
                    <a:pt x="99" y="50"/>
                    <a:pt x="103" y="51"/>
                  </a:cubicBezTo>
                  <a:cubicBezTo>
                    <a:pt x="100" y="54"/>
                    <a:pt x="95" y="51"/>
                    <a:pt x="93" y="51"/>
                  </a:cubicBezTo>
                  <a:cubicBezTo>
                    <a:pt x="90" y="50"/>
                    <a:pt x="88" y="49"/>
                    <a:pt x="85" y="45"/>
                  </a:cubicBezTo>
                  <a:cubicBezTo>
                    <a:pt x="84" y="44"/>
                    <a:pt x="83" y="43"/>
                    <a:pt x="82" y="42"/>
                  </a:cubicBezTo>
                  <a:cubicBezTo>
                    <a:pt x="81" y="42"/>
                    <a:pt x="80" y="43"/>
                    <a:pt x="80" y="41"/>
                  </a:cubicBezTo>
                  <a:cubicBezTo>
                    <a:pt x="80" y="41"/>
                    <a:pt x="76" y="37"/>
                    <a:pt x="76" y="37"/>
                  </a:cubicBezTo>
                  <a:cubicBezTo>
                    <a:pt x="73" y="35"/>
                    <a:pt x="69" y="38"/>
                    <a:pt x="65" y="35"/>
                  </a:cubicBezTo>
                  <a:cubicBezTo>
                    <a:pt x="62" y="38"/>
                    <a:pt x="61" y="43"/>
                    <a:pt x="59" y="48"/>
                  </a:cubicBezTo>
                  <a:cubicBezTo>
                    <a:pt x="58" y="46"/>
                    <a:pt x="53" y="47"/>
                    <a:pt x="51" y="45"/>
                  </a:cubicBezTo>
                  <a:cubicBezTo>
                    <a:pt x="49" y="44"/>
                    <a:pt x="52" y="41"/>
                    <a:pt x="47" y="44"/>
                  </a:cubicBezTo>
                  <a:cubicBezTo>
                    <a:pt x="50" y="37"/>
                    <a:pt x="40" y="42"/>
                    <a:pt x="41" y="37"/>
                  </a:cubicBezTo>
                  <a:cubicBezTo>
                    <a:pt x="38" y="37"/>
                    <a:pt x="35" y="38"/>
                    <a:pt x="35" y="42"/>
                  </a:cubicBezTo>
                  <a:cubicBezTo>
                    <a:pt x="34" y="41"/>
                    <a:pt x="34" y="39"/>
                    <a:pt x="31" y="40"/>
                  </a:cubicBezTo>
                  <a:cubicBezTo>
                    <a:pt x="32" y="37"/>
                    <a:pt x="34" y="37"/>
                    <a:pt x="35" y="35"/>
                  </a:cubicBezTo>
                  <a:cubicBezTo>
                    <a:pt x="37" y="33"/>
                    <a:pt x="39" y="34"/>
                    <a:pt x="38" y="30"/>
                  </a:cubicBezTo>
                  <a:cubicBezTo>
                    <a:pt x="37" y="29"/>
                    <a:pt x="37" y="32"/>
                    <a:pt x="37" y="32"/>
                  </a:cubicBezTo>
                  <a:cubicBezTo>
                    <a:pt x="34" y="31"/>
                    <a:pt x="35" y="23"/>
                    <a:pt x="34" y="27"/>
                  </a:cubicBezTo>
                  <a:close/>
                </a:path>
              </a:pathLst>
            </a:custGeom>
            <a:grpFill/>
            <a:ln w="9525">
              <a:noFill/>
            </a:ln>
          </p:spPr>
          <p:txBody>
            <a:bodyPr/>
            <a:lstStyle/>
            <a:p>
              <a:endParaRPr lang="zh-CN" altLang="en-US"/>
            </a:p>
          </p:txBody>
        </p:sp>
        <p:sp>
          <p:nvSpPr>
            <p:cNvPr id="6236" name="Freeform 73"/>
            <p:cNvSpPr/>
            <p:nvPr/>
          </p:nvSpPr>
          <p:spPr>
            <a:xfrm>
              <a:off x="6354762" y="2501900"/>
              <a:ext cx="38100" cy="33338"/>
            </a:xfrm>
            <a:custGeom>
              <a:avLst/>
              <a:gdLst/>
              <a:ahLst/>
              <a:cxnLst>
                <a:cxn ang="0">
                  <a:pos x="34290" y="11113"/>
                </a:cxn>
                <a:cxn ang="0">
                  <a:pos x="0" y="14817"/>
                </a:cxn>
                <a:cxn ang="0">
                  <a:pos x="34290" y="11113"/>
                </a:cxn>
              </a:cxnLst>
              <a:rect l="0" t="0" r="0" b="0"/>
              <a:pathLst>
                <a:path w="10" h="9">
                  <a:moveTo>
                    <a:pt x="9" y="3"/>
                  </a:moveTo>
                  <a:cubicBezTo>
                    <a:pt x="10" y="9"/>
                    <a:pt x="2" y="4"/>
                    <a:pt x="0" y="4"/>
                  </a:cubicBezTo>
                  <a:cubicBezTo>
                    <a:pt x="1" y="3"/>
                    <a:pt x="8" y="0"/>
                    <a:pt x="9" y="3"/>
                  </a:cubicBezTo>
                  <a:close/>
                </a:path>
              </a:pathLst>
            </a:custGeom>
            <a:grpFill/>
            <a:ln w="9525">
              <a:noFill/>
            </a:ln>
          </p:spPr>
          <p:txBody>
            <a:bodyPr/>
            <a:lstStyle/>
            <a:p>
              <a:endParaRPr lang="zh-CN" altLang="en-US"/>
            </a:p>
          </p:txBody>
        </p:sp>
        <p:sp>
          <p:nvSpPr>
            <p:cNvPr id="6237" name="Freeform 74"/>
            <p:cNvSpPr/>
            <p:nvPr/>
          </p:nvSpPr>
          <p:spPr>
            <a:xfrm>
              <a:off x="6302375" y="2508250"/>
              <a:ext cx="25400" cy="15875"/>
            </a:xfrm>
            <a:custGeom>
              <a:avLst/>
              <a:gdLst/>
              <a:ahLst/>
              <a:cxnLst>
                <a:cxn ang="0">
                  <a:pos x="3629" y="7938"/>
                </a:cxn>
                <a:cxn ang="0">
                  <a:pos x="18143" y="15875"/>
                </a:cxn>
                <a:cxn ang="0">
                  <a:pos x="7257" y="15875"/>
                </a:cxn>
                <a:cxn ang="0">
                  <a:pos x="3629" y="7938"/>
                </a:cxn>
              </a:cxnLst>
              <a:rect l="0" t="0" r="0" b="0"/>
              <a:pathLst>
                <a:path w="7" h="4">
                  <a:moveTo>
                    <a:pt x="1" y="2"/>
                  </a:moveTo>
                  <a:cubicBezTo>
                    <a:pt x="0" y="0"/>
                    <a:pt x="7" y="0"/>
                    <a:pt x="5" y="4"/>
                  </a:cubicBezTo>
                  <a:cubicBezTo>
                    <a:pt x="4" y="4"/>
                    <a:pt x="3" y="4"/>
                    <a:pt x="2" y="4"/>
                  </a:cubicBezTo>
                  <a:cubicBezTo>
                    <a:pt x="3" y="3"/>
                    <a:pt x="2" y="3"/>
                    <a:pt x="1" y="2"/>
                  </a:cubicBezTo>
                  <a:close/>
                </a:path>
              </a:pathLst>
            </a:custGeom>
            <a:grpFill/>
            <a:ln w="9525">
              <a:noFill/>
            </a:ln>
          </p:spPr>
          <p:txBody>
            <a:bodyPr/>
            <a:lstStyle/>
            <a:p>
              <a:endParaRPr lang="zh-CN" altLang="en-US"/>
            </a:p>
          </p:txBody>
        </p:sp>
        <p:sp>
          <p:nvSpPr>
            <p:cNvPr id="6238" name="Freeform 75"/>
            <p:cNvSpPr/>
            <p:nvPr/>
          </p:nvSpPr>
          <p:spPr>
            <a:xfrm>
              <a:off x="6794500" y="2538413"/>
              <a:ext cx="79375" cy="57150"/>
            </a:xfrm>
            <a:custGeom>
              <a:avLst/>
              <a:gdLst/>
              <a:ahLst/>
              <a:cxnLst>
                <a:cxn ang="0">
                  <a:pos x="60476" y="0"/>
                </a:cxn>
                <a:cxn ang="0">
                  <a:pos x="75595" y="0"/>
                </a:cxn>
                <a:cxn ang="0">
                  <a:pos x="75595" y="15240"/>
                </a:cxn>
                <a:cxn ang="0">
                  <a:pos x="64256" y="22860"/>
                </a:cxn>
                <a:cxn ang="0">
                  <a:pos x="64256" y="38100"/>
                </a:cxn>
                <a:cxn ang="0">
                  <a:pos x="52917" y="41910"/>
                </a:cxn>
                <a:cxn ang="0">
                  <a:pos x="7560" y="26670"/>
                </a:cxn>
                <a:cxn ang="0">
                  <a:pos x="60476" y="0"/>
                </a:cxn>
              </a:cxnLst>
              <a:rect l="0" t="0" r="0" b="0"/>
              <a:pathLst>
                <a:path w="21" h="15">
                  <a:moveTo>
                    <a:pt x="16" y="0"/>
                  </a:moveTo>
                  <a:cubicBezTo>
                    <a:pt x="17" y="0"/>
                    <a:pt x="19" y="0"/>
                    <a:pt x="20" y="0"/>
                  </a:cubicBezTo>
                  <a:cubicBezTo>
                    <a:pt x="20" y="1"/>
                    <a:pt x="21" y="3"/>
                    <a:pt x="20" y="4"/>
                  </a:cubicBezTo>
                  <a:cubicBezTo>
                    <a:pt x="20" y="5"/>
                    <a:pt x="17" y="5"/>
                    <a:pt x="17" y="6"/>
                  </a:cubicBezTo>
                  <a:cubicBezTo>
                    <a:pt x="17" y="7"/>
                    <a:pt x="19" y="8"/>
                    <a:pt x="17" y="10"/>
                  </a:cubicBezTo>
                  <a:cubicBezTo>
                    <a:pt x="15" y="8"/>
                    <a:pt x="14" y="9"/>
                    <a:pt x="14" y="11"/>
                  </a:cubicBezTo>
                  <a:cubicBezTo>
                    <a:pt x="10" y="10"/>
                    <a:pt x="0" y="15"/>
                    <a:pt x="2" y="7"/>
                  </a:cubicBezTo>
                  <a:cubicBezTo>
                    <a:pt x="9" y="10"/>
                    <a:pt x="14" y="6"/>
                    <a:pt x="16" y="0"/>
                  </a:cubicBezTo>
                  <a:close/>
                </a:path>
              </a:pathLst>
            </a:custGeom>
            <a:grpFill/>
            <a:ln w="9525">
              <a:noFill/>
            </a:ln>
          </p:spPr>
          <p:txBody>
            <a:bodyPr/>
            <a:lstStyle/>
            <a:p>
              <a:endParaRPr lang="zh-CN" altLang="en-US"/>
            </a:p>
          </p:txBody>
        </p:sp>
        <p:sp>
          <p:nvSpPr>
            <p:cNvPr id="6239" name="Freeform 76"/>
            <p:cNvSpPr/>
            <p:nvPr/>
          </p:nvSpPr>
          <p:spPr>
            <a:xfrm>
              <a:off x="6110287" y="2620963"/>
              <a:ext cx="41275" cy="23813"/>
            </a:xfrm>
            <a:custGeom>
              <a:avLst/>
              <a:gdLst/>
              <a:ahLst/>
              <a:cxnLst>
                <a:cxn ang="0">
                  <a:pos x="41275" y="3969"/>
                </a:cxn>
                <a:cxn ang="0">
                  <a:pos x="0" y="19844"/>
                </a:cxn>
                <a:cxn ang="0">
                  <a:pos x="41275" y="3969"/>
                </a:cxn>
              </a:cxnLst>
              <a:rect l="0" t="0" r="0" b="0"/>
              <a:pathLst>
                <a:path w="11" h="6">
                  <a:moveTo>
                    <a:pt x="11" y="1"/>
                  </a:moveTo>
                  <a:cubicBezTo>
                    <a:pt x="9" y="3"/>
                    <a:pt x="6" y="6"/>
                    <a:pt x="0" y="5"/>
                  </a:cubicBezTo>
                  <a:cubicBezTo>
                    <a:pt x="0" y="0"/>
                    <a:pt x="6" y="1"/>
                    <a:pt x="11" y="1"/>
                  </a:cubicBezTo>
                  <a:close/>
                </a:path>
              </a:pathLst>
            </a:custGeom>
            <a:grpFill/>
            <a:ln w="9525">
              <a:noFill/>
            </a:ln>
          </p:spPr>
          <p:txBody>
            <a:bodyPr/>
            <a:lstStyle/>
            <a:p>
              <a:endParaRPr lang="zh-CN" altLang="en-US"/>
            </a:p>
          </p:txBody>
        </p:sp>
        <p:sp>
          <p:nvSpPr>
            <p:cNvPr id="6240" name="Freeform 77"/>
            <p:cNvSpPr/>
            <p:nvPr/>
          </p:nvSpPr>
          <p:spPr>
            <a:xfrm>
              <a:off x="6173787" y="2620963"/>
              <a:ext cx="42863" cy="15875"/>
            </a:xfrm>
            <a:custGeom>
              <a:avLst/>
              <a:gdLst/>
              <a:ahLst/>
              <a:cxnLst>
                <a:cxn ang="0">
                  <a:pos x="42863" y="3969"/>
                </a:cxn>
                <a:cxn ang="0">
                  <a:pos x="0" y="11906"/>
                </a:cxn>
                <a:cxn ang="0">
                  <a:pos x="42863" y="3969"/>
                </a:cxn>
              </a:cxnLst>
              <a:rect l="0" t="0" r="0" b="0"/>
              <a:pathLst>
                <a:path w="11" h="4">
                  <a:moveTo>
                    <a:pt x="11" y="1"/>
                  </a:moveTo>
                  <a:cubicBezTo>
                    <a:pt x="10" y="4"/>
                    <a:pt x="5" y="3"/>
                    <a:pt x="0" y="3"/>
                  </a:cubicBezTo>
                  <a:cubicBezTo>
                    <a:pt x="1" y="0"/>
                    <a:pt x="6" y="0"/>
                    <a:pt x="11" y="1"/>
                  </a:cubicBezTo>
                  <a:close/>
                </a:path>
              </a:pathLst>
            </a:custGeom>
            <a:grpFill/>
            <a:ln w="9525">
              <a:noFill/>
            </a:ln>
          </p:spPr>
          <p:txBody>
            <a:bodyPr/>
            <a:lstStyle/>
            <a:p>
              <a:endParaRPr lang="zh-CN" altLang="en-US"/>
            </a:p>
          </p:txBody>
        </p:sp>
        <p:sp>
          <p:nvSpPr>
            <p:cNvPr id="6241" name="Freeform 78"/>
            <p:cNvSpPr/>
            <p:nvPr/>
          </p:nvSpPr>
          <p:spPr>
            <a:xfrm>
              <a:off x="6253162" y="2620963"/>
              <a:ext cx="71438" cy="46038"/>
            </a:xfrm>
            <a:custGeom>
              <a:avLst/>
              <a:gdLst/>
              <a:ahLst/>
              <a:cxnLst>
                <a:cxn ang="0">
                  <a:pos x="67678" y="3837"/>
                </a:cxn>
                <a:cxn ang="0">
                  <a:pos x="63918" y="23019"/>
                </a:cxn>
                <a:cxn ang="0">
                  <a:pos x="52639" y="23019"/>
                </a:cxn>
                <a:cxn ang="0">
                  <a:pos x="3760" y="46038"/>
                </a:cxn>
                <a:cxn ang="0">
                  <a:pos x="22559" y="30692"/>
                </a:cxn>
                <a:cxn ang="0">
                  <a:pos x="30079" y="19183"/>
                </a:cxn>
                <a:cxn ang="0">
                  <a:pos x="41359" y="7673"/>
                </a:cxn>
                <a:cxn ang="0">
                  <a:pos x="67678" y="3837"/>
                </a:cxn>
              </a:cxnLst>
              <a:rect l="0" t="0" r="0" b="0"/>
              <a:pathLst>
                <a:path w="19" h="12">
                  <a:moveTo>
                    <a:pt x="18" y="1"/>
                  </a:moveTo>
                  <a:cubicBezTo>
                    <a:pt x="19" y="3"/>
                    <a:pt x="18" y="5"/>
                    <a:pt x="17" y="6"/>
                  </a:cubicBezTo>
                  <a:cubicBezTo>
                    <a:pt x="16" y="7"/>
                    <a:pt x="14" y="6"/>
                    <a:pt x="14" y="6"/>
                  </a:cubicBezTo>
                  <a:cubicBezTo>
                    <a:pt x="12" y="8"/>
                    <a:pt x="8" y="12"/>
                    <a:pt x="1" y="12"/>
                  </a:cubicBezTo>
                  <a:cubicBezTo>
                    <a:pt x="0" y="9"/>
                    <a:pt x="4" y="9"/>
                    <a:pt x="6" y="8"/>
                  </a:cubicBezTo>
                  <a:cubicBezTo>
                    <a:pt x="7" y="7"/>
                    <a:pt x="7" y="6"/>
                    <a:pt x="8" y="5"/>
                  </a:cubicBezTo>
                  <a:cubicBezTo>
                    <a:pt x="9" y="4"/>
                    <a:pt x="11" y="4"/>
                    <a:pt x="11" y="2"/>
                  </a:cubicBezTo>
                  <a:cubicBezTo>
                    <a:pt x="15" y="3"/>
                    <a:pt x="15" y="0"/>
                    <a:pt x="18" y="1"/>
                  </a:cubicBezTo>
                  <a:close/>
                </a:path>
              </a:pathLst>
            </a:custGeom>
            <a:grpFill/>
            <a:ln w="9525">
              <a:noFill/>
            </a:ln>
          </p:spPr>
          <p:txBody>
            <a:bodyPr/>
            <a:lstStyle/>
            <a:p>
              <a:endParaRPr lang="zh-CN" altLang="en-US"/>
            </a:p>
          </p:txBody>
        </p:sp>
        <p:sp>
          <p:nvSpPr>
            <p:cNvPr id="6242" name="Freeform 79"/>
            <p:cNvSpPr/>
            <p:nvPr/>
          </p:nvSpPr>
          <p:spPr>
            <a:xfrm>
              <a:off x="7323137" y="3222625"/>
              <a:ext cx="38100" cy="57150"/>
            </a:xfrm>
            <a:custGeom>
              <a:avLst/>
              <a:gdLst/>
              <a:ahLst/>
              <a:cxnLst>
                <a:cxn ang="0">
                  <a:pos x="3810" y="0"/>
                </a:cxn>
                <a:cxn ang="0">
                  <a:pos x="7620" y="11430"/>
                </a:cxn>
                <a:cxn ang="0">
                  <a:pos x="26670" y="26670"/>
                </a:cxn>
                <a:cxn ang="0">
                  <a:pos x="30480" y="53340"/>
                </a:cxn>
                <a:cxn ang="0">
                  <a:pos x="15240" y="53340"/>
                </a:cxn>
                <a:cxn ang="0">
                  <a:pos x="0" y="11430"/>
                </a:cxn>
                <a:cxn ang="0">
                  <a:pos x="3810" y="0"/>
                </a:cxn>
              </a:cxnLst>
              <a:rect l="0" t="0" r="0" b="0"/>
              <a:pathLst>
                <a:path w="10" h="15">
                  <a:moveTo>
                    <a:pt x="1" y="0"/>
                  </a:moveTo>
                  <a:cubicBezTo>
                    <a:pt x="2" y="0"/>
                    <a:pt x="2" y="2"/>
                    <a:pt x="2" y="3"/>
                  </a:cubicBezTo>
                  <a:cubicBezTo>
                    <a:pt x="1" y="5"/>
                    <a:pt x="9" y="5"/>
                    <a:pt x="7" y="7"/>
                  </a:cubicBezTo>
                  <a:cubicBezTo>
                    <a:pt x="4" y="10"/>
                    <a:pt x="10" y="8"/>
                    <a:pt x="8" y="14"/>
                  </a:cubicBezTo>
                  <a:cubicBezTo>
                    <a:pt x="6" y="15"/>
                    <a:pt x="4" y="12"/>
                    <a:pt x="4" y="14"/>
                  </a:cubicBezTo>
                  <a:cubicBezTo>
                    <a:pt x="2" y="13"/>
                    <a:pt x="1" y="7"/>
                    <a:pt x="0" y="3"/>
                  </a:cubicBezTo>
                  <a:cubicBezTo>
                    <a:pt x="1" y="3"/>
                    <a:pt x="1" y="1"/>
                    <a:pt x="1" y="0"/>
                  </a:cubicBezTo>
                  <a:close/>
                </a:path>
              </a:pathLst>
            </a:custGeom>
            <a:grpFill/>
            <a:ln w="9525">
              <a:noFill/>
            </a:ln>
          </p:spPr>
          <p:txBody>
            <a:bodyPr/>
            <a:lstStyle/>
            <a:p>
              <a:endParaRPr lang="zh-CN" altLang="en-US"/>
            </a:p>
          </p:txBody>
        </p:sp>
        <p:sp>
          <p:nvSpPr>
            <p:cNvPr id="6243" name="Freeform 80"/>
            <p:cNvSpPr/>
            <p:nvPr/>
          </p:nvSpPr>
          <p:spPr>
            <a:xfrm>
              <a:off x="7331075" y="3271838"/>
              <a:ext cx="87313" cy="117475"/>
            </a:xfrm>
            <a:custGeom>
              <a:avLst/>
              <a:gdLst/>
              <a:ahLst/>
              <a:cxnLst>
                <a:cxn ang="0">
                  <a:pos x="26574" y="0"/>
                </a:cxn>
                <a:cxn ang="0">
                  <a:pos x="34166" y="3790"/>
                </a:cxn>
                <a:cxn ang="0">
                  <a:pos x="45555" y="3790"/>
                </a:cxn>
                <a:cxn ang="0">
                  <a:pos x="87313" y="26527"/>
                </a:cxn>
                <a:cxn ang="0">
                  <a:pos x="87313" y="53053"/>
                </a:cxn>
                <a:cxn ang="0">
                  <a:pos x="72128" y="53053"/>
                </a:cxn>
                <a:cxn ang="0">
                  <a:pos x="64536" y="64422"/>
                </a:cxn>
                <a:cxn ang="0">
                  <a:pos x="60739" y="94738"/>
                </a:cxn>
                <a:cxn ang="0">
                  <a:pos x="53147" y="106106"/>
                </a:cxn>
                <a:cxn ang="0">
                  <a:pos x="26574" y="113685"/>
                </a:cxn>
                <a:cxn ang="0">
                  <a:pos x="22777" y="94738"/>
                </a:cxn>
                <a:cxn ang="0">
                  <a:pos x="34166" y="83369"/>
                </a:cxn>
                <a:cxn ang="0">
                  <a:pos x="0" y="68211"/>
                </a:cxn>
                <a:cxn ang="0">
                  <a:pos x="22777" y="49264"/>
                </a:cxn>
                <a:cxn ang="0">
                  <a:pos x="26574" y="0"/>
                </a:cxn>
              </a:cxnLst>
              <a:rect l="0" t="0" r="0" b="0"/>
              <a:pathLst>
                <a:path w="23" h="31">
                  <a:moveTo>
                    <a:pt x="7" y="0"/>
                  </a:moveTo>
                  <a:cubicBezTo>
                    <a:pt x="9" y="0"/>
                    <a:pt x="9" y="1"/>
                    <a:pt x="9" y="1"/>
                  </a:cubicBezTo>
                  <a:cubicBezTo>
                    <a:pt x="9" y="4"/>
                    <a:pt x="12" y="2"/>
                    <a:pt x="12" y="1"/>
                  </a:cubicBezTo>
                  <a:cubicBezTo>
                    <a:pt x="16" y="4"/>
                    <a:pt x="15" y="9"/>
                    <a:pt x="23" y="7"/>
                  </a:cubicBezTo>
                  <a:cubicBezTo>
                    <a:pt x="23" y="9"/>
                    <a:pt x="23" y="12"/>
                    <a:pt x="23" y="14"/>
                  </a:cubicBezTo>
                  <a:cubicBezTo>
                    <a:pt x="22" y="14"/>
                    <a:pt x="20" y="14"/>
                    <a:pt x="19" y="14"/>
                  </a:cubicBezTo>
                  <a:cubicBezTo>
                    <a:pt x="19" y="16"/>
                    <a:pt x="18" y="17"/>
                    <a:pt x="17" y="17"/>
                  </a:cubicBezTo>
                  <a:cubicBezTo>
                    <a:pt x="20" y="20"/>
                    <a:pt x="16" y="21"/>
                    <a:pt x="16" y="25"/>
                  </a:cubicBezTo>
                  <a:cubicBezTo>
                    <a:pt x="16" y="27"/>
                    <a:pt x="11" y="27"/>
                    <a:pt x="14" y="28"/>
                  </a:cubicBezTo>
                  <a:cubicBezTo>
                    <a:pt x="15" y="31"/>
                    <a:pt x="10" y="29"/>
                    <a:pt x="7" y="30"/>
                  </a:cubicBezTo>
                  <a:cubicBezTo>
                    <a:pt x="8" y="27"/>
                    <a:pt x="6" y="27"/>
                    <a:pt x="6" y="25"/>
                  </a:cubicBezTo>
                  <a:cubicBezTo>
                    <a:pt x="6" y="23"/>
                    <a:pt x="7" y="23"/>
                    <a:pt x="9" y="22"/>
                  </a:cubicBezTo>
                  <a:cubicBezTo>
                    <a:pt x="7" y="21"/>
                    <a:pt x="6" y="17"/>
                    <a:pt x="0" y="18"/>
                  </a:cubicBezTo>
                  <a:cubicBezTo>
                    <a:pt x="0" y="14"/>
                    <a:pt x="4" y="15"/>
                    <a:pt x="6" y="13"/>
                  </a:cubicBezTo>
                  <a:cubicBezTo>
                    <a:pt x="7" y="6"/>
                    <a:pt x="6" y="6"/>
                    <a:pt x="7" y="0"/>
                  </a:cubicBezTo>
                  <a:close/>
                </a:path>
              </a:pathLst>
            </a:custGeom>
            <a:grpFill/>
            <a:ln w="9525">
              <a:noFill/>
            </a:ln>
          </p:spPr>
          <p:txBody>
            <a:bodyPr/>
            <a:lstStyle/>
            <a:p>
              <a:endParaRPr lang="zh-CN" altLang="en-US"/>
            </a:p>
          </p:txBody>
        </p:sp>
        <p:sp>
          <p:nvSpPr>
            <p:cNvPr id="6244" name="Freeform 81"/>
            <p:cNvSpPr/>
            <p:nvPr/>
          </p:nvSpPr>
          <p:spPr>
            <a:xfrm>
              <a:off x="6715125" y="3370263"/>
              <a:ext cx="74613" cy="74613"/>
            </a:xfrm>
            <a:custGeom>
              <a:avLst/>
              <a:gdLst/>
              <a:ahLst/>
              <a:cxnLst>
                <a:cxn ang="0">
                  <a:pos x="70882" y="3731"/>
                </a:cxn>
                <a:cxn ang="0">
                  <a:pos x="70882" y="33576"/>
                </a:cxn>
                <a:cxn ang="0">
                  <a:pos x="63421" y="22384"/>
                </a:cxn>
                <a:cxn ang="0">
                  <a:pos x="59690" y="29845"/>
                </a:cxn>
                <a:cxn ang="0">
                  <a:pos x="59690" y="55960"/>
                </a:cxn>
                <a:cxn ang="0">
                  <a:pos x="48498" y="55960"/>
                </a:cxn>
                <a:cxn ang="0">
                  <a:pos x="48498" y="67152"/>
                </a:cxn>
                <a:cxn ang="0">
                  <a:pos x="33576" y="74613"/>
                </a:cxn>
                <a:cxn ang="0">
                  <a:pos x="22384" y="59690"/>
                </a:cxn>
                <a:cxn ang="0">
                  <a:pos x="11192" y="48498"/>
                </a:cxn>
                <a:cxn ang="0">
                  <a:pos x="0" y="18653"/>
                </a:cxn>
                <a:cxn ang="0">
                  <a:pos x="44768" y="7461"/>
                </a:cxn>
                <a:cxn ang="0">
                  <a:pos x="70882" y="3731"/>
                </a:cxn>
              </a:cxnLst>
              <a:rect l="0" t="0" r="0" b="0"/>
              <a:pathLst>
                <a:path w="20" h="20">
                  <a:moveTo>
                    <a:pt x="19" y="1"/>
                  </a:moveTo>
                  <a:cubicBezTo>
                    <a:pt x="18" y="3"/>
                    <a:pt x="20" y="6"/>
                    <a:pt x="19" y="9"/>
                  </a:cubicBezTo>
                  <a:cubicBezTo>
                    <a:pt x="18" y="9"/>
                    <a:pt x="17" y="7"/>
                    <a:pt x="17" y="6"/>
                  </a:cubicBezTo>
                  <a:cubicBezTo>
                    <a:pt x="17" y="7"/>
                    <a:pt x="16" y="7"/>
                    <a:pt x="16" y="8"/>
                  </a:cubicBezTo>
                  <a:cubicBezTo>
                    <a:pt x="15" y="10"/>
                    <a:pt x="17" y="13"/>
                    <a:pt x="16" y="15"/>
                  </a:cubicBezTo>
                  <a:cubicBezTo>
                    <a:pt x="16" y="15"/>
                    <a:pt x="13" y="14"/>
                    <a:pt x="13" y="15"/>
                  </a:cubicBezTo>
                  <a:cubicBezTo>
                    <a:pt x="13" y="15"/>
                    <a:pt x="13" y="17"/>
                    <a:pt x="13" y="18"/>
                  </a:cubicBezTo>
                  <a:cubicBezTo>
                    <a:pt x="12" y="19"/>
                    <a:pt x="9" y="18"/>
                    <a:pt x="9" y="20"/>
                  </a:cubicBezTo>
                  <a:cubicBezTo>
                    <a:pt x="7" y="19"/>
                    <a:pt x="7" y="18"/>
                    <a:pt x="6" y="16"/>
                  </a:cubicBezTo>
                  <a:cubicBezTo>
                    <a:pt x="5" y="15"/>
                    <a:pt x="3" y="14"/>
                    <a:pt x="3" y="13"/>
                  </a:cubicBezTo>
                  <a:cubicBezTo>
                    <a:pt x="2" y="10"/>
                    <a:pt x="3" y="7"/>
                    <a:pt x="0" y="5"/>
                  </a:cubicBezTo>
                  <a:cubicBezTo>
                    <a:pt x="2" y="3"/>
                    <a:pt x="7" y="3"/>
                    <a:pt x="12" y="2"/>
                  </a:cubicBezTo>
                  <a:cubicBezTo>
                    <a:pt x="14" y="2"/>
                    <a:pt x="16" y="0"/>
                    <a:pt x="19" y="1"/>
                  </a:cubicBezTo>
                  <a:close/>
                </a:path>
              </a:pathLst>
            </a:custGeom>
            <a:grpFill/>
            <a:ln w="9525">
              <a:noFill/>
            </a:ln>
          </p:spPr>
          <p:txBody>
            <a:bodyPr/>
            <a:lstStyle/>
            <a:p>
              <a:endParaRPr lang="zh-CN" altLang="en-US"/>
            </a:p>
          </p:txBody>
        </p:sp>
        <p:sp>
          <p:nvSpPr>
            <p:cNvPr id="6245" name="Freeform 82"/>
            <p:cNvSpPr/>
            <p:nvPr/>
          </p:nvSpPr>
          <p:spPr>
            <a:xfrm>
              <a:off x="2039937" y="0"/>
              <a:ext cx="1292225" cy="966788"/>
            </a:xfrm>
            <a:custGeom>
              <a:avLst/>
              <a:gdLst/>
              <a:ahLst/>
              <a:cxnLst>
                <a:cxn ang="0">
                  <a:pos x="916578" y="105331"/>
                </a:cxn>
                <a:cxn ang="0">
                  <a:pos x="969169" y="112855"/>
                </a:cxn>
                <a:cxn ang="0">
                  <a:pos x="1040542" y="97807"/>
                </a:cxn>
                <a:cxn ang="0">
                  <a:pos x="1085619" y="101569"/>
                </a:cxn>
                <a:cxn ang="0">
                  <a:pos x="1078106" y="116616"/>
                </a:cxn>
                <a:cxn ang="0">
                  <a:pos x="1217096" y="90284"/>
                </a:cxn>
                <a:cxn ang="0">
                  <a:pos x="1288469" y="105331"/>
                </a:cxn>
                <a:cxn ang="0">
                  <a:pos x="1194557" y="154235"/>
                </a:cxn>
                <a:cxn ang="0">
                  <a:pos x="1168262" y="191853"/>
                </a:cxn>
                <a:cxn ang="0">
                  <a:pos x="1119427" y="244518"/>
                </a:cxn>
                <a:cxn ang="0">
                  <a:pos x="1130697" y="289660"/>
                </a:cxn>
                <a:cxn ang="0">
                  <a:pos x="1100645" y="338564"/>
                </a:cxn>
                <a:cxn ang="0">
                  <a:pos x="1138210" y="402515"/>
                </a:cxn>
                <a:cxn ang="0">
                  <a:pos x="1104402" y="451419"/>
                </a:cxn>
                <a:cxn ang="0">
                  <a:pos x="1066837" y="492799"/>
                </a:cxn>
                <a:cxn ang="0">
                  <a:pos x="1119427" y="586844"/>
                </a:cxn>
                <a:cxn ang="0">
                  <a:pos x="1036785" y="575559"/>
                </a:cxn>
                <a:cxn ang="0">
                  <a:pos x="1033029" y="609415"/>
                </a:cxn>
                <a:cxn ang="0">
                  <a:pos x="995464" y="662080"/>
                </a:cxn>
                <a:cxn ang="0">
                  <a:pos x="909065" y="680890"/>
                </a:cxn>
                <a:cxn ang="0">
                  <a:pos x="867744" y="707222"/>
                </a:cxn>
                <a:cxn ang="0">
                  <a:pos x="841449" y="741079"/>
                </a:cxn>
                <a:cxn ang="0">
                  <a:pos x="724998" y="771173"/>
                </a:cxn>
                <a:cxn ang="0">
                  <a:pos x="694947" y="820077"/>
                </a:cxn>
                <a:cxn ang="0">
                  <a:pos x="661138" y="861457"/>
                </a:cxn>
                <a:cxn ang="0">
                  <a:pos x="653625" y="902837"/>
                </a:cxn>
                <a:cxn ang="0">
                  <a:pos x="582253" y="944217"/>
                </a:cxn>
                <a:cxn ang="0">
                  <a:pos x="510880" y="910361"/>
                </a:cxn>
                <a:cxn ang="0">
                  <a:pos x="465802" y="857695"/>
                </a:cxn>
                <a:cxn ang="0">
                  <a:pos x="439507" y="820077"/>
                </a:cxn>
                <a:cxn ang="0">
                  <a:pos x="420724" y="741079"/>
                </a:cxn>
                <a:cxn ang="0">
                  <a:pos x="431994" y="714746"/>
                </a:cxn>
                <a:cxn ang="0">
                  <a:pos x="465802" y="669604"/>
                </a:cxn>
                <a:cxn ang="0">
                  <a:pos x="447020" y="616939"/>
                </a:cxn>
                <a:cxn ang="0">
                  <a:pos x="458289" y="575559"/>
                </a:cxn>
                <a:cxn ang="0">
                  <a:pos x="405699" y="560511"/>
                </a:cxn>
                <a:cxn ang="0">
                  <a:pos x="368134" y="492799"/>
                </a:cxn>
                <a:cxn ang="0">
                  <a:pos x="330569" y="417562"/>
                </a:cxn>
                <a:cxn ang="0">
                  <a:pos x="236657" y="368658"/>
                </a:cxn>
                <a:cxn ang="0">
                  <a:pos x="105181" y="376182"/>
                </a:cxn>
                <a:cxn ang="0">
                  <a:pos x="105181" y="342326"/>
                </a:cxn>
                <a:cxn ang="0">
                  <a:pos x="52591" y="297184"/>
                </a:cxn>
                <a:cxn ang="0">
                  <a:pos x="78886" y="248280"/>
                </a:cxn>
                <a:cxn ang="0">
                  <a:pos x="138989" y="221947"/>
                </a:cxn>
                <a:cxn ang="0">
                  <a:pos x="150259" y="191853"/>
                </a:cxn>
                <a:cxn ang="0">
                  <a:pos x="135233" y="169282"/>
                </a:cxn>
                <a:cxn ang="0">
                  <a:pos x="184067" y="154235"/>
                </a:cxn>
                <a:cxn ang="0">
                  <a:pos x="236657" y="101569"/>
                </a:cxn>
                <a:cxn ang="0">
                  <a:pos x="394429" y="78998"/>
                </a:cxn>
                <a:cxn ang="0">
                  <a:pos x="465802" y="101569"/>
                </a:cxn>
                <a:cxn ang="0">
                  <a:pos x="537175" y="63951"/>
                </a:cxn>
                <a:cxn ang="0">
                  <a:pos x="601035" y="71475"/>
                </a:cxn>
                <a:cxn ang="0">
                  <a:pos x="619817" y="33856"/>
                </a:cxn>
                <a:cxn ang="0">
                  <a:pos x="740024" y="7524"/>
                </a:cxn>
                <a:cxn ang="0">
                  <a:pos x="909065" y="0"/>
                </a:cxn>
                <a:cxn ang="0">
                  <a:pos x="1036785" y="45142"/>
                </a:cxn>
                <a:cxn ang="0">
                  <a:pos x="1078106" y="75236"/>
                </a:cxn>
                <a:cxn ang="0">
                  <a:pos x="901552" y="78998"/>
                </a:cxn>
              </a:cxnLst>
              <a:rect l="0" t="0" r="0" b="0"/>
              <a:pathLst>
                <a:path w="344" h="257">
                  <a:moveTo>
                    <a:pt x="232" y="26"/>
                  </a:moveTo>
                  <a:cubicBezTo>
                    <a:pt x="233" y="27"/>
                    <a:pt x="235" y="26"/>
                    <a:pt x="235" y="28"/>
                  </a:cubicBezTo>
                  <a:cubicBezTo>
                    <a:pt x="237" y="30"/>
                    <a:pt x="239" y="27"/>
                    <a:pt x="240" y="27"/>
                  </a:cubicBezTo>
                  <a:cubicBezTo>
                    <a:pt x="242" y="27"/>
                    <a:pt x="242" y="29"/>
                    <a:pt x="244" y="28"/>
                  </a:cubicBezTo>
                  <a:cubicBezTo>
                    <a:pt x="245" y="28"/>
                    <a:pt x="245" y="27"/>
                    <a:pt x="247"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29"/>
                    <a:pt x="269" y="29"/>
                    <a:pt x="270" y="28"/>
                  </a:cubicBezTo>
                  <a:cubicBezTo>
                    <a:pt x="271" y="28"/>
                    <a:pt x="277" y="25"/>
                    <a:pt x="277" y="26"/>
                  </a:cubicBezTo>
                  <a:cubicBezTo>
                    <a:pt x="280" y="29"/>
                    <a:pt x="276" y="24"/>
                    <a:pt x="279" y="24"/>
                  </a:cubicBezTo>
                  <a:cubicBezTo>
                    <a:pt x="279" y="24"/>
                    <a:pt x="283" y="25"/>
                    <a:pt x="283" y="24"/>
                  </a:cubicBezTo>
                  <a:cubicBezTo>
                    <a:pt x="284" y="23"/>
                    <a:pt x="286" y="22"/>
                    <a:pt x="290" y="23"/>
                  </a:cubicBezTo>
                  <a:cubicBezTo>
                    <a:pt x="290" y="25"/>
                    <a:pt x="290" y="27"/>
                    <a:pt x="289" y="27"/>
                  </a:cubicBezTo>
                  <a:cubicBezTo>
                    <a:pt x="288" y="28"/>
                    <a:pt x="287" y="29"/>
                    <a:pt x="286" y="30"/>
                  </a:cubicBezTo>
                  <a:cubicBezTo>
                    <a:pt x="284" y="32"/>
                    <a:pt x="284" y="34"/>
                    <a:pt x="280" y="34"/>
                  </a:cubicBezTo>
                  <a:cubicBezTo>
                    <a:pt x="281" y="38"/>
                    <a:pt x="283" y="33"/>
                    <a:pt x="286" y="34"/>
                  </a:cubicBezTo>
                  <a:cubicBezTo>
                    <a:pt x="287" y="34"/>
                    <a:pt x="286" y="32"/>
                    <a:pt x="287" y="31"/>
                  </a:cubicBezTo>
                  <a:cubicBezTo>
                    <a:pt x="289" y="30"/>
                    <a:pt x="294" y="32"/>
                    <a:pt x="294" y="28"/>
                  </a:cubicBezTo>
                  <a:cubicBezTo>
                    <a:pt x="298" y="33"/>
                    <a:pt x="306" y="26"/>
                    <a:pt x="308" y="30"/>
                  </a:cubicBezTo>
                  <a:cubicBezTo>
                    <a:pt x="310" y="28"/>
                    <a:pt x="311" y="27"/>
                    <a:pt x="312" y="26"/>
                  </a:cubicBezTo>
                  <a:cubicBezTo>
                    <a:pt x="317" y="27"/>
                    <a:pt x="320" y="24"/>
                    <a:pt x="324" y="24"/>
                  </a:cubicBezTo>
                  <a:cubicBezTo>
                    <a:pt x="323" y="24"/>
                    <a:pt x="325" y="25"/>
                    <a:pt x="325" y="26"/>
                  </a:cubicBezTo>
                  <a:cubicBezTo>
                    <a:pt x="326" y="26"/>
                    <a:pt x="331" y="25"/>
                    <a:pt x="332" y="26"/>
                  </a:cubicBezTo>
                  <a:cubicBezTo>
                    <a:pt x="334" y="27"/>
                    <a:pt x="333" y="25"/>
                    <a:pt x="335" y="26"/>
                  </a:cubicBezTo>
                  <a:cubicBezTo>
                    <a:pt x="338" y="26"/>
                    <a:pt x="340" y="29"/>
                    <a:pt x="343" y="28"/>
                  </a:cubicBezTo>
                  <a:cubicBezTo>
                    <a:pt x="344" y="31"/>
                    <a:pt x="342" y="30"/>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5"/>
                    <a:pt x="319" y="45"/>
                    <a:pt x="321" y="45"/>
                  </a:cubicBezTo>
                  <a:cubicBezTo>
                    <a:pt x="319" y="49"/>
                    <a:pt x="312" y="48"/>
                    <a:pt x="311" y="54"/>
                  </a:cubicBezTo>
                  <a:cubicBezTo>
                    <a:pt x="309" y="54"/>
                    <a:pt x="312" y="51"/>
                    <a:pt x="311" y="51"/>
                  </a:cubicBezTo>
                  <a:cubicBezTo>
                    <a:pt x="310" y="50"/>
                    <a:pt x="307" y="53"/>
                    <a:pt x="304" y="54"/>
                  </a:cubicBezTo>
                  <a:cubicBezTo>
                    <a:pt x="304" y="55"/>
                    <a:pt x="306" y="55"/>
                    <a:pt x="307" y="55"/>
                  </a:cubicBezTo>
                  <a:cubicBezTo>
                    <a:pt x="303" y="58"/>
                    <a:pt x="305" y="57"/>
                    <a:pt x="304" y="62"/>
                  </a:cubicBezTo>
                  <a:cubicBezTo>
                    <a:pt x="304" y="63"/>
                    <a:pt x="299" y="64"/>
                    <a:pt x="298" y="65"/>
                  </a:cubicBezTo>
                  <a:cubicBezTo>
                    <a:pt x="298" y="66"/>
                    <a:pt x="299" y="68"/>
                    <a:pt x="298" y="69"/>
                  </a:cubicBezTo>
                  <a:cubicBezTo>
                    <a:pt x="297" y="70"/>
                    <a:pt x="295" y="70"/>
                    <a:pt x="293" y="70"/>
                  </a:cubicBezTo>
                  <a:cubicBezTo>
                    <a:pt x="293" y="72"/>
                    <a:pt x="295" y="73"/>
                    <a:pt x="296" y="75"/>
                  </a:cubicBezTo>
                  <a:cubicBezTo>
                    <a:pt x="296" y="77"/>
                    <a:pt x="300" y="76"/>
                    <a:pt x="301" y="77"/>
                  </a:cubicBezTo>
                  <a:cubicBezTo>
                    <a:pt x="302" y="78"/>
                    <a:pt x="301" y="80"/>
                    <a:pt x="301" y="80"/>
                  </a:cubicBezTo>
                  <a:cubicBezTo>
                    <a:pt x="302" y="81"/>
                    <a:pt x="304" y="81"/>
                    <a:pt x="305" y="82"/>
                  </a:cubicBezTo>
                  <a:cubicBezTo>
                    <a:pt x="305" y="84"/>
                    <a:pt x="307" y="85"/>
                    <a:pt x="307" y="87"/>
                  </a:cubicBezTo>
                  <a:cubicBezTo>
                    <a:pt x="302" y="89"/>
                    <a:pt x="298" y="87"/>
                    <a:pt x="293" y="90"/>
                  </a:cubicBezTo>
                  <a:cubicBezTo>
                    <a:pt x="296" y="94"/>
                    <a:pt x="299" y="98"/>
                    <a:pt x="307" y="97"/>
                  </a:cubicBezTo>
                  <a:cubicBezTo>
                    <a:pt x="306" y="99"/>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5"/>
                  </a:cubicBezTo>
                  <a:cubicBezTo>
                    <a:pt x="304" y="119"/>
                    <a:pt x="301" y="114"/>
                    <a:pt x="298" y="115"/>
                  </a:cubicBezTo>
                  <a:cubicBezTo>
                    <a:pt x="296" y="115"/>
                    <a:pt x="297" y="120"/>
                    <a:pt x="294" y="120"/>
                  </a:cubicBezTo>
                  <a:cubicBezTo>
                    <a:pt x="294" y="122"/>
                    <a:pt x="295" y="123"/>
                    <a:pt x="297" y="124"/>
                  </a:cubicBezTo>
                  <a:cubicBezTo>
                    <a:pt x="297" y="126"/>
                    <a:pt x="293" y="125"/>
                    <a:pt x="291" y="125"/>
                  </a:cubicBezTo>
                  <a:cubicBezTo>
                    <a:pt x="287" y="126"/>
                    <a:pt x="284" y="129"/>
                    <a:pt x="280" y="129"/>
                  </a:cubicBezTo>
                  <a:cubicBezTo>
                    <a:pt x="280" y="131"/>
                    <a:pt x="283" y="130"/>
                    <a:pt x="284" y="131"/>
                  </a:cubicBezTo>
                  <a:cubicBezTo>
                    <a:pt x="286" y="132"/>
                    <a:pt x="287" y="136"/>
                    <a:pt x="290" y="135"/>
                  </a:cubicBezTo>
                  <a:cubicBezTo>
                    <a:pt x="291" y="138"/>
                    <a:pt x="288" y="138"/>
                    <a:pt x="287" y="139"/>
                  </a:cubicBezTo>
                  <a:cubicBezTo>
                    <a:pt x="286" y="141"/>
                    <a:pt x="289" y="145"/>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3"/>
                    <a:pt x="274" y="159"/>
                    <a:pt x="276" y="153"/>
                  </a:cubicBezTo>
                  <a:cubicBezTo>
                    <a:pt x="272" y="152"/>
                    <a:pt x="272" y="156"/>
                    <a:pt x="268" y="155"/>
                  </a:cubicBezTo>
                  <a:cubicBezTo>
                    <a:pt x="269" y="156"/>
                    <a:pt x="269" y="157"/>
                    <a:pt x="266" y="157"/>
                  </a:cubicBezTo>
                  <a:cubicBezTo>
                    <a:pt x="266" y="159"/>
                    <a:pt x="274" y="159"/>
                    <a:pt x="268" y="160"/>
                  </a:cubicBezTo>
                  <a:cubicBezTo>
                    <a:pt x="269" y="163"/>
                    <a:pt x="272" y="161"/>
                    <a:pt x="275" y="162"/>
                  </a:cubicBezTo>
                  <a:cubicBezTo>
                    <a:pt x="278" y="162"/>
                    <a:pt x="282" y="164"/>
                    <a:pt x="286" y="163"/>
                  </a:cubicBezTo>
                  <a:cubicBezTo>
                    <a:pt x="283" y="167"/>
                    <a:pt x="280" y="171"/>
                    <a:pt x="276" y="174"/>
                  </a:cubicBezTo>
                  <a:cubicBezTo>
                    <a:pt x="273" y="174"/>
                    <a:pt x="270" y="175"/>
                    <a:pt x="268" y="176"/>
                  </a:cubicBezTo>
                  <a:cubicBezTo>
                    <a:pt x="267" y="176"/>
                    <a:pt x="265" y="175"/>
                    <a:pt x="265" y="176"/>
                  </a:cubicBezTo>
                  <a:cubicBezTo>
                    <a:pt x="263" y="177"/>
                    <a:pt x="264" y="176"/>
                    <a:pt x="262" y="176"/>
                  </a:cubicBezTo>
                  <a:cubicBezTo>
                    <a:pt x="258" y="176"/>
                    <a:pt x="255" y="179"/>
                    <a:pt x="249" y="178"/>
                  </a:cubicBezTo>
                  <a:cubicBezTo>
                    <a:pt x="247" y="178"/>
                    <a:pt x="249" y="180"/>
                    <a:pt x="249" y="180"/>
                  </a:cubicBezTo>
                  <a:cubicBezTo>
                    <a:pt x="248" y="183"/>
                    <a:pt x="247" y="180"/>
                    <a:pt x="242" y="181"/>
                  </a:cubicBezTo>
                  <a:cubicBezTo>
                    <a:pt x="242" y="183"/>
                    <a:pt x="244" y="182"/>
                    <a:pt x="245" y="183"/>
                  </a:cubicBezTo>
                  <a:cubicBezTo>
                    <a:pt x="245" y="185"/>
                    <a:pt x="235" y="186"/>
                    <a:pt x="237" y="181"/>
                  </a:cubicBezTo>
                  <a:cubicBezTo>
                    <a:pt x="236" y="182"/>
                    <a:pt x="232" y="182"/>
                    <a:pt x="231" y="183"/>
                  </a:cubicBezTo>
                  <a:cubicBezTo>
                    <a:pt x="230" y="184"/>
                    <a:pt x="232" y="187"/>
                    <a:pt x="231" y="188"/>
                  </a:cubicBezTo>
                  <a:cubicBezTo>
                    <a:pt x="231" y="188"/>
                    <a:pt x="227" y="187"/>
                    <a:pt x="227" y="188"/>
                  </a:cubicBezTo>
                  <a:cubicBezTo>
                    <a:pt x="227" y="189"/>
                    <a:pt x="229" y="191"/>
                    <a:pt x="228" y="192"/>
                  </a:cubicBezTo>
                  <a:cubicBezTo>
                    <a:pt x="226" y="194"/>
                    <a:pt x="226" y="193"/>
                    <a:pt x="224" y="192"/>
                  </a:cubicBezTo>
                  <a:cubicBezTo>
                    <a:pt x="224" y="194"/>
                    <a:pt x="224" y="195"/>
                    <a:pt x="224" y="197"/>
                  </a:cubicBezTo>
                  <a:cubicBezTo>
                    <a:pt x="223" y="197"/>
                    <a:pt x="222" y="196"/>
                    <a:pt x="221" y="197"/>
                  </a:cubicBezTo>
                  <a:cubicBezTo>
                    <a:pt x="220" y="197"/>
                    <a:pt x="221" y="199"/>
                    <a:pt x="220" y="199"/>
                  </a:cubicBezTo>
                  <a:cubicBezTo>
                    <a:pt x="218" y="201"/>
                    <a:pt x="212" y="199"/>
                    <a:pt x="213" y="204"/>
                  </a:cubicBezTo>
                  <a:cubicBezTo>
                    <a:pt x="207" y="205"/>
                    <a:pt x="201" y="205"/>
                    <a:pt x="193" y="205"/>
                  </a:cubicBezTo>
                  <a:cubicBezTo>
                    <a:pt x="190" y="207"/>
                    <a:pt x="189" y="214"/>
                    <a:pt x="185" y="211"/>
                  </a:cubicBezTo>
                  <a:cubicBezTo>
                    <a:pt x="185" y="212"/>
                    <a:pt x="187" y="213"/>
                    <a:pt x="186" y="215"/>
                  </a:cubicBezTo>
                  <a:cubicBezTo>
                    <a:pt x="186" y="215"/>
                    <a:pt x="184" y="215"/>
                    <a:pt x="183" y="215"/>
                  </a:cubicBezTo>
                  <a:cubicBezTo>
                    <a:pt x="183" y="215"/>
                    <a:pt x="185" y="217"/>
                    <a:pt x="185" y="218"/>
                  </a:cubicBezTo>
                  <a:cubicBezTo>
                    <a:pt x="185" y="218"/>
                    <a:pt x="183" y="218"/>
                    <a:pt x="183" y="219"/>
                  </a:cubicBezTo>
                  <a:cubicBezTo>
                    <a:pt x="183" y="221"/>
                    <a:pt x="179" y="224"/>
                    <a:pt x="182" y="225"/>
                  </a:cubicBezTo>
                  <a:cubicBezTo>
                    <a:pt x="182" y="226"/>
                    <a:pt x="180" y="225"/>
                    <a:pt x="179" y="226"/>
                  </a:cubicBezTo>
                  <a:cubicBezTo>
                    <a:pt x="179" y="227"/>
                    <a:pt x="177" y="228"/>
                    <a:pt x="176" y="229"/>
                  </a:cubicBezTo>
                  <a:cubicBezTo>
                    <a:pt x="176" y="229"/>
                    <a:pt x="177" y="231"/>
                    <a:pt x="176" y="232"/>
                  </a:cubicBezTo>
                  <a:cubicBezTo>
                    <a:pt x="174" y="233"/>
                    <a:pt x="176" y="235"/>
                    <a:pt x="175" y="237"/>
                  </a:cubicBezTo>
                  <a:cubicBezTo>
                    <a:pt x="175" y="238"/>
                    <a:pt x="172" y="237"/>
                    <a:pt x="172" y="237"/>
                  </a:cubicBezTo>
                  <a:cubicBezTo>
                    <a:pt x="172" y="238"/>
                    <a:pt x="173" y="239"/>
                    <a:pt x="174" y="240"/>
                  </a:cubicBezTo>
                  <a:cubicBezTo>
                    <a:pt x="174" y="242"/>
                    <a:pt x="172" y="243"/>
                    <a:pt x="172" y="244"/>
                  </a:cubicBezTo>
                  <a:cubicBezTo>
                    <a:pt x="172" y="245"/>
                    <a:pt x="173" y="248"/>
                    <a:pt x="174" y="247"/>
                  </a:cubicBezTo>
                  <a:cubicBezTo>
                    <a:pt x="172" y="252"/>
                    <a:pt x="169" y="254"/>
                    <a:pt x="165" y="257"/>
                  </a:cubicBezTo>
                  <a:cubicBezTo>
                    <a:pt x="161" y="256"/>
                    <a:pt x="158" y="254"/>
                    <a:pt x="155" y="251"/>
                  </a:cubicBezTo>
                  <a:cubicBezTo>
                    <a:pt x="151" y="257"/>
                    <a:pt x="143" y="248"/>
                    <a:pt x="144" y="249"/>
                  </a:cubicBezTo>
                  <a:cubicBezTo>
                    <a:pt x="143" y="248"/>
                    <a:pt x="142" y="251"/>
                    <a:pt x="143" y="251"/>
                  </a:cubicBezTo>
                  <a:cubicBezTo>
                    <a:pt x="141" y="250"/>
                    <a:pt x="141" y="249"/>
                    <a:pt x="140" y="247"/>
                  </a:cubicBezTo>
                  <a:cubicBezTo>
                    <a:pt x="139" y="246"/>
                    <a:pt x="135" y="246"/>
                    <a:pt x="136" y="242"/>
                  </a:cubicBezTo>
                  <a:cubicBezTo>
                    <a:pt x="134" y="240"/>
                    <a:pt x="132" y="239"/>
                    <a:pt x="130" y="237"/>
                  </a:cubicBezTo>
                  <a:cubicBezTo>
                    <a:pt x="130" y="236"/>
                    <a:pt x="132" y="236"/>
                    <a:pt x="133" y="236"/>
                  </a:cubicBezTo>
                  <a:cubicBezTo>
                    <a:pt x="132" y="232"/>
                    <a:pt x="129" y="234"/>
                    <a:pt x="127" y="232"/>
                  </a:cubicBezTo>
                  <a:cubicBezTo>
                    <a:pt x="126" y="231"/>
                    <a:pt x="126" y="228"/>
                    <a:pt x="124" y="228"/>
                  </a:cubicBezTo>
                  <a:cubicBezTo>
                    <a:pt x="122" y="231"/>
                    <a:pt x="124" y="225"/>
                    <a:pt x="124" y="226"/>
                  </a:cubicBezTo>
                  <a:cubicBezTo>
                    <a:pt x="124" y="224"/>
                    <a:pt x="122" y="226"/>
                    <a:pt x="122" y="225"/>
                  </a:cubicBezTo>
                  <a:cubicBezTo>
                    <a:pt x="121" y="223"/>
                    <a:pt x="123" y="221"/>
                    <a:pt x="120" y="221"/>
                  </a:cubicBezTo>
                  <a:cubicBezTo>
                    <a:pt x="118" y="220"/>
                    <a:pt x="120" y="214"/>
                    <a:pt x="117" y="218"/>
                  </a:cubicBezTo>
                  <a:cubicBezTo>
                    <a:pt x="116" y="217"/>
                    <a:pt x="116" y="214"/>
                    <a:pt x="113" y="215"/>
                  </a:cubicBezTo>
                  <a:cubicBezTo>
                    <a:pt x="114" y="213"/>
                    <a:pt x="116" y="213"/>
                    <a:pt x="116" y="211"/>
                  </a:cubicBezTo>
                  <a:cubicBezTo>
                    <a:pt x="116" y="209"/>
                    <a:pt x="113" y="210"/>
                    <a:pt x="110" y="209"/>
                  </a:cubicBezTo>
                  <a:cubicBezTo>
                    <a:pt x="109" y="204"/>
                    <a:pt x="110" y="201"/>
                    <a:pt x="112" y="197"/>
                  </a:cubicBezTo>
                  <a:cubicBezTo>
                    <a:pt x="109" y="195"/>
                    <a:pt x="115" y="192"/>
                    <a:pt x="109" y="192"/>
                  </a:cubicBezTo>
                  <a:cubicBezTo>
                    <a:pt x="109" y="191"/>
                    <a:pt x="111" y="192"/>
                    <a:pt x="112" y="191"/>
                  </a:cubicBezTo>
                  <a:cubicBezTo>
                    <a:pt x="112" y="191"/>
                    <a:pt x="112" y="188"/>
                    <a:pt x="112" y="188"/>
                  </a:cubicBezTo>
                  <a:cubicBezTo>
                    <a:pt x="113" y="188"/>
                    <a:pt x="113" y="190"/>
                    <a:pt x="115" y="190"/>
                  </a:cubicBezTo>
                  <a:cubicBezTo>
                    <a:pt x="115" y="187"/>
                    <a:pt x="115" y="184"/>
                    <a:pt x="115" y="181"/>
                  </a:cubicBezTo>
                  <a:cubicBezTo>
                    <a:pt x="117" y="181"/>
                    <a:pt x="118" y="180"/>
                    <a:pt x="119" y="178"/>
                  </a:cubicBezTo>
                  <a:cubicBezTo>
                    <a:pt x="120" y="178"/>
                    <a:pt x="120" y="180"/>
                    <a:pt x="120" y="181"/>
                  </a:cubicBezTo>
                  <a:cubicBezTo>
                    <a:pt x="122" y="180"/>
                    <a:pt x="122" y="178"/>
                    <a:pt x="124" y="178"/>
                  </a:cubicBezTo>
                  <a:cubicBezTo>
                    <a:pt x="126" y="177"/>
                    <a:pt x="123" y="176"/>
                    <a:pt x="123" y="176"/>
                  </a:cubicBezTo>
                  <a:cubicBezTo>
                    <a:pt x="123" y="174"/>
                    <a:pt x="127" y="174"/>
                    <a:pt x="127" y="173"/>
                  </a:cubicBezTo>
                  <a:cubicBezTo>
                    <a:pt x="128" y="170"/>
                    <a:pt x="123" y="169"/>
                    <a:pt x="126" y="166"/>
                  </a:cubicBezTo>
                  <a:cubicBezTo>
                    <a:pt x="120" y="169"/>
                    <a:pt x="128" y="162"/>
                    <a:pt x="119" y="164"/>
                  </a:cubicBezTo>
                  <a:cubicBezTo>
                    <a:pt x="118" y="159"/>
                    <a:pt x="123" y="160"/>
                    <a:pt x="127" y="160"/>
                  </a:cubicBezTo>
                  <a:cubicBezTo>
                    <a:pt x="127" y="159"/>
                    <a:pt x="124" y="159"/>
                    <a:pt x="124" y="157"/>
                  </a:cubicBezTo>
                  <a:cubicBezTo>
                    <a:pt x="125" y="156"/>
                    <a:pt x="122" y="157"/>
                    <a:pt x="122" y="156"/>
                  </a:cubicBezTo>
                  <a:cubicBezTo>
                    <a:pt x="121" y="156"/>
                    <a:pt x="122" y="154"/>
                    <a:pt x="122" y="153"/>
                  </a:cubicBezTo>
                  <a:cubicBezTo>
                    <a:pt x="121" y="153"/>
                    <a:pt x="118" y="150"/>
                    <a:pt x="117" y="150"/>
                  </a:cubicBezTo>
                  <a:cubicBezTo>
                    <a:pt x="116" y="150"/>
                    <a:pt x="115" y="147"/>
                    <a:pt x="113" y="145"/>
                  </a:cubicBezTo>
                  <a:cubicBezTo>
                    <a:pt x="111" y="147"/>
                    <a:pt x="110" y="149"/>
                    <a:pt x="109" y="145"/>
                  </a:cubicBezTo>
                  <a:cubicBezTo>
                    <a:pt x="107" y="145"/>
                    <a:pt x="108" y="147"/>
                    <a:pt x="108" y="149"/>
                  </a:cubicBezTo>
                  <a:cubicBezTo>
                    <a:pt x="105" y="149"/>
                    <a:pt x="103"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8"/>
                    <a:pt x="89" y="118"/>
                  </a:cubicBezTo>
                  <a:cubicBezTo>
                    <a:pt x="88" y="116"/>
                    <a:pt x="89" y="113"/>
                    <a:pt x="88" y="111"/>
                  </a:cubicBezTo>
                  <a:cubicBezTo>
                    <a:pt x="87" y="109"/>
                    <a:pt x="83" y="109"/>
                    <a:pt x="85" y="106"/>
                  </a:cubicBezTo>
                  <a:cubicBezTo>
                    <a:pt x="83" y="107"/>
                    <a:pt x="82" y="104"/>
                    <a:pt x="81" y="104"/>
                  </a:cubicBezTo>
                  <a:cubicBezTo>
                    <a:pt x="80" y="104"/>
                    <a:pt x="79" y="105"/>
                    <a:pt x="78" y="104"/>
                  </a:cubicBezTo>
                  <a:cubicBezTo>
                    <a:pt x="76" y="102"/>
                    <a:pt x="66" y="103"/>
                    <a:pt x="63" y="98"/>
                  </a:cubicBezTo>
                  <a:cubicBezTo>
                    <a:pt x="58" y="101"/>
                    <a:pt x="46" y="95"/>
                    <a:pt x="43" y="98"/>
                  </a:cubicBezTo>
                  <a:cubicBezTo>
                    <a:pt x="41" y="101"/>
                    <a:pt x="41" y="98"/>
                    <a:pt x="39" y="98"/>
                  </a:cubicBezTo>
                  <a:cubicBezTo>
                    <a:pt x="35" y="99"/>
                    <a:pt x="33" y="101"/>
                    <a:pt x="29" y="101"/>
                  </a:cubicBezTo>
                  <a:cubicBezTo>
                    <a:pt x="29" y="101"/>
                    <a:pt x="28" y="100"/>
                    <a:pt x="28" y="100"/>
                  </a:cubicBezTo>
                  <a:cubicBezTo>
                    <a:pt x="26" y="100"/>
                    <a:pt x="25" y="100"/>
                    <a:pt x="23" y="100"/>
                  </a:cubicBezTo>
                  <a:cubicBezTo>
                    <a:pt x="24" y="97"/>
                    <a:pt x="22" y="96"/>
                    <a:pt x="21" y="96"/>
                  </a:cubicBezTo>
                  <a:cubicBezTo>
                    <a:pt x="20" y="93"/>
                    <a:pt x="24" y="95"/>
                    <a:pt x="25" y="94"/>
                  </a:cubicBezTo>
                  <a:cubicBezTo>
                    <a:pt x="25" y="94"/>
                    <a:pt x="21" y="90"/>
                    <a:pt x="28" y="91"/>
                  </a:cubicBezTo>
                  <a:cubicBezTo>
                    <a:pt x="25" y="88"/>
                    <a:pt x="15" y="92"/>
                    <a:pt x="12" y="89"/>
                  </a:cubicBezTo>
                  <a:cubicBezTo>
                    <a:pt x="15" y="82"/>
                    <a:pt x="24" y="89"/>
                    <a:pt x="29" y="83"/>
                  </a:cubicBezTo>
                  <a:cubicBezTo>
                    <a:pt x="26" y="80"/>
                    <a:pt x="17" y="82"/>
                    <a:pt x="14" y="83"/>
                  </a:cubicBezTo>
                  <a:cubicBezTo>
                    <a:pt x="12" y="81"/>
                    <a:pt x="13" y="81"/>
                    <a:pt x="14" y="79"/>
                  </a:cubicBezTo>
                  <a:cubicBezTo>
                    <a:pt x="12" y="79"/>
                    <a:pt x="12" y="79"/>
                    <a:pt x="12" y="80"/>
                  </a:cubicBezTo>
                  <a:cubicBezTo>
                    <a:pt x="11" y="80"/>
                    <a:pt x="11" y="79"/>
                    <a:pt x="11" y="77"/>
                  </a:cubicBezTo>
                  <a:cubicBezTo>
                    <a:pt x="5" y="78"/>
                    <a:pt x="3" y="76"/>
                    <a:pt x="0" y="75"/>
                  </a:cubicBezTo>
                  <a:cubicBezTo>
                    <a:pt x="2" y="65"/>
                    <a:pt x="13" y="68"/>
                    <a:pt x="21" y="66"/>
                  </a:cubicBezTo>
                  <a:cubicBezTo>
                    <a:pt x="23" y="66"/>
                    <a:pt x="22" y="66"/>
                    <a:pt x="23" y="65"/>
                  </a:cubicBezTo>
                  <a:cubicBezTo>
                    <a:pt x="23" y="65"/>
                    <a:pt x="25" y="63"/>
                    <a:pt x="25" y="63"/>
                  </a:cubicBezTo>
                  <a:cubicBezTo>
                    <a:pt x="29" y="62"/>
                    <a:pt x="34" y="63"/>
                    <a:pt x="36" y="62"/>
                  </a:cubicBezTo>
                  <a:cubicBezTo>
                    <a:pt x="38" y="61"/>
                    <a:pt x="36" y="60"/>
                    <a:pt x="37" y="59"/>
                  </a:cubicBezTo>
                  <a:cubicBezTo>
                    <a:pt x="39" y="58"/>
                    <a:pt x="41" y="58"/>
                    <a:pt x="42" y="58"/>
                  </a:cubicBezTo>
                  <a:cubicBezTo>
                    <a:pt x="43" y="57"/>
                    <a:pt x="44" y="55"/>
                    <a:pt x="46" y="54"/>
                  </a:cubicBezTo>
                  <a:cubicBezTo>
                    <a:pt x="48" y="49"/>
                    <a:pt x="41" y="53"/>
                    <a:pt x="43" y="48"/>
                  </a:cubicBezTo>
                  <a:cubicBezTo>
                    <a:pt x="40" y="46"/>
                    <a:pt x="41" y="51"/>
                    <a:pt x="40" y="51"/>
                  </a:cubicBezTo>
                  <a:cubicBezTo>
                    <a:pt x="39" y="51"/>
                    <a:pt x="33" y="48"/>
                    <a:pt x="29" y="49"/>
                  </a:cubicBezTo>
                  <a:cubicBezTo>
                    <a:pt x="27" y="46"/>
                    <a:pt x="32" y="48"/>
                    <a:pt x="33" y="47"/>
                  </a:cubicBezTo>
                  <a:cubicBezTo>
                    <a:pt x="33" y="46"/>
                    <a:pt x="33" y="45"/>
                    <a:pt x="33" y="45"/>
                  </a:cubicBezTo>
                  <a:cubicBezTo>
                    <a:pt x="34" y="45"/>
                    <a:pt x="36" y="46"/>
                    <a:pt x="36" y="45"/>
                  </a:cubicBezTo>
                  <a:cubicBezTo>
                    <a:pt x="36" y="45"/>
                    <a:pt x="37" y="43"/>
                    <a:pt x="37" y="42"/>
                  </a:cubicBezTo>
                  <a:cubicBezTo>
                    <a:pt x="39" y="42"/>
                    <a:pt x="38" y="44"/>
                    <a:pt x="39" y="44"/>
                  </a:cubicBezTo>
                  <a:cubicBezTo>
                    <a:pt x="39" y="44"/>
                    <a:pt x="44" y="43"/>
                    <a:pt x="43" y="40"/>
                  </a:cubicBezTo>
                  <a:cubicBezTo>
                    <a:pt x="46" y="39"/>
                    <a:pt x="46" y="41"/>
                    <a:pt x="49" y="41"/>
                  </a:cubicBezTo>
                  <a:cubicBezTo>
                    <a:pt x="51" y="41"/>
                    <a:pt x="49" y="39"/>
                    <a:pt x="49" y="40"/>
                  </a:cubicBezTo>
                  <a:cubicBezTo>
                    <a:pt x="49" y="38"/>
                    <a:pt x="52" y="38"/>
                    <a:pt x="52" y="35"/>
                  </a:cubicBezTo>
                  <a:cubicBezTo>
                    <a:pt x="55" y="35"/>
                    <a:pt x="58" y="35"/>
                    <a:pt x="61" y="35"/>
                  </a:cubicBezTo>
                  <a:cubicBezTo>
                    <a:pt x="64" y="35"/>
                    <a:pt x="62" y="29"/>
                    <a:pt x="63" y="27"/>
                  </a:cubicBezTo>
                  <a:cubicBezTo>
                    <a:pt x="68" y="28"/>
                    <a:pt x="72" y="29"/>
                    <a:pt x="77" y="27"/>
                  </a:cubicBezTo>
                  <a:cubicBezTo>
                    <a:pt x="77" y="26"/>
                    <a:pt x="75" y="26"/>
                    <a:pt x="74" y="26"/>
                  </a:cubicBezTo>
                  <a:cubicBezTo>
                    <a:pt x="75" y="23"/>
                    <a:pt x="80" y="24"/>
                    <a:pt x="82" y="23"/>
                  </a:cubicBezTo>
                  <a:cubicBezTo>
                    <a:pt x="86" y="21"/>
                    <a:pt x="97" y="22"/>
                    <a:pt x="105" y="21"/>
                  </a:cubicBezTo>
                  <a:cubicBezTo>
                    <a:pt x="107" y="21"/>
                    <a:pt x="107" y="20"/>
                    <a:pt x="109" y="20"/>
                  </a:cubicBezTo>
                  <a:cubicBezTo>
                    <a:pt x="113" y="20"/>
                    <a:pt x="116" y="21"/>
                    <a:pt x="119" y="20"/>
                  </a:cubicBezTo>
                  <a:cubicBezTo>
                    <a:pt x="118" y="21"/>
                    <a:pt x="120" y="25"/>
                    <a:pt x="120" y="24"/>
                  </a:cubicBezTo>
                  <a:cubicBezTo>
                    <a:pt x="122" y="22"/>
                    <a:pt x="121" y="23"/>
                    <a:pt x="124" y="27"/>
                  </a:cubicBezTo>
                  <a:cubicBezTo>
                    <a:pt x="127" y="26"/>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1"/>
                    <a:pt x="158" y="23"/>
                  </a:cubicBezTo>
                  <a:cubicBezTo>
                    <a:pt x="158" y="21"/>
                    <a:pt x="156" y="22"/>
                    <a:pt x="155" y="21"/>
                  </a:cubicBezTo>
                  <a:cubicBezTo>
                    <a:pt x="156" y="20"/>
                    <a:pt x="157" y="18"/>
                    <a:pt x="160" y="19"/>
                  </a:cubicBezTo>
                  <a:cubicBezTo>
                    <a:pt x="157" y="15"/>
                    <a:pt x="152" y="15"/>
                    <a:pt x="147" y="14"/>
                  </a:cubicBezTo>
                  <a:cubicBezTo>
                    <a:pt x="147" y="10"/>
                    <a:pt x="153" y="12"/>
                    <a:pt x="157" y="12"/>
                  </a:cubicBezTo>
                  <a:cubicBezTo>
                    <a:pt x="157" y="9"/>
                    <a:pt x="155" y="9"/>
                    <a:pt x="153" y="9"/>
                  </a:cubicBezTo>
                  <a:cubicBezTo>
                    <a:pt x="156" y="3"/>
                    <a:pt x="161" y="8"/>
                    <a:pt x="165" y="9"/>
                  </a:cubicBezTo>
                  <a:cubicBezTo>
                    <a:pt x="168" y="9"/>
                    <a:pt x="168" y="7"/>
                    <a:pt x="171" y="7"/>
                  </a:cubicBezTo>
                  <a:cubicBezTo>
                    <a:pt x="178" y="8"/>
                    <a:pt x="182" y="11"/>
                    <a:pt x="188" y="7"/>
                  </a:cubicBezTo>
                  <a:cubicBezTo>
                    <a:pt x="190" y="6"/>
                    <a:pt x="193" y="7"/>
                    <a:pt x="196" y="6"/>
                  </a:cubicBezTo>
                  <a:cubicBezTo>
                    <a:pt x="198" y="6"/>
                    <a:pt x="197" y="3"/>
                    <a:pt x="197" y="2"/>
                  </a:cubicBezTo>
                  <a:cubicBezTo>
                    <a:pt x="200" y="1"/>
                    <a:pt x="202" y="2"/>
                    <a:pt x="204" y="2"/>
                  </a:cubicBezTo>
                  <a:cubicBezTo>
                    <a:pt x="206" y="1"/>
                    <a:pt x="207" y="0"/>
                    <a:pt x="209" y="0"/>
                  </a:cubicBezTo>
                  <a:cubicBezTo>
                    <a:pt x="212" y="0"/>
                    <a:pt x="215" y="3"/>
                    <a:pt x="221" y="2"/>
                  </a:cubicBezTo>
                  <a:cubicBezTo>
                    <a:pt x="225" y="1"/>
                    <a:pt x="234" y="0"/>
                    <a:pt x="242" y="0"/>
                  </a:cubicBezTo>
                  <a:cubicBezTo>
                    <a:pt x="245" y="0"/>
                    <a:pt x="245" y="1"/>
                    <a:pt x="247" y="2"/>
                  </a:cubicBezTo>
                  <a:cubicBezTo>
                    <a:pt x="255" y="3"/>
                    <a:pt x="262" y="0"/>
                    <a:pt x="262" y="7"/>
                  </a:cubicBezTo>
                  <a:cubicBezTo>
                    <a:pt x="266" y="8"/>
                    <a:pt x="266" y="5"/>
                    <a:pt x="269" y="6"/>
                  </a:cubicBezTo>
                  <a:cubicBezTo>
                    <a:pt x="269" y="10"/>
                    <a:pt x="274" y="9"/>
                    <a:pt x="276" y="12"/>
                  </a:cubicBezTo>
                  <a:cubicBezTo>
                    <a:pt x="280" y="13"/>
                    <a:pt x="280" y="10"/>
                    <a:pt x="283" y="10"/>
                  </a:cubicBezTo>
                  <a:cubicBezTo>
                    <a:pt x="282" y="15"/>
                    <a:pt x="289" y="12"/>
                    <a:pt x="291" y="13"/>
                  </a:cubicBezTo>
                  <a:cubicBezTo>
                    <a:pt x="289" y="16"/>
                    <a:pt x="289" y="14"/>
                    <a:pt x="290" y="19"/>
                  </a:cubicBezTo>
                  <a:cubicBezTo>
                    <a:pt x="288" y="17"/>
                    <a:pt x="287" y="17"/>
                    <a:pt x="287" y="20"/>
                  </a:cubicBezTo>
                  <a:cubicBezTo>
                    <a:pt x="272" y="21"/>
                    <a:pt x="254" y="22"/>
                    <a:pt x="244" y="23"/>
                  </a:cubicBezTo>
                  <a:cubicBezTo>
                    <a:pt x="243" y="22"/>
                    <a:pt x="242" y="23"/>
                    <a:pt x="242" y="24"/>
                  </a:cubicBezTo>
                  <a:cubicBezTo>
                    <a:pt x="241" y="24"/>
                    <a:pt x="242" y="23"/>
                    <a:pt x="242" y="23"/>
                  </a:cubicBezTo>
                  <a:cubicBezTo>
                    <a:pt x="243" y="22"/>
                    <a:pt x="240" y="21"/>
                    <a:pt x="240" y="21"/>
                  </a:cubicBezTo>
                  <a:cubicBezTo>
                    <a:pt x="239" y="22"/>
                    <a:pt x="240" y="24"/>
                    <a:pt x="240" y="24"/>
                  </a:cubicBezTo>
                  <a:cubicBezTo>
                    <a:pt x="237" y="25"/>
                    <a:pt x="234" y="23"/>
                    <a:pt x="232" y="26"/>
                  </a:cubicBezTo>
                  <a:close/>
                </a:path>
              </a:pathLst>
            </a:custGeom>
            <a:grpFill/>
            <a:ln w="9525">
              <a:noFill/>
            </a:ln>
          </p:spPr>
          <p:txBody>
            <a:bodyPr/>
            <a:lstStyle/>
            <a:p>
              <a:endParaRPr lang="zh-CN" altLang="en-US"/>
            </a:p>
          </p:txBody>
        </p:sp>
        <p:sp>
          <p:nvSpPr>
            <p:cNvPr id="6246" name="Freeform 83"/>
            <p:cNvSpPr/>
            <p:nvPr/>
          </p:nvSpPr>
          <p:spPr>
            <a:xfrm>
              <a:off x="1644650" y="26988"/>
              <a:ext cx="635000" cy="346075"/>
            </a:xfrm>
            <a:custGeom>
              <a:avLst/>
              <a:gdLst/>
              <a:ahLst/>
              <a:cxnLst>
                <a:cxn ang="0">
                  <a:pos x="593669" y="33855"/>
                </a:cxn>
                <a:cxn ang="0">
                  <a:pos x="631243" y="52664"/>
                </a:cxn>
                <a:cxn ang="0">
                  <a:pos x="616213" y="63949"/>
                </a:cxn>
                <a:cxn ang="0">
                  <a:pos x="589911" y="75234"/>
                </a:cxn>
                <a:cxn ang="0">
                  <a:pos x="514763" y="90280"/>
                </a:cxn>
                <a:cxn ang="0">
                  <a:pos x="544822" y="101565"/>
                </a:cxn>
                <a:cxn ang="0">
                  <a:pos x="480947" y="127897"/>
                </a:cxn>
                <a:cxn ang="0">
                  <a:pos x="462160" y="139182"/>
                </a:cxn>
                <a:cxn ang="0">
                  <a:pos x="428343" y="154229"/>
                </a:cxn>
                <a:cxn ang="0">
                  <a:pos x="375740" y="176799"/>
                </a:cxn>
                <a:cxn ang="0">
                  <a:pos x="360710" y="191846"/>
                </a:cxn>
                <a:cxn ang="0">
                  <a:pos x="323136" y="195608"/>
                </a:cxn>
                <a:cxn ang="0">
                  <a:pos x="345680" y="229463"/>
                </a:cxn>
                <a:cxn ang="0">
                  <a:pos x="308107" y="255795"/>
                </a:cxn>
                <a:cxn ang="0">
                  <a:pos x="281805" y="270841"/>
                </a:cxn>
                <a:cxn ang="0">
                  <a:pos x="236716" y="300935"/>
                </a:cxn>
                <a:cxn ang="0">
                  <a:pos x="251746" y="327267"/>
                </a:cxn>
                <a:cxn ang="0">
                  <a:pos x="206657" y="338552"/>
                </a:cxn>
                <a:cxn ang="0">
                  <a:pos x="127751" y="323505"/>
                </a:cxn>
                <a:cxn ang="0">
                  <a:pos x="101450" y="327267"/>
                </a:cxn>
                <a:cxn ang="0">
                  <a:pos x="67633" y="300935"/>
                </a:cxn>
                <a:cxn ang="0">
                  <a:pos x="101450" y="270841"/>
                </a:cxn>
                <a:cxn ang="0">
                  <a:pos x="146538" y="270841"/>
                </a:cxn>
                <a:cxn ang="0">
                  <a:pos x="71391" y="255795"/>
                </a:cxn>
                <a:cxn ang="0">
                  <a:pos x="112722" y="221939"/>
                </a:cxn>
                <a:cxn ang="0">
                  <a:pos x="150296" y="221939"/>
                </a:cxn>
                <a:cxn ang="0">
                  <a:pos x="150296" y="203131"/>
                </a:cxn>
                <a:cxn ang="0">
                  <a:pos x="139024" y="176799"/>
                </a:cxn>
                <a:cxn ang="0">
                  <a:pos x="112722" y="165514"/>
                </a:cxn>
                <a:cxn ang="0">
                  <a:pos x="172840" y="157991"/>
                </a:cxn>
                <a:cxn ang="0">
                  <a:pos x="191627" y="150467"/>
                </a:cxn>
                <a:cxn ang="0">
                  <a:pos x="236716" y="116612"/>
                </a:cxn>
                <a:cxn ang="0">
                  <a:pos x="146538" y="131659"/>
                </a:cxn>
                <a:cxn ang="0">
                  <a:pos x="82663" y="116612"/>
                </a:cxn>
                <a:cxn ang="0">
                  <a:pos x="18787" y="101565"/>
                </a:cxn>
                <a:cxn ang="0">
                  <a:pos x="7515" y="71472"/>
                </a:cxn>
                <a:cxn ang="0">
                  <a:pos x="112722" y="45140"/>
                </a:cxn>
                <a:cxn ang="0">
                  <a:pos x="187870" y="26332"/>
                </a:cxn>
                <a:cxn ang="0">
                  <a:pos x="278047" y="11285"/>
                </a:cxn>
                <a:cxn ang="0">
                  <a:pos x="368225" y="7523"/>
                </a:cxn>
                <a:cxn ang="0">
                  <a:pos x="413314" y="7523"/>
                </a:cxn>
                <a:cxn ang="0">
                  <a:pos x="503491" y="7523"/>
                </a:cxn>
                <a:cxn ang="0">
                  <a:pos x="593669" y="11285"/>
                </a:cxn>
              </a:cxnLst>
              <a:rect l="0" t="0" r="0" b="0"/>
              <a:pathLst>
                <a:path w="169" h="92">
                  <a:moveTo>
                    <a:pt x="158" y="3"/>
                  </a:moveTo>
                  <a:cubicBezTo>
                    <a:pt x="156" y="6"/>
                    <a:pt x="158" y="5"/>
                    <a:pt x="158" y="9"/>
                  </a:cubicBezTo>
                  <a:cubicBezTo>
                    <a:pt x="162" y="9"/>
                    <a:pt x="165" y="9"/>
                    <a:pt x="169" y="9"/>
                  </a:cubicBezTo>
                  <a:cubicBezTo>
                    <a:pt x="169" y="11"/>
                    <a:pt x="167" y="12"/>
                    <a:pt x="168" y="14"/>
                  </a:cubicBezTo>
                  <a:cubicBezTo>
                    <a:pt x="167" y="15"/>
                    <a:pt x="164" y="14"/>
                    <a:pt x="164" y="14"/>
                  </a:cubicBezTo>
                  <a:cubicBezTo>
                    <a:pt x="163" y="15"/>
                    <a:pt x="164" y="17"/>
                    <a:pt x="164" y="17"/>
                  </a:cubicBezTo>
                  <a:cubicBezTo>
                    <a:pt x="161" y="18"/>
                    <a:pt x="158" y="18"/>
                    <a:pt x="158" y="17"/>
                  </a:cubicBezTo>
                  <a:cubicBezTo>
                    <a:pt x="156" y="17"/>
                    <a:pt x="157" y="19"/>
                    <a:pt x="157" y="20"/>
                  </a:cubicBezTo>
                  <a:cubicBezTo>
                    <a:pt x="155" y="21"/>
                    <a:pt x="151" y="19"/>
                    <a:pt x="151" y="21"/>
                  </a:cubicBezTo>
                  <a:cubicBezTo>
                    <a:pt x="146" y="21"/>
                    <a:pt x="140" y="20"/>
                    <a:pt x="137" y="24"/>
                  </a:cubicBezTo>
                  <a:cubicBezTo>
                    <a:pt x="138" y="27"/>
                    <a:pt x="144" y="24"/>
                    <a:pt x="145" y="23"/>
                  </a:cubicBezTo>
                  <a:cubicBezTo>
                    <a:pt x="147" y="23"/>
                    <a:pt x="145" y="25"/>
                    <a:pt x="145" y="27"/>
                  </a:cubicBezTo>
                  <a:cubicBezTo>
                    <a:pt x="140" y="27"/>
                    <a:pt x="137" y="29"/>
                    <a:pt x="133" y="30"/>
                  </a:cubicBezTo>
                  <a:cubicBezTo>
                    <a:pt x="131" y="31"/>
                    <a:pt x="129" y="32"/>
                    <a:pt x="128" y="34"/>
                  </a:cubicBezTo>
                  <a:cubicBezTo>
                    <a:pt x="127" y="34"/>
                    <a:pt x="125" y="33"/>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3"/>
                    <a:pt x="86" y="52"/>
                  </a:cubicBezTo>
                  <a:cubicBezTo>
                    <a:pt x="87" y="54"/>
                    <a:pt x="92" y="55"/>
                    <a:pt x="86" y="55"/>
                  </a:cubicBezTo>
                  <a:cubicBezTo>
                    <a:pt x="87" y="58"/>
                    <a:pt x="93" y="55"/>
                    <a:pt x="92" y="61"/>
                  </a:cubicBezTo>
                  <a:cubicBezTo>
                    <a:pt x="89" y="58"/>
                    <a:pt x="89" y="61"/>
                    <a:pt x="89" y="65"/>
                  </a:cubicBezTo>
                  <a:cubicBezTo>
                    <a:pt x="86" y="61"/>
                    <a:pt x="85" y="66"/>
                    <a:pt x="82" y="68"/>
                  </a:cubicBezTo>
                  <a:cubicBezTo>
                    <a:pt x="79" y="69"/>
                    <a:pt x="76" y="68"/>
                    <a:pt x="74" y="70"/>
                  </a:cubicBezTo>
                  <a:cubicBezTo>
                    <a:pt x="73" y="72"/>
                    <a:pt x="75" y="72"/>
                    <a:pt x="75" y="72"/>
                  </a:cubicBezTo>
                  <a:cubicBezTo>
                    <a:pt x="75" y="73"/>
                    <a:pt x="70" y="74"/>
                    <a:pt x="74" y="75"/>
                  </a:cubicBezTo>
                  <a:cubicBezTo>
                    <a:pt x="72" y="79"/>
                    <a:pt x="64" y="76"/>
                    <a:pt x="63" y="80"/>
                  </a:cubicBezTo>
                  <a:cubicBezTo>
                    <a:pt x="65" y="83"/>
                    <a:pt x="69" y="83"/>
                    <a:pt x="74" y="83"/>
                  </a:cubicBezTo>
                  <a:cubicBezTo>
                    <a:pt x="75" y="88"/>
                    <a:pt x="67" y="84"/>
                    <a:pt x="67" y="87"/>
                  </a:cubicBezTo>
                  <a:cubicBezTo>
                    <a:pt x="67" y="89"/>
                    <a:pt x="65" y="87"/>
                    <a:pt x="64" y="87"/>
                  </a:cubicBezTo>
                  <a:cubicBezTo>
                    <a:pt x="61" y="87"/>
                    <a:pt x="59" y="92"/>
                    <a:pt x="55" y="90"/>
                  </a:cubicBezTo>
                  <a:cubicBezTo>
                    <a:pt x="55" y="89"/>
                    <a:pt x="52" y="89"/>
                    <a:pt x="53" y="86"/>
                  </a:cubicBezTo>
                  <a:cubicBezTo>
                    <a:pt x="46" y="85"/>
                    <a:pt x="41" y="87"/>
                    <a:pt x="34" y="86"/>
                  </a:cubicBezTo>
                  <a:cubicBezTo>
                    <a:pt x="34" y="86"/>
                    <a:pt x="33" y="84"/>
                    <a:pt x="33" y="84"/>
                  </a:cubicBezTo>
                  <a:cubicBezTo>
                    <a:pt x="31" y="85"/>
                    <a:pt x="30" y="87"/>
                    <a:pt x="27" y="87"/>
                  </a:cubicBezTo>
                  <a:cubicBezTo>
                    <a:pt x="21" y="88"/>
                    <a:pt x="15" y="85"/>
                    <a:pt x="8" y="84"/>
                  </a:cubicBezTo>
                  <a:cubicBezTo>
                    <a:pt x="10" y="82"/>
                    <a:pt x="13" y="80"/>
                    <a:pt x="18" y="80"/>
                  </a:cubicBezTo>
                  <a:cubicBezTo>
                    <a:pt x="21" y="80"/>
                    <a:pt x="18" y="74"/>
                    <a:pt x="20" y="73"/>
                  </a:cubicBezTo>
                  <a:cubicBezTo>
                    <a:pt x="24" y="74"/>
                    <a:pt x="24" y="71"/>
                    <a:pt x="27" y="72"/>
                  </a:cubicBezTo>
                  <a:cubicBezTo>
                    <a:pt x="27" y="77"/>
                    <a:pt x="33" y="76"/>
                    <a:pt x="37" y="76"/>
                  </a:cubicBezTo>
                  <a:cubicBezTo>
                    <a:pt x="40" y="75"/>
                    <a:pt x="36" y="74"/>
                    <a:pt x="39" y="72"/>
                  </a:cubicBezTo>
                  <a:cubicBezTo>
                    <a:pt x="38" y="69"/>
                    <a:pt x="30" y="73"/>
                    <a:pt x="33" y="66"/>
                  </a:cubicBezTo>
                  <a:cubicBezTo>
                    <a:pt x="27" y="68"/>
                    <a:pt x="25" y="70"/>
                    <a:pt x="19" y="68"/>
                  </a:cubicBezTo>
                  <a:cubicBezTo>
                    <a:pt x="20" y="65"/>
                    <a:pt x="23" y="64"/>
                    <a:pt x="26" y="63"/>
                  </a:cubicBezTo>
                  <a:cubicBezTo>
                    <a:pt x="27" y="62"/>
                    <a:pt x="29" y="61"/>
                    <a:pt x="30" y="59"/>
                  </a:cubicBezTo>
                  <a:cubicBezTo>
                    <a:pt x="32" y="59"/>
                    <a:pt x="33" y="59"/>
                    <a:pt x="33" y="58"/>
                  </a:cubicBezTo>
                  <a:cubicBezTo>
                    <a:pt x="36" y="57"/>
                    <a:pt x="38" y="58"/>
                    <a:pt x="40" y="59"/>
                  </a:cubicBezTo>
                  <a:cubicBezTo>
                    <a:pt x="42" y="58"/>
                    <a:pt x="44" y="57"/>
                    <a:pt x="44" y="55"/>
                  </a:cubicBezTo>
                  <a:cubicBezTo>
                    <a:pt x="44" y="53"/>
                    <a:pt x="41" y="54"/>
                    <a:pt x="40" y="54"/>
                  </a:cubicBezTo>
                  <a:cubicBezTo>
                    <a:pt x="40" y="53"/>
                    <a:pt x="39" y="50"/>
                    <a:pt x="39" y="49"/>
                  </a:cubicBezTo>
                  <a:cubicBezTo>
                    <a:pt x="38" y="49"/>
                    <a:pt x="37" y="48"/>
                    <a:pt x="37" y="47"/>
                  </a:cubicBezTo>
                  <a:cubicBezTo>
                    <a:pt x="36" y="47"/>
                    <a:pt x="35" y="48"/>
                    <a:pt x="33" y="48"/>
                  </a:cubicBezTo>
                  <a:cubicBezTo>
                    <a:pt x="34" y="45"/>
                    <a:pt x="33" y="44"/>
                    <a:pt x="30" y="44"/>
                  </a:cubicBezTo>
                  <a:cubicBezTo>
                    <a:pt x="32" y="41"/>
                    <a:pt x="33" y="39"/>
                    <a:pt x="37" y="40"/>
                  </a:cubicBezTo>
                  <a:cubicBezTo>
                    <a:pt x="41" y="39"/>
                    <a:pt x="40" y="44"/>
                    <a:pt x="46" y="42"/>
                  </a:cubicBezTo>
                  <a:cubicBezTo>
                    <a:pt x="45" y="44"/>
                    <a:pt x="46" y="45"/>
                    <a:pt x="47" y="45"/>
                  </a:cubicBezTo>
                  <a:cubicBezTo>
                    <a:pt x="52" y="46"/>
                    <a:pt x="49" y="41"/>
                    <a:pt x="51" y="40"/>
                  </a:cubicBezTo>
                  <a:cubicBezTo>
                    <a:pt x="58" y="38"/>
                    <a:pt x="65" y="36"/>
                    <a:pt x="68" y="31"/>
                  </a:cubicBezTo>
                  <a:cubicBezTo>
                    <a:pt x="68" y="28"/>
                    <a:pt x="66" y="33"/>
                    <a:pt x="63" y="31"/>
                  </a:cubicBezTo>
                  <a:cubicBezTo>
                    <a:pt x="60" y="33"/>
                    <a:pt x="57" y="33"/>
                    <a:pt x="55" y="35"/>
                  </a:cubicBezTo>
                  <a:cubicBezTo>
                    <a:pt x="52" y="34"/>
                    <a:pt x="45" y="36"/>
                    <a:pt x="39" y="35"/>
                  </a:cubicBezTo>
                  <a:cubicBezTo>
                    <a:pt x="35" y="35"/>
                    <a:pt x="33" y="33"/>
                    <a:pt x="29" y="35"/>
                  </a:cubicBezTo>
                  <a:cubicBezTo>
                    <a:pt x="28" y="30"/>
                    <a:pt x="24" y="36"/>
                    <a:pt x="22" y="31"/>
                  </a:cubicBezTo>
                  <a:cubicBezTo>
                    <a:pt x="20" y="33"/>
                    <a:pt x="16" y="30"/>
                    <a:pt x="11" y="31"/>
                  </a:cubicBezTo>
                  <a:cubicBezTo>
                    <a:pt x="12" y="27"/>
                    <a:pt x="6" y="29"/>
                    <a:pt x="5" y="27"/>
                  </a:cubicBezTo>
                  <a:cubicBezTo>
                    <a:pt x="4" y="23"/>
                    <a:pt x="8" y="24"/>
                    <a:pt x="9" y="23"/>
                  </a:cubicBezTo>
                  <a:cubicBezTo>
                    <a:pt x="9" y="19"/>
                    <a:pt x="0" y="24"/>
                    <a:pt x="2" y="19"/>
                  </a:cubicBezTo>
                  <a:cubicBezTo>
                    <a:pt x="8" y="16"/>
                    <a:pt x="19" y="16"/>
                    <a:pt x="29" y="14"/>
                  </a:cubicBezTo>
                  <a:cubicBezTo>
                    <a:pt x="30" y="14"/>
                    <a:pt x="30" y="13"/>
                    <a:pt x="30" y="12"/>
                  </a:cubicBezTo>
                  <a:cubicBezTo>
                    <a:pt x="38" y="12"/>
                    <a:pt x="43" y="10"/>
                    <a:pt x="47" y="12"/>
                  </a:cubicBezTo>
                  <a:cubicBezTo>
                    <a:pt x="48" y="10"/>
                    <a:pt x="49" y="9"/>
                    <a:pt x="50" y="7"/>
                  </a:cubicBezTo>
                  <a:cubicBezTo>
                    <a:pt x="58" y="7"/>
                    <a:pt x="66" y="4"/>
                    <a:pt x="72" y="6"/>
                  </a:cubicBezTo>
                  <a:cubicBezTo>
                    <a:pt x="74" y="6"/>
                    <a:pt x="73" y="4"/>
                    <a:pt x="74" y="3"/>
                  </a:cubicBezTo>
                  <a:cubicBezTo>
                    <a:pt x="79" y="4"/>
                    <a:pt x="87" y="2"/>
                    <a:pt x="91" y="5"/>
                  </a:cubicBezTo>
                  <a:cubicBezTo>
                    <a:pt x="91" y="2"/>
                    <a:pt x="97" y="5"/>
                    <a:pt x="98" y="2"/>
                  </a:cubicBezTo>
                  <a:cubicBezTo>
                    <a:pt x="101" y="3"/>
                    <a:pt x="106" y="3"/>
                    <a:pt x="112" y="3"/>
                  </a:cubicBezTo>
                  <a:cubicBezTo>
                    <a:pt x="112" y="2"/>
                    <a:pt x="111" y="2"/>
                    <a:pt x="110" y="2"/>
                  </a:cubicBezTo>
                  <a:cubicBezTo>
                    <a:pt x="110" y="0"/>
                    <a:pt x="112" y="1"/>
                    <a:pt x="112" y="2"/>
                  </a:cubicBezTo>
                  <a:cubicBezTo>
                    <a:pt x="118" y="3"/>
                    <a:pt x="128" y="0"/>
                    <a:pt x="134" y="2"/>
                  </a:cubicBezTo>
                  <a:cubicBezTo>
                    <a:pt x="134" y="2"/>
                    <a:pt x="134" y="4"/>
                    <a:pt x="134" y="5"/>
                  </a:cubicBezTo>
                  <a:cubicBezTo>
                    <a:pt x="145" y="5"/>
                    <a:pt x="146" y="2"/>
                    <a:pt x="158" y="3"/>
                  </a:cubicBezTo>
                  <a:close/>
                </a:path>
              </a:pathLst>
            </a:custGeom>
            <a:grpFill/>
            <a:ln w="9525">
              <a:noFill/>
            </a:ln>
          </p:spPr>
          <p:txBody>
            <a:bodyPr/>
            <a:lstStyle/>
            <a:p>
              <a:endParaRPr lang="zh-CN" altLang="en-US"/>
            </a:p>
          </p:txBody>
        </p:sp>
        <p:sp>
          <p:nvSpPr>
            <p:cNvPr id="6247" name="Freeform 84"/>
            <p:cNvSpPr/>
            <p:nvPr/>
          </p:nvSpPr>
          <p:spPr>
            <a:xfrm>
              <a:off x="3995737" y="153988"/>
              <a:ext cx="184150" cy="68263"/>
            </a:xfrm>
            <a:custGeom>
              <a:avLst/>
              <a:gdLst/>
              <a:ahLst/>
              <a:cxnLst>
                <a:cxn ang="0">
                  <a:pos x="48856" y="11377"/>
                </a:cxn>
                <a:cxn ang="0">
                  <a:pos x="48856" y="15170"/>
                </a:cxn>
                <a:cxn ang="0">
                  <a:pos x="63889" y="30339"/>
                </a:cxn>
                <a:cxn ang="0">
                  <a:pos x="82680" y="22754"/>
                </a:cxn>
                <a:cxn ang="0">
                  <a:pos x="108987" y="30339"/>
                </a:cxn>
                <a:cxn ang="0">
                  <a:pos x="154085" y="22754"/>
                </a:cxn>
                <a:cxn ang="0">
                  <a:pos x="176634" y="30339"/>
                </a:cxn>
                <a:cxn ang="0">
                  <a:pos x="165359" y="53093"/>
                </a:cxn>
                <a:cxn ang="0">
                  <a:pos x="116503" y="56886"/>
                </a:cxn>
                <a:cxn ang="0">
                  <a:pos x="86438" y="68263"/>
                </a:cxn>
                <a:cxn ang="0">
                  <a:pos x="33823" y="30339"/>
                </a:cxn>
                <a:cxn ang="0">
                  <a:pos x="7516" y="26547"/>
                </a:cxn>
                <a:cxn ang="0">
                  <a:pos x="48856" y="11377"/>
                </a:cxn>
              </a:cxnLst>
              <a:rect l="0" t="0" r="0" b="0"/>
              <a:pathLst>
                <a:path w="49" h="18">
                  <a:moveTo>
                    <a:pt x="13" y="3"/>
                  </a:moveTo>
                  <a:cubicBezTo>
                    <a:pt x="15" y="3"/>
                    <a:pt x="14" y="4"/>
                    <a:pt x="13" y="4"/>
                  </a:cubicBezTo>
                  <a:cubicBezTo>
                    <a:pt x="13" y="8"/>
                    <a:pt x="19" y="3"/>
                    <a:pt x="17" y="8"/>
                  </a:cubicBezTo>
                  <a:cubicBezTo>
                    <a:pt x="20" y="9"/>
                    <a:pt x="19" y="6"/>
                    <a:pt x="22" y="6"/>
                  </a:cubicBezTo>
                  <a:cubicBezTo>
                    <a:pt x="25" y="8"/>
                    <a:pt x="28" y="3"/>
                    <a:pt x="29" y="8"/>
                  </a:cubicBezTo>
                  <a:cubicBezTo>
                    <a:pt x="32" y="7"/>
                    <a:pt x="37" y="7"/>
                    <a:pt x="41" y="6"/>
                  </a:cubicBezTo>
                  <a:cubicBezTo>
                    <a:pt x="40" y="9"/>
                    <a:pt x="48" y="5"/>
                    <a:pt x="47" y="8"/>
                  </a:cubicBezTo>
                  <a:cubicBezTo>
                    <a:pt x="49" y="13"/>
                    <a:pt x="38" y="11"/>
                    <a:pt x="44" y="14"/>
                  </a:cubicBezTo>
                  <a:cubicBezTo>
                    <a:pt x="42" y="17"/>
                    <a:pt x="35" y="15"/>
                    <a:pt x="31" y="15"/>
                  </a:cubicBezTo>
                  <a:cubicBezTo>
                    <a:pt x="28" y="16"/>
                    <a:pt x="26" y="17"/>
                    <a:pt x="23" y="18"/>
                  </a:cubicBezTo>
                  <a:cubicBezTo>
                    <a:pt x="17" y="16"/>
                    <a:pt x="12" y="13"/>
                    <a:pt x="9" y="8"/>
                  </a:cubicBezTo>
                  <a:cubicBezTo>
                    <a:pt x="7" y="8"/>
                    <a:pt x="2" y="10"/>
                    <a:pt x="2" y="7"/>
                  </a:cubicBezTo>
                  <a:cubicBezTo>
                    <a:pt x="0" y="0"/>
                    <a:pt x="12" y="7"/>
                    <a:pt x="13" y="3"/>
                  </a:cubicBezTo>
                  <a:close/>
                </a:path>
              </a:pathLst>
            </a:custGeom>
            <a:grpFill/>
            <a:ln w="9525">
              <a:noFill/>
            </a:ln>
          </p:spPr>
          <p:txBody>
            <a:bodyPr/>
            <a:lstStyle/>
            <a:p>
              <a:endParaRPr lang="zh-CN" altLang="en-US"/>
            </a:p>
          </p:txBody>
        </p:sp>
        <p:sp>
          <p:nvSpPr>
            <p:cNvPr id="6248" name="Freeform 85"/>
            <p:cNvSpPr/>
            <p:nvPr/>
          </p:nvSpPr>
          <p:spPr>
            <a:xfrm>
              <a:off x="1157287" y="247650"/>
              <a:ext cx="82550" cy="23813"/>
            </a:xfrm>
            <a:custGeom>
              <a:avLst/>
              <a:gdLst/>
              <a:ahLst/>
              <a:cxnLst>
                <a:cxn ang="0">
                  <a:pos x="78798" y="0"/>
                </a:cxn>
                <a:cxn ang="0">
                  <a:pos x="48780" y="15875"/>
                </a:cxn>
                <a:cxn ang="0">
                  <a:pos x="37523" y="23813"/>
                </a:cxn>
                <a:cxn ang="0">
                  <a:pos x="18761" y="23813"/>
                </a:cxn>
                <a:cxn ang="0">
                  <a:pos x="26266" y="7938"/>
                </a:cxn>
                <a:cxn ang="0">
                  <a:pos x="78798" y="0"/>
                </a:cxn>
              </a:cxnLst>
              <a:rect l="0" t="0" r="0" b="0"/>
              <a:pathLst>
                <a:path w="22" h="6">
                  <a:moveTo>
                    <a:pt x="21" y="0"/>
                  </a:moveTo>
                  <a:cubicBezTo>
                    <a:pt x="22" y="5"/>
                    <a:pt x="16" y="4"/>
                    <a:pt x="13" y="4"/>
                  </a:cubicBezTo>
                  <a:cubicBezTo>
                    <a:pt x="12" y="5"/>
                    <a:pt x="12" y="6"/>
                    <a:pt x="10" y="6"/>
                  </a:cubicBezTo>
                  <a:cubicBezTo>
                    <a:pt x="8" y="6"/>
                    <a:pt x="5" y="4"/>
                    <a:pt x="5" y="6"/>
                  </a:cubicBezTo>
                  <a:cubicBezTo>
                    <a:pt x="0" y="6"/>
                    <a:pt x="7" y="1"/>
                    <a:pt x="7" y="2"/>
                  </a:cubicBezTo>
                  <a:cubicBezTo>
                    <a:pt x="10" y="5"/>
                    <a:pt x="16" y="0"/>
                    <a:pt x="21" y="0"/>
                  </a:cubicBezTo>
                  <a:close/>
                </a:path>
              </a:pathLst>
            </a:custGeom>
            <a:grpFill/>
            <a:ln w="9525">
              <a:noFill/>
            </a:ln>
          </p:spPr>
          <p:txBody>
            <a:bodyPr/>
            <a:lstStyle/>
            <a:p>
              <a:endParaRPr lang="zh-CN" altLang="en-US"/>
            </a:p>
          </p:txBody>
        </p:sp>
        <p:sp>
          <p:nvSpPr>
            <p:cNvPr id="6249" name="Freeform 86"/>
            <p:cNvSpPr/>
            <p:nvPr/>
          </p:nvSpPr>
          <p:spPr>
            <a:xfrm>
              <a:off x="1490662" y="247650"/>
              <a:ext cx="76200" cy="49213"/>
            </a:xfrm>
            <a:custGeom>
              <a:avLst/>
              <a:gdLst/>
              <a:ahLst/>
              <a:cxnLst>
                <a:cxn ang="0">
                  <a:pos x="38100" y="0"/>
                </a:cxn>
                <a:cxn ang="0">
                  <a:pos x="26670" y="7571"/>
                </a:cxn>
                <a:cxn ang="0">
                  <a:pos x="53340" y="22714"/>
                </a:cxn>
                <a:cxn ang="0">
                  <a:pos x="64770" y="15142"/>
                </a:cxn>
                <a:cxn ang="0">
                  <a:pos x="30480" y="49213"/>
                </a:cxn>
                <a:cxn ang="0">
                  <a:pos x="0" y="11357"/>
                </a:cxn>
                <a:cxn ang="0">
                  <a:pos x="38100" y="0"/>
                </a:cxn>
              </a:cxnLst>
              <a:rect l="0" t="0" r="0" b="0"/>
              <a:pathLst>
                <a:path w="20" h="13">
                  <a:moveTo>
                    <a:pt x="10" y="0"/>
                  </a:moveTo>
                  <a:cubicBezTo>
                    <a:pt x="9" y="2"/>
                    <a:pt x="8" y="1"/>
                    <a:pt x="7" y="2"/>
                  </a:cubicBezTo>
                  <a:cubicBezTo>
                    <a:pt x="6" y="6"/>
                    <a:pt x="16" y="0"/>
                    <a:pt x="14" y="6"/>
                  </a:cubicBezTo>
                  <a:cubicBezTo>
                    <a:pt x="15" y="6"/>
                    <a:pt x="16" y="6"/>
                    <a:pt x="17" y="4"/>
                  </a:cubicBezTo>
                  <a:cubicBezTo>
                    <a:pt x="20" y="8"/>
                    <a:pt x="9" y="9"/>
                    <a:pt x="8" y="13"/>
                  </a:cubicBezTo>
                  <a:cubicBezTo>
                    <a:pt x="5" y="10"/>
                    <a:pt x="5" y="4"/>
                    <a:pt x="0" y="3"/>
                  </a:cubicBezTo>
                  <a:cubicBezTo>
                    <a:pt x="1" y="0"/>
                    <a:pt x="7" y="2"/>
                    <a:pt x="10" y="0"/>
                  </a:cubicBezTo>
                  <a:close/>
                </a:path>
              </a:pathLst>
            </a:custGeom>
            <a:grpFill/>
            <a:ln w="9525">
              <a:noFill/>
            </a:ln>
          </p:spPr>
          <p:txBody>
            <a:bodyPr/>
            <a:lstStyle/>
            <a:p>
              <a:endParaRPr lang="zh-CN" altLang="en-US"/>
            </a:p>
          </p:txBody>
        </p:sp>
        <p:sp>
          <p:nvSpPr>
            <p:cNvPr id="6250" name="Freeform 87"/>
            <p:cNvSpPr>
              <a:spLocks noEditPoints="1"/>
            </p:cNvSpPr>
            <p:nvPr/>
          </p:nvSpPr>
          <p:spPr>
            <a:xfrm>
              <a:off x="3219450" y="304800"/>
              <a:ext cx="4449763" cy="2922588"/>
            </a:xfrm>
            <a:custGeom>
              <a:avLst/>
              <a:gdLst/>
              <a:ahLst/>
              <a:cxnLst>
                <a:cxn ang="0">
                  <a:pos x="2643572" y="203114"/>
                </a:cxn>
                <a:cxn ang="0">
                  <a:pos x="3124222" y="203114"/>
                </a:cxn>
                <a:cxn ang="0">
                  <a:pos x="3522260" y="240728"/>
                </a:cxn>
                <a:cxn ang="0">
                  <a:pos x="4044215" y="323478"/>
                </a:cxn>
                <a:cxn ang="0">
                  <a:pos x="4449763" y="455126"/>
                </a:cxn>
                <a:cxn ang="0">
                  <a:pos x="4194418" y="519070"/>
                </a:cxn>
                <a:cxn ang="0">
                  <a:pos x="3860216" y="771082"/>
                </a:cxn>
                <a:cxn ang="0">
                  <a:pos x="3728789" y="850071"/>
                </a:cxn>
                <a:cxn ang="0">
                  <a:pos x="3901522" y="586774"/>
                </a:cxn>
                <a:cxn ang="0">
                  <a:pos x="3522260" y="699616"/>
                </a:cxn>
                <a:cxn ang="0">
                  <a:pos x="3402097" y="883923"/>
                </a:cxn>
                <a:cxn ang="0">
                  <a:pos x="3191813" y="1173549"/>
                </a:cxn>
                <a:cxn ang="0">
                  <a:pos x="3056630" y="1241254"/>
                </a:cxn>
                <a:cxn ang="0">
                  <a:pos x="2996549" y="1312720"/>
                </a:cxn>
                <a:cxn ang="0">
                  <a:pos x="2808796" y="1658766"/>
                </a:cxn>
                <a:cxn ang="0">
                  <a:pos x="2703653" y="1907017"/>
                </a:cxn>
                <a:cxn ang="0">
                  <a:pos x="2527165" y="1937108"/>
                </a:cxn>
                <a:cxn ang="0">
                  <a:pos x="2489614" y="1948392"/>
                </a:cxn>
                <a:cxn ang="0">
                  <a:pos x="2395737" y="1700141"/>
                </a:cxn>
                <a:cxn ang="0">
                  <a:pos x="2095331" y="1858119"/>
                </a:cxn>
                <a:cxn ang="0">
                  <a:pos x="1881292" y="1639959"/>
                </a:cxn>
                <a:cxn ang="0">
                  <a:pos x="1479499" y="1576016"/>
                </a:cxn>
                <a:cxn ang="0">
                  <a:pos x="1573376" y="1745278"/>
                </a:cxn>
                <a:cxn ang="0">
                  <a:pos x="1280480" y="1760323"/>
                </a:cxn>
                <a:cxn ang="0">
                  <a:pos x="1103992" y="1542164"/>
                </a:cxn>
                <a:cxn ang="0">
                  <a:pos x="1242930" y="1828028"/>
                </a:cxn>
                <a:cxn ang="0">
                  <a:pos x="1325541" y="2117654"/>
                </a:cxn>
                <a:cxn ang="0">
                  <a:pos x="1164073" y="2538928"/>
                </a:cxn>
                <a:cxn ang="0">
                  <a:pos x="995095" y="2866167"/>
                </a:cxn>
                <a:cxn ang="0">
                  <a:pos x="668403" y="2614155"/>
                </a:cxn>
                <a:cxn ang="0">
                  <a:pos x="630852" y="2230495"/>
                </a:cxn>
                <a:cxn ang="0">
                  <a:pos x="131428" y="1986006"/>
                </a:cxn>
                <a:cxn ang="0">
                  <a:pos x="15020" y="1666289"/>
                </a:cxn>
                <a:cxn ang="0">
                  <a:pos x="458119" y="1316481"/>
                </a:cxn>
                <a:cxn ang="0">
                  <a:pos x="743505" y="1448129"/>
                </a:cxn>
                <a:cxn ang="0">
                  <a:pos x="1070196" y="1448129"/>
                </a:cxn>
                <a:cxn ang="0">
                  <a:pos x="874932" y="1233731"/>
                </a:cxn>
                <a:cxn ang="0">
                  <a:pos x="720974" y="1135935"/>
                </a:cxn>
                <a:cxn ang="0">
                  <a:pos x="732239" y="1222447"/>
                </a:cxn>
                <a:cxn ang="0">
                  <a:pos x="446854" y="1150981"/>
                </a:cxn>
                <a:cxn ang="0">
                  <a:pos x="326691" y="1147219"/>
                </a:cxn>
                <a:cxn ang="0">
                  <a:pos x="446854" y="932821"/>
                </a:cxn>
                <a:cxn ang="0">
                  <a:pos x="604567" y="823741"/>
                </a:cxn>
                <a:cxn ang="0">
                  <a:pos x="893708" y="699616"/>
                </a:cxn>
                <a:cxn ang="0">
                  <a:pos x="886198" y="556683"/>
                </a:cxn>
                <a:cxn ang="0">
                  <a:pos x="784811" y="673286"/>
                </a:cxn>
                <a:cxn ang="0">
                  <a:pos x="514445" y="710900"/>
                </a:cxn>
                <a:cxn ang="0">
                  <a:pos x="642118" y="473933"/>
                </a:cxn>
                <a:cxn ang="0">
                  <a:pos x="998850" y="297149"/>
                </a:cxn>
                <a:cxn ang="0">
                  <a:pos x="1122767" y="436319"/>
                </a:cxn>
                <a:cxn ang="0">
                  <a:pos x="1325541" y="376137"/>
                </a:cxn>
                <a:cxn ang="0">
                  <a:pos x="1686028" y="357331"/>
                </a:cxn>
                <a:cxn ang="0">
                  <a:pos x="1862517" y="233205"/>
                </a:cxn>
                <a:cxn ang="0">
                  <a:pos x="1990189" y="364853"/>
                </a:cxn>
                <a:cxn ang="0">
                  <a:pos x="2076556" y="229444"/>
                </a:cxn>
                <a:cxn ang="0">
                  <a:pos x="2512145" y="48898"/>
                </a:cxn>
                <a:cxn ang="0">
                  <a:pos x="1051421" y="1056946"/>
                </a:cxn>
                <a:cxn ang="0">
                  <a:pos x="1269215" y="1199878"/>
                </a:cxn>
                <a:cxn ang="0">
                  <a:pos x="1502030" y="1162265"/>
                </a:cxn>
                <a:cxn ang="0">
                  <a:pos x="1426928" y="1275106"/>
                </a:cxn>
                <a:cxn ang="0">
                  <a:pos x="1058931" y="2155268"/>
                </a:cxn>
              </a:cxnLst>
              <a:rect l="0" t="0" r="0" b="0"/>
              <a:pathLst>
                <a:path w="1185" h="777">
                  <a:moveTo>
                    <a:pt x="714" y="8"/>
                  </a:moveTo>
                  <a:cubicBezTo>
                    <a:pt x="714" y="9"/>
                    <a:pt x="716" y="9"/>
                    <a:pt x="718" y="9"/>
                  </a:cubicBezTo>
                  <a:cubicBezTo>
                    <a:pt x="718" y="11"/>
                    <a:pt x="716" y="10"/>
                    <a:pt x="714" y="10"/>
                  </a:cubicBezTo>
                  <a:cubicBezTo>
                    <a:pt x="720" y="16"/>
                    <a:pt x="726" y="8"/>
                    <a:pt x="736" y="10"/>
                  </a:cubicBezTo>
                  <a:cubicBezTo>
                    <a:pt x="739" y="14"/>
                    <a:pt x="743" y="16"/>
                    <a:pt x="748" y="17"/>
                  </a:cubicBezTo>
                  <a:cubicBezTo>
                    <a:pt x="748" y="19"/>
                    <a:pt x="747" y="21"/>
                    <a:pt x="748" y="23"/>
                  </a:cubicBezTo>
                  <a:cubicBezTo>
                    <a:pt x="748" y="25"/>
                    <a:pt x="751" y="24"/>
                    <a:pt x="750" y="27"/>
                  </a:cubicBezTo>
                  <a:cubicBezTo>
                    <a:pt x="747" y="27"/>
                    <a:pt x="748" y="29"/>
                    <a:pt x="748" y="32"/>
                  </a:cubicBezTo>
                  <a:cubicBezTo>
                    <a:pt x="746" y="31"/>
                    <a:pt x="744" y="30"/>
                    <a:pt x="742" y="30"/>
                  </a:cubicBezTo>
                  <a:cubicBezTo>
                    <a:pt x="740" y="30"/>
                    <a:pt x="742" y="32"/>
                    <a:pt x="741" y="33"/>
                  </a:cubicBezTo>
                  <a:cubicBezTo>
                    <a:pt x="740" y="33"/>
                    <a:pt x="739" y="31"/>
                    <a:pt x="738" y="32"/>
                  </a:cubicBezTo>
                  <a:cubicBezTo>
                    <a:pt x="737" y="32"/>
                    <a:pt x="734" y="34"/>
                    <a:pt x="729" y="33"/>
                  </a:cubicBezTo>
                  <a:cubicBezTo>
                    <a:pt x="728" y="32"/>
                    <a:pt x="729" y="35"/>
                    <a:pt x="728" y="36"/>
                  </a:cubicBezTo>
                  <a:cubicBezTo>
                    <a:pt x="728" y="36"/>
                    <a:pt x="725" y="35"/>
                    <a:pt x="725" y="36"/>
                  </a:cubicBezTo>
                  <a:cubicBezTo>
                    <a:pt x="724" y="37"/>
                    <a:pt x="727" y="38"/>
                    <a:pt x="725" y="41"/>
                  </a:cubicBezTo>
                  <a:cubicBezTo>
                    <a:pt x="724" y="39"/>
                    <a:pt x="718" y="42"/>
                    <a:pt x="721" y="43"/>
                  </a:cubicBezTo>
                  <a:cubicBezTo>
                    <a:pt x="718" y="46"/>
                    <a:pt x="713" y="44"/>
                    <a:pt x="710" y="46"/>
                  </a:cubicBezTo>
                  <a:cubicBezTo>
                    <a:pt x="707" y="47"/>
                    <a:pt x="706" y="50"/>
                    <a:pt x="703" y="50"/>
                  </a:cubicBezTo>
                  <a:cubicBezTo>
                    <a:pt x="703" y="52"/>
                    <a:pt x="703" y="54"/>
                    <a:pt x="701" y="54"/>
                  </a:cubicBezTo>
                  <a:cubicBezTo>
                    <a:pt x="702" y="56"/>
                    <a:pt x="703" y="54"/>
                    <a:pt x="704" y="54"/>
                  </a:cubicBezTo>
                  <a:cubicBezTo>
                    <a:pt x="708" y="54"/>
                    <a:pt x="710" y="51"/>
                    <a:pt x="712" y="50"/>
                  </a:cubicBezTo>
                  <a:cubicBezTo>
                    <a:pt x="715" y="49"/>
                    <a:pt x="715" y="51"/>
                    <a:pt x="717" y="51"/>
                  </a:cubicBezTo>
                  <a:cubicBezTo>
                    <a:pt x="718" y="51"/>
                    <a:pt x="718" y="49"/>
                    <a:pt x="720" y="48"/>
                  </a:cubicBezTo>
                  <a:cubicBezTo>
                    <a:pt x="722" y="47"/>
                    <a:pt x="726" y="48"/>
                    <a:pt x="729" y="47"/>
                  </a:cubicBezTo>
                  <a:cubicBezTo>
                    <a:pt x="731" y="46"/>
                    <a:pt x="728" y="45"/>
                    <a:pt x="731" y="44"/>
                  </a:cubicBezTo>
                  <a:cubicBezTo>
                    <a:pt x="731" y="44"/>
                    <a:pt x="733" y="45"/>
                    <a:pt x="734" y="44"/>
                  </a:cubicBezTo>
                  <a:cubicBezTo>
                    <a:pt x="734" y="44"/>
                    <a:pt x="735" y="41"/>
                    <a:pt x="735" y="41"/>
                  </a:cubicBezTo>
                  <a:cubicBezTo>
                    <a:pt x="735" y="41"/>
                    <a:pt x="739" y="43"/>
                    <a:pt x="741" y="43"/>
                  </a:cubicBezTo>
                  <a:cubicBezTo>
                    <a:pt x="744" y="43"/>
                    <a:pt x="744" y="42"/>
                    <a:pt x="748" y="41"/>
                  </a:cubicBezTo>
                  <a:cubicBezTo>
                    <a:pt x="748" y="43"/>
                    <a:pt x="748" y="44"/>
                    <a:pt x="748" y="46"/>
                  </a:cubicBezTo>
                  <a:cubicBezTo>
                    <a:pt x="749" y="44"/>
                    <a:pt x="750" y="44"/>
                    <a:pt x="750" y="47"/>
                  </a:cubicBezTo>
                  <a:cubicBezTo>
                    <a:pt x="758" y="46"/>
                    <a:pt x="770" y="48"/>
                    <a:pt x="781" y="47"/>
                  </a:cubicBezTo>
                  <a:cubicBezTo>
                    <a:pt x="781" y="53"/>
                    <a:pt x="791" y="49"/>
                    <a:pt x="790" y="55"/>
                  </a:cubicBezTo>
                  <a:cubicBezTo>
                    <a:pt x="791" y="53"/>
                    <a:pt x="793" y="55"/>
                    <a:pt x="795" y="55"/>
                  </a:cubicBezTo>
                  <a:cubicBezTo>
                    <a:pt x="799" y="55"/>
                    <a:pt x="805" y="54"/>
                    <a:pt x="806" y="55"/>
                  </a:cubicBezTo>
                  <a:cubicBezTo>
                    <a:pt x="809" y="55"/>
                    <a:pt x="807" y="49"/>
                    <a:pt x="809" y="48"/>
                  </a:cubicBezTo>
                  <a:cubicBezTo>
                    <a:pt x="814" y="49"/>
                    <a:pt x="819" y="48"/>
                    <a:pt x="823" y="50"/>
                  </a:cubicBezTo>
                  <a:cubicBezTo>
                    <a:pt x="823" y="50"/>
                    <a:pt x="823" y="51"/>
                    <a:pt x="823" y="51"/>
                  </a:cubicBezTo>
                  <a:cubicBezTo>
                    <a:pt x="826" y="52"/>
                    <a:pt x="828" y="51"/>
                    <a:pt x="830" y="51"/>
                  </a:cubicBezTo>
                  <a:cubicBezTo>
                    <a:pt x="831" y="51"/>
                    <a:pt x="831" y="54"/>
                    <a:pt x="832" y="54"/>
                  </a:cubicBezTo>
                  <a:cubicBezTo>
                    <a:pt x="834" y="55"/>
                    <a:pt x="838" y="53"/>
                    <a:pt x="839" y="55"/>
                  </a:cubicBezTo>
                  <a:cubicBezTo>
                    <a:pt x="838" y="58"/>
                    <a:pt x="838" y="61"/>
                    <a:pt x="835" y="61"/>
                  </a:cubicBezTo>
                  <a:cubicBezTo>
                    <a:pt x="835" y="63"/>
                    <a:pt x="837" y="64"/>
                    <a:pt x="840" y="64"/>
                  </a:cubicBezTo>
                  <a:cubicBezTo>
                    <a:pt x="839" y="72"/>
                    <a:pt x="845" y="73"/>
                    <a:pt x="849" y="76"/>
                  </a:cubicBezTo>
                  <a:cubicBezTo>
                    <a:pt x="851" y="75"/>
                    <a:pt x="854" y="74"/>
                    <a:pt x="856" y="72"/>
                  </a:cubicBezTo>
                  <a:cubicBezTo>
                    <a:pt x="857" y="71"/>
                    <a:pt x="856" y="69"/>
                    <a:pt x="857" y="68"/>
                  </a:cubicBezTo>
                  <a:cubicBezTo>
                    <a:pt x="858" y="67"/>
                    <a:pt x="860" y="68"/>
                    <a:pt x="860" y="67"/>
                  </a:cubicBezTo>
                  <a:cubicBezTo>
                    <a:pt x="864" y="66"/>
                    <a:pt x="862" y="69"/>
                    <a:pt x="864" y="71"/>
                  </a:cubicBezTo>
                  <a:cubicBezTo>
                    <a:pt x="867" y="71"/>
                    <a:pt x="871" y="71"/>
                    <a:pt x="874" y="71"/>
                  </a:cubicBezTo>
                  <a:cubicBezTo>
                    <a:pt x="875" y="69"/>
                    <a:pt x="879" y="70"/>
                    <a:pt x="878" y="67"/>
                  </a:cubicBezTo>
                  <a:cubicBezTo>
                    <a:pt x="883" y="68"/>
                    <a:pt x="893" y="63"/>
                    <a:pt x="893" y="69"/>
                  </a:cubicBezTo>
                  <a:cubicBezTo>
                    <a:pt x="897" y="70"/>
                    <a:pt x="896" y="65"/>
                    <a:pt x="902" y="67"/>
                  </a:cubicBezTo>
                  <a:cubicBezTo>
                    <a:pt x="902" y="65"/>
                    <a:pt x="900" y="65"/>
                    <a:pt x="899" y="65"/>
                  </a:cubicBezTo>
                  <a:cubicBezTo>
                    <a:pt x="900" y="64"/>
                    <a:pt x="900" y="61"/>
                    <a:pt x="902" y="61"/>
                  </a:cubicBezTo>
                  <a:cubicBezTo>
                    <a:pt x="906" y="61"/>
                    <a:pt x="905" y="56"/>
                    <a:pt x="910" y="58"/>
                  </a:cubicBezTo>
                  <a:cubicBezTo>
                    <a:pt x="912" y="58"/>
                    <a:pt x="911" y="56"/>
                    <a:pt x="910" y="57"/>
                  </a:cubicBezTo>
                  <a:cubicBezTo>
                    <a:pt x="913" y="54"/>
                    <a:pt x="917" y="56"/>
                    <a:pt x="922" y="55"/>
                  </a:cubicBezTo>
                  <a:cubicBezTo>
                    <a:pt x="920" y="63"/>
                    <a:pt x="929" y="53"/>
                    <a:pt x="927" y="60"/>
                  </a:cubicBezTo>
                  <a:cubicBezTo>
                    <a:pt x="933" y="60"/>
                    <a:pt x="938" y="59"/>
                    <a:pt x="943" y="58"/>
                  </a:cubicBezTo>
                  <a:cubicBezTo>
                    <a:pt x="943" y="62"/>
                    <a:pt x="937" y="59"/>
                    <a:pt x="938" y="64"/>
                  </a:cubicBezTo>
                  <a:cubicBezTo>
                    <a:pt x="939" y="66"/>
                    <a:pt x="944" y="65"/>
                    <a:pt x="947" y="65"/>
                  </a:cubicBezTo>
                  <a:cubicBezTo>
                    <a:pt x="952" y="65"/>
                    <a:pt x="956" y="65"/>
                    <a:pt x="961" y="64"/>
                  </a:cubicBezTo>
                  <a:cubicBezTo>
                    <a:pt x="962" y="69"/>
                    <a:pt x="969" y="69"/>
                    <a:pt x="971" y="74"/>
                  </a:cubicBezTo>
                  <a:cubicBezTo>
                    <a:pt x="973" y="72"/>
                    <a:pt x="975" y="75"/>
                    <a:pt x="978" y="75"/>
                  </a:cubicBezTo>
                  <a:cubicBezTo>
                    <a:pt x="986" y="76"/>
                    <a:pt x="996" y="74"/>
                    <a:pt x="1004" y="75"/>
                  </a:cubicBezTo>
                  <a:cubicBezTo>
                    <a:pt x="1008" y="76"/>
                    <a:pt x="1011" y="79"/>
                    <a:pt x="1014" y="78"/>
                  </a:cubicBezTo>
                  <a:cubicBezTo>
                    <a:pt x="1014" y="80"/>
                    <a:pt x="1015" y="80"/>
                    <a:pt x="1017" y="81"/>
                  </a:cubicBezTo>
                  <a:cubicBezTo>
                    <a:pt x="1017" y="82"/>
                    <a:pt x="1017" y="84"/>
                    <a:pt x="1017" y="86"/>
                  </a:cubicBezTo>
                  <a:cubicBezTo>
                    <a:pt x="1016" y="89"/>
                    <a:pt x="1022" y="86"/>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7"/>
                    <a:pt x="1049" y="89"/>
                    <a:pt x="1049" y="89"/>
                  </a:cubicBezTo>
                  <a:cubicBezTo>
                    <a:pt x="1050" y="88"/>
                    <a:pt x="1053" y="87"/>
                    <a:pt x="1053" y="89"/>
                  </a:cubicBezTo>
                  <a:cubicBezTo>
                    <a:pt x="1056" y="86"/>
                    <a:pt x="1060" y="86"/>
                    <a:pt x="1065" y="85"/>
                  </a:cubicBezTo>
                  <a:cubicBezTo>
                    <a:pt x="1064" y="89"/>
                    <a:pt x="1066" y="91"/>
                    <a:pt x="1066" y="95"/>
                  </a:cubicBezTo>
                  <a:cubicBezTo>
                    <a:pt x="1072" y="94"/>
                    <a:pt x="1074" y="97"/>
                    <a:pt x="1079" y="95"/>
                  </a:cubicBezTo>
                  <a:cubicBezTo>
                    <a:pt x="1079" y="92"/>
                    <a:pt x="1078" y="92"/>
                    <a:pt x="1076" y="92"/>
                  </a:cubicBezTo>
                  <a:cubicBezTo>
                    <a:pt x="1077" y="91"/>
                    <a:pt x="1077" y="89"/>
                    <a:pt x="1077" y="86"/>
                  </a:cubicBezTo>
                  <a:cubicBezTo>
                    <a:pt x="1081" y="83"/>
                    <a:pt x="1089" y="84"/>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3"/>
                    <a:pt x="1128" y="93"/>
                  </a:cubicBezTo>
                  <a:cubicBezTo>
                    <a:pt x="1129" y="94"/>
                    <a:pt x="1128" y="95"/>
                    <a:pt x="1129" y="96"/>
                  </a:cubicBezTo>
                  <a:cubicBezTo>
                    <a:pt x="1130" y="96"/>
                    <a:pt x="1132" y="96"/>
                    <a:pt x="1132" y="96"/>
                  </a:cubicBezTo>
                  <a:cubicBezTo>
                    <a:pt x="1133" y="97"/>
                    <a:pt x="1135" y="98"/>
                    <a:pt x="1139" y="99"/>
                  </a:cubicBezTo>
                  <a:cubicBezTo>
                    <a:pt x="1141" y="99"/>
                    <a:pt x="1145" y="100"/>
                    <a:pt x="1147" y="102"/>
                  </a:cubicBezTo>
                  <a:cubicBezTo>
                    <a:pt x="1148" y="102"/>
                    <a:pt x="1148" y="104"/>
                    <a:pt x="1149" y="104"/>
                  </a:cubicBezTo>
                  <a:cubicBezTo>
                    <a:pt x="1149" y="105"/>
                    <a:pt x="1151" y="104"/>
                    <a:pt x="1152" y="104"/>
                  </a:cubicBezTo>
                  <a:cubicBezTo>
                    <a:pt x="1152" y="105"/>
                    <a:pt x="1151" y="107"/>
                    <a:pt x="1152" y="107"/>
                  </a:cubicBezTo>
                  <a:cubicBezTo>
                    <a:pt x="1152" y="108"/>
                    <a:pt x="1154" y="107"/>
                    <a:pt x="1154" y="107"/>
                  </a:cubicBezTo>
                  <a:cubicBezTo>
                    <a:pt x="1155" y="109"/>
                    <a:pt x="1153" y="113"/>
                    <a:pt x="1159" y="111"/>
                  </a:cubicBezTo>
                  <a:cubicBezTo>
                    <a:pt x="1159" y="115"/>
                    <a:pt x="1159" y="118"/>
                    <a:pt x="1159" y="121"/>
                  </a:cubicBezTo>
                  <a:cubicBezTo>
                    <a:pt x="1164" y="121"/>
                    <a:pt x="1168" y="120"/>
                    <a:pt x="1168" y="116"/>
                  </a:cubicBezTo>
                  <a:cubicBezTo>
                    <a:pt x="1173" y="118"/>
                    <a:pt x="1178" y="117"/>
                    <a:pt x="1181" y="118"/>
                  </a:cubicBezTo>
                  <a:cubicBezTo>
                    <a:pt x="1181" y="119"/>
                    <a:pt x="1181" y="121"/>
                    <a:pt x="1181" y="121"/>
                  </a:cubicBezTo>
                  <a:cubicBezTo>
                    <a:pt x="1182" y="122"/>
                    <a:pt x="1184" y="121"/>
                    <a:pt x="1185" y="121"/>
                  </a:cubicBezTo>
                  <a:cubicBezTo>
                    <a:pt x="1184" y="123"/>
                    <a:pt x="1182" y="123"/>
                    <a:pt x="1182" y="126"/>
                  </a:cubicBezTo>
                  <a:cubicBezTo>
                    <a:pt x="1180" y="126"/>
                    <a:pt x="1180" y="124"/>
                    <a:pt x="1178" y="124"/>
                  </a:cubicBezTo>
                  <a:cubicBezTo>
                    <a:pt x="1177" y="125"/>
                    <a:pt x="1177" y="127"/>
                    <a:pt x="1174" y="127"/>
                  </a:cubicBezTo>
                  <a:cubicBezTo>
                    <a:pt x="1175" y="129"/>
                    <a:pt x="1178" y="128"/>
                    <a:pt x="1177" y="133"/>
                  </a:cubicBezTo>
                  <a:cubicBezTo>
                    <a:pt x="1172" y="128"/>
                    <a:pt x="1176" y="135"/>
                    <a:pt x="1173" y="135"/>
                  </a:cubicBezTo>
                  <a:cubicBezTo>
                    <a:pt x="1171" y="136"/>
                    <a:pt x="1170" y="137"/>
                    <a:pt x="1170" y="138"/>
                  </a:cubicBezTo>
                  <a:cubicBezTo>
                    <a:pt x="1168" y="138"/>
                    <a:pt x="1167" y="138"/>
                    <a:pt x="1166" y="137"/>
                  </a:cubicBezTo>
                  <a:cubicBezTo>
                    <a:pt x="1165" y="136"/>
                    <a:pt x="1164" y="134"/>
                    <a:pt x="1163" y="134"/>
                  </a:cubicBezTo>
                  <a:cubicBezTo>
                    <a:pt x="1161" y="133"/>
                    <a:pt x="1159" y="133"/>
                    <a:pt x="1157" y="133"/>
                  </a:cubicBezTo>
                  <a:cubicBezTo>
                    <a:pt x="1156" y="132"/>
                    <a:pt x="1155" y="130"/>
                    <a:pt x="1154" y="130"/>
                  </a:cubicBezTo>
                  <a:cubicBezTo>
                    <a:pt x="1153" y="129"/>
                    <a:pt x="1150" y="130"/>
                    <a:pt x="1149" y="130"/>
                  </a:cubicBezTo>
                  <a:cubicBezTo>
                    <a:pt x="1148" y="130"/>
                    <a:pt x="1149" y="128"/>
                    <a:pt x="1147" y="128"/>
                  </a:cubicBezTo>
                  <a:cubicBezTo>
                    <a:pt x="1146" y="128"/>
                    <a:pt x="1144" y="123"/>
                    <a:pt x="1142" y="127"/>
                  </a:cubicBezTo>
                  <a:cubicBezTo>
                    <a:pt x="1140" y="127"/>
                    <a:pt x="1141" y="124"/>
                    <a:pt x="1140" y="123"/>
                  </a:cubicBezTo>
                  <a:cubicBezTo>
                    <a:pt x="1138" y="123"/>
                    <a:pt x="1135" y="123"/>
                    <a:pt x="1132" y="123"/>
                  </a:cubicBezTo>
                  <a:cubicBezTo>
                    <a:pt x="1129" y="123"/>
                    <a:pt x="1132" y="126"/>
                    <a:pt x="1132" y="126"/>
                  </a:cubicBezTo>
                  <a:cubicBezTo>
                    <a:pt x="1132" y="127"/>
                    <a:pt x="1129" y="128"/>
                    <a:pt x="1129" y="131"/>
                  </a:cubicBezTo>
                  <a:cubicBezTo>
                    <a:pt x="1123" y="131"/>
                    <a:pt x="1122" y="135"/>
                    <a:pt x="1115" y="134"/>
                  </a:cubicBezTo>
                  <a:cubicBezTo>
                    <a:pt x="1114" y="135"/>
                    <a:pt x="1114" y="137"/>
                    <a:pt x="1111" y="137"/>
                  </a:cubicBezTo>
                  <a:cubicBezTo>
                    <a:pt x="1111" y="139"/>
                    <a:pt x="1114" y="138"/>
                    <a:pt x="1117" y="138"/>
                  </a:cubicBezTo>
                  <a:cubicBezTo>
                    <a:pt x="1118" y="139"/>
                    <a:pt x="1119" y="141"/>
                    <a:pt x="1121" y="141"/>
                  </a:cubicBezTo>
                  <a:cubicBezTo>
                    <a:pt x="1120" y="145"/>
                    <a:pt x="1120" y="144"/>
                    <a:pt x="1122" y="147"/>
                  </a:cubicBezTo>
                  <a:cubicBezTo>
                    <a:pt x="1123" y="150"/>
                    <a:pt x="1127" y="150"/>
                    <a:pt x="1129" y="152"/>
                  </a:cubicBezTo>
                  <a:cubicBezTo>
                    <a:pt x="1129" y="152"/>
                    <a:pt x="1125" y="156"/>
                    <a:pt x="1125" y="156"/>
                  </a:cubicBezTo>
                  <a:cubicBezTo>
                    <a:pt x="1121" y="157"/>
                    <a:pt x="1121" y="153"/>
                    <a:pt x="1119" y="154"/>
                  </a:cubicBezTo>
                  <a:cubicBezTo>
                    <a:pt x="1120" y="153"/>
                    <a:pt x="1121" y="156"/>
                    <a:pt x="1119" y="156"/>
                  </a:cubicBezTo>
                  <a:cubicBezTo>
                    <a:pt x="1115" y="157"/>
                    <a:pt x="1108" y="156"/>
                    <a:pt x="1104" y="158"/>
                  </a:cubicBezTo>
                  <a:cubicBezTo>
                    <a:pt x="1101" y="159"/>
                    <a:pt x="1096" y="160"/>
                    <a:pt x="1097" y="163"/>
                  </a:cubicBezTo>
                  <a:cubicBezTo>
                    <a:pt x="1091" y="162"/>
                    <a:pt x="1090" y="167"/>
                    <a:pt x="1086" y="168"/>
                  </a:cubicBezTo>
                  <a:cubicBezTo>
                    <a:pt x="1085" y="169"/>
                    <a:pt x="1084" y="169"/>
                    <a:pt x="1083" y="170"/>
                  </a:cubicBezTo>
                  <a:cubicBezTo>
                    <a:pt x="1082" y="171"/>
                    <a:pt x="1080" y="173"/>
                    <a:pt x="1079" y="173"/>
                  </a:cubicBezTo>
                  <a:cubicBezTo>
                    <a:pt x="1077" y="173"/>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4"/>
                  </a:cubicBezTo>
                  <a:cubicBezTo>
                    <a:pt x="1034" y="188"/>
                    <a:pt x="1027" y="187"/>
                    <a:pt x="1028" y="193"/>
                  </a:cubicBezTo>
                  <a:cubicBezTo>
                    <a:pt x="1027" y="197"/>
                    <a:pt x="1032" y="197"/>
                    <a:pt x="1034" y="198"/>
                  </a:cubicBezTo>
                  <a:cubicBezTo>
                    <a:pt x="1033" y="202"/>
                    <a:pt x="1033" y="206"/>
                    <a:pt x="1028" y="205"/>
                  </a:cubicBezTo>
                  <a:cubicBezTo>
                    <a:pt x="1029" y="208"/>
                    <a:pt x="1028" y="210"/>
                    <a:pt x="1025" y="210"/>
                  </a:cubicBezTo>
                  <a:cubicBezTo>
                    <a:pt x="1025" y="212"/>
                    <a:pt x="1025" y="213"/>
                    <a:pt x="1025" y="215"/>
                  </a:cubicBezTo>
                  <a:cubicBezTo>
                    <a:pt x="1026" y="217"/>
                    <a:pt x="1028" y="214"/>
                    <a:pt x="1028" y="217"/>
                  </a:cubicBezTo>
                  <a:cubicBezTo>
                    <a:pt x="1029" y="220"/>
                    <a:pt x="1026" y="219"/>
                    <a:pt x="1025" y="219"/>
                  </a:cubicBezTo>
                  <a:cubicBezTo>
                    <a:pt x="1025" y="220"/>
                    <a:pt x="1024" y="223"/>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7"/>
                    <a:pt x="1009" y="238"/>
                  </a:cubicBezTo>
                  <a:cubicBezTo>
                    <a:pt x="1008" y="238"/>
                    <a:pt x="1008" y="242"/>
                    <a:pt x="1006" y="241"/>
                  </a:cubicBezTo>
                  <a:cubicBezTo>
                    <a:pt x="1006" y="243"/>
                    <a:pt x="1004" y="243"/>
                    <a:pt x="1004" y="246"/>
                  </a:cubicBezTo>
                  <a:cubicBezTo>
                    <a:pt x="1002" y="246"/>
                    <a:pt x="999" y="245"/>
                    <a:pt x="999" y="248"/>
                  </a:cubicBezTo>
                  <a:cubicBezTo>
                    <a:pt x="997" y="247"/>
                    <a:pt x="999" y="246"/>
                    <a:pt x="999" y="243"/>
                  </a:cubicBezTo>
                  <a:cubicBezTo>
                    <a:pt x="999" y="244"/>
                    <a:pt x="997" y="242"/>
                    <a:pt x="997" y="242"/>
                  </a:cubicBezTo>
                  <a:cubicBezTo>
                    <a:pt x="997" y="241"/>
                    <a:pt x="997" y="240"/>
                    <a:pt x="997" y="239"/>
                  </a:cubicBezTo>
                  <a:cubicBezTo>
                    <a:pt x="996" y="238"/>
                    <a:pt x="995" y="237"/>
                    <a:pt x="994" y="236"/>
                  </a:cubicBezTo>
                  <a:cubicBezTo>
                    <a:pt x="994" y="236"/>
                    <a:pt x="993" y="235"/>
                    <a:pt x="992" y="235"/>
                  </a:cubicBezTo>
                  <a:cubicBezTo>
                    <a:pt x="993" y="233"/>
                    <a:pt x="993" y="229"/>
                    <a:pt x="993" y="226"/>
                  </a:cubicBezTo>
                  <a:cubicBezTo>
                    <a:pt x="993" y="224"/>
                    <a:pt x="992" y="224"/>
                    <a:pt x="992" y="222"/>
                  </a:cubicBezTo>
                  <a:cubicBezTo>
                    <a:pt x="991" y="217"/>
                    <a:pt x="993" y="211"/>
                    <a:pt x="992" y="207"/>
                  </a:cubicBezTo>
                  <a:cubicBezTo>
                    <a:pt x="997" y="211"/>
                    <a:pt x="992" y="204"/>
                    <a:pt x="994" y="201"/>
                  </a:cubicBezTo>
                  <a:cubicBezTo>
                    <a:pt x="995" y="201"/>
                    <a:pt x="996" y="206"/>
                    <a:pt x="997" y="203"/>
                  </a:cubicBezTo>
                  <a:cubicBezTo>
                    <a:pt x="997" y="202"/>
                    <a:pt x="997" y="200"/>
                    <a:pt x="997" y="200"/>
                  </a:cubicBezTo>
                  <a:cubicBezTo>
                    <a:pt x="999" y="198"/>
                    <a:pt x="1004" y="194"/>
                    <a:pt x="1006" y="193"/>
                  </a:cubicBezTo>
                  <a:cubicBezTo>
                    <a:pt x="1006" y="193"/>
                    <a:pt x="1008" y="192"/>
                    <a:pt x="1007" y="191"/>
                  </a:cubicBezTo>
                  <a:cubicBezTo>
                    <a:pt x="1005" y="190"/>
                    <a:pt x="1008" y="190"/>
                    <a:pt x="1010" y="190"/>
                  </a:cubicBezTo>
                  <a:cubicBezTo>
                    <a:pt x="1012" y="189"/>
                    <a:pt x="1013" y="187"/>
                    <a:pt x="1013" y="183"/>
                  </a:cubicBezTo>
                  <a:cubicBezTo>
                    <a:pt x="1013" y="183"/>
                    <a:pt x="1018" y="181"/>
                    <a:pt x="1017" y="180"/>
                  </a:cubicBezTo>
                  <a:cubicBezTo>
                    <a:pt x="1017" y="180"/>
                    <a:pt x="1016" y="180"/>
                    <a:pt x="1015" y="180"/>
                  </a:cubicBezTo>
                  <a:cubicBezTo>
                    <a:pt x="1016" y="180"/>
                    <a:pt x="1017" y="177"/>
                    <a:pt x="1017" y="177"/>
                  </a:cubicBezTo>
                  <a:cubicBezTo>
                    <a:pt x="1018" y="177"/>
                    <a:pt x="1020" y="181"/>
                    <a:pt x="1020" y="175"/>
                  </a:cubicBezTo>
                  <a:cubicBezTo>
                    <a:pt x="1022" y="175"/>
                    <a:pt x="1025" y="174"/>
                    <a:pt x="1027" y="173"/>
                  </a:cubicBezTo>
                  <a:cubicBezTo>
                    <a:pt x="1027" y="173"/>
                    <a:pt x="1028" y="171"/>
                    <a:pt x="1028" y="170"/>
                  </a:cubicBezTo>
                  <a:cubicBezTo>
                    <a:pt x="1029" y="170"/>
                    <a:pt x="1030" y="171"/>
                    <a:pt x="1031" y="170"/>
                  </a:cubicBezTo>
                  <a:cubicBezTo>
                    <a:pt x="1032" y="170"/>
                    <a:pt x="1033" y="168"/>
                    <a:pt x="1034" y="168"/>
                  </a:cubicBezTo>
                  <a:cubicBezTo>
                    <a:pt x="1034" y="167"/>
                    <a:pt x="1035" y="168"/>
                    <a:pt x="1035" y="166"/>
                  </a:cubicBezTo>
                  <a:cubicBezTo>
                    <a:pt x="1035" y="165"/>
                    <a:pt x="1037" y="160"/>
                    <a:pt x="1039" y="163"/>
                  </a:cubicBezTo>
                  <a:cubicBezTo>
                    <a:pt x="1039" y="161"/>
                    <a:pt x="1039" y="159"/>
                    <a:pt x="1039" y="156"/>
                  </a:cubicBezTo>
                  <a:cubicBezTo>
                    <a:pt x="1036" y="156"/>
                    <a:pt x="1034" y="157"/>
                    <a:pt x="1032" y="158"/>
                  </a:cubicBezTo>
                  <a:cubicBezTo>
                    <a:pt x="1032" y="159"/>
                    <a:pt x="1030" y="160"/>
                    <a:pt x="1030" y="161"/>
                  </a:cubicBezTo>
                  <a:cubicBezTo>
                    <a:pt x="1029" y="161"/>
                    <a:pt x="1028" y="160"/>
                    <a:pt x="1028" y="162"/>
                  </a:cubicBezTo>
                  <a:cubicBezTo>
                    <a:pt x="1028" y="164"/>
                    <a:pt x="1023" y="164"/>
                    <a:pt x="1023" y="168"/>
                  </a:cubicBezTo>
                  <a:cubicBezTo>
                    <a:pt x="1020" y="167"/>
                    <a:pt x="1018" y="168"/>
                    <a:pt x="1018" y="170"/>
                  </a:cubicBezTo>
                  <a:cubicBezTo>
                    <a:pt x="1017" y="171"/>
                    <a:pt x="1018" y="168"/>
                    <a:pt x="1017" y="168"/>
                  </a:cubicBezTo>
                  <a:cubicBezTo>
                    <a:pt x="1017" y="167"/>
                    <a:pt x="1014" y="168"/>
                    <a:pt x="1014" y="168"/>
                  </a:cubicBezTo>
                  <a:cubicBezTo>
                    <a:pt x="1014" y="166"/>
                    <a:pt x="1015" y="165"/>
                    <a:pt x="1014" y="163"/>
                  </a:cubicBezTo>
                  <a:cubicBezTo>
                    <a:pt x="1008" y="164"/>
                    <a:pt x="1004" y="162"/>
                    <a:pt x="1000" y="163"/>
                  </a:cubicBezTo>
                  <a:cubicBezTo>
                    <a:pt x="998" y="164"/>
                    <a:pt x="1000" y="166"/>
                    <a:pt x="999" y="166"/>
                  </a:cubicBezTo>
                  <a:cubicBezTo>
                    <a:pt x="997" y="167"/>
                    <a:pt x="995" y="167"/>
                    <a:pt x="993" y="168"/>
                  </a:cubicBezTo>
                  <a:cubicBezTo>
                    <a:pt x="991" y="169"/>
                    <a:pt x="991" y="170"/>
                    <a:pt x="989" y="172"/>
                  </a:cubicBezTo>
                  <a:cubicBezTo>
                    <a:pt x="988" y="173"/>
                    <a:pt x="987" y="175"/>
                    <a:pt x="985" y="175"/>
                  </a:cubicBezTo>
                  <a:cubicBezTo>
                    <a:pt x="983" y="179"/>
                    <a:pt x="987" y="178"/>
                    <a:pt x="986" y="182"/>
                  </a:cubicBezTo>
                  <a:cubicBezTo>
                    <a:pt x="984" y="182"/>
                    <a:pt x="983" y="183"/>
                    <a:pt x="983" y="186"/>
                  </a:cubicBezTo>
                  <a:cubicBezTo>
                    <a:pt x="977" y="185"/>
                    <a:pt x="976" y="188"/>
                    <a:pt x="971" y="187"/>
                  </a:cubicBezTo>
                  <a:cubicBezTo>
                    <a:pt x="969" y="185"/>
                    <a:pt x="970" y="185"/>
                    <a:pt x="971" y="183"/>
                  </a:cubicBezTo>
                  <a:cubicBezTo>
                    <a:pt x="968" y="184"/>
                    <a:pt x="968" y="182"/>
                    <a:pt x="968" y="180"/>
                  </a:cubicBezTo>
                  <a:cubicBezTo>
                    <a:pt x="966" y="180"/>
                    <a:pt x="962" y="181"/>
                    <a:pt x="962" y="179"/>
                  </a:cubicBezTo>
                  <a:cubicBezTo>
                    <a:pt x="956" y="182"/>
                    <a:pt x="947" y="185"/>
                    <a:pt x="938" y="186"/>
                  </a:cubicBezTo>
                  <a:cubicBezTo>
                    <a:pt x="938" y="184"/>
                    <a:pt x="934" y="185"/>
                    <a:pt x="936" y="180"/>
                  </a:cubicBezTo>
                  <a:cubicBezTo>
                    <a:pt x="934" y="180"/>
                    <a:pt x="932" y="180"/>
                    <a:pt x="930" y="180"/>
                  </a:cubicBezTo>
                  <a:cubicBezTo>
                    <a:pt x="924" y="182"/>
                    <a:pt x="919" y="183"/>
                    <a:pt x="915" y="186"/>
                  </a:cubicBezTo>
                  <a:cubicBezTo>
                    <a:pt x="911" y="188"/>
                    <a:pt x="908" y="192"/>
                    <a:pt x="903" y="193"/>
                  </a:cubicBezTo>
                  <a:cubicBezTo>
                    <a:pt x="904" y="196"/>
                    <a:pt x="903" y="197"/>
                    <a:pt x="900" y="197"/>
                  </a:cubicBezTo>
                  <a:cubicBezTo>
                    <a:pt x="902" y="201"/>
                    <a:pt x="898" y="201"/>
                    <a:pt x="899" y="204"/>
                  </a:cubicBezTo>
                  <a:cubicBezTo>
                    <a:pt x="896" y="202"/>
                    <a:pt x="894" y="210"/>
                    <a:pt x="892" y="208"/>
                  </a:cubicBezTo>
                  <a:cubicBezTo>
                    <a:pt x="889" y="206"/>
                    <a:pt x="892" y="209"/>
                    <a:pt x="888" y="210"/>
                  </a:cubicBezTo>
                  <a:cubicBezTo>
                    <a:pt x="885" y="210"/>
                    <a:pt x="885" y="210"/>
                    <a:pt x="885" y="212"/>
                  </a:cubicBezTo>
                  <a:cubicBezTo>
                    <a:pt x="878" y="210"/>
                    <a:pt x="881" y="217"/>
                    <a:pt x="875" y="217"/>
                  </a:cubicBezTo>
                  <a:cubicBezTo>
                    <a:pt x="876" y="218"/>
                    <a:pt x="880" y="224"/>
                    <a:pt x="881" y="221"/>
                  </a:cubicBezTo>
                  <a:cubicBezTo>
                    <a:pt x="883" y="221"/>
                    <a:pt x="882" y="224"/>
                    <a:pt x="882" y="226"/>
                  </a:cubicBezTo>
                  <a:cubicBezTo>
                    <a:pt x="884" y="225"/>
                    <a:pt x="886" y="228"/>
                    <a:pt x="886" y="228"/>
                  </a:cubicBezTo>
                  <a:cubicBezTo>
                    <a:pt x="888" y="228"/>
                    <a:pt x="889" y="226"/>
                    <a:pt x="892" y="226"/>
                  </a:cubicBezTo>
                  <a:cubicBezTo>
                    <a:pt x="892" y="227"/>
                    <a:pt x="894" y="228"/>
                    <a:pt x="893" y="228"/>
                  </a:cubicBezTo>
                  <a:cubicBezTo>
                    <a:pt x="895" y="228"/>
                    <a:pt x="897" y="224"/>
                    <a:pt x="898" y="226"/>
                  </a:cubicBezTo>
                  <a:cubicBezTo>
                    <a:pt x="899" y="226"/>
                    <a:pt x="899" y="225"/>
                    <a:pt x="899" y="224"/>
                  </a:cubicBezTo>
                  <a:cubicBezTo>
                    <a:pt x="901" y="224"/>
                    <a:pt x="901" y="234"/>
                    <a:pt x="905" y="229"/>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3"/>
                    <a:pt x="905" y="245"/>
                  </a:cubicBezTo>
                  <a:cubicBezTo>
                    <a:pt x="904" y="249"/>
                    <a:pt x="907" y="257"/>
                    <a:pt x="902" y="253"/>
                  </a:cubicBezTo>
                  <a:cubicBezTo>
                    <a:pt x="903" y="266"/>
                    <a:pt x="897" y="271"/>
                    <a:pt x="895" y="280"/>
                  </a:cubicBezTo>
                  <a:cubicBezTo>
                    <a:pt x="893" y="282"/>
                    <a:pt x="893" y="280"/>
                    <a:pt x="891" y="280"/>
                  </a:cubicBezTo>
                  <a:cubicBezTo>
                    <a:pt x="890" y="281"/>
                    <a:pt x="891" y="283"/>
                    <a:pt x="891" y="284"/>
                  </a:cubicBezTo>
                  <a:cubicBezTo>
                    <a:pt x="890" y="285"/>
                    <a:pt x="888" y="284"/>
                    <a:pt x="886" y="285"/>
                  </a:cubicBezTo>
                  <a:cubicBezTo>
                    <a:pt x="886" y="286"/>
                    <a:pt x="887" y="288"/>
                    <a:pt x="886" y="288"/>
                  </a:cubicBezTo>
                  <a:cubicBezTo>
                    <a:pt x="886" y="289"/>
                    <a:pt x="884" y="288"/>
                    <a:pt x="884" y="288"/>
                  </a:cubicBezTo>
                  <a:cubicBezTo>
                    <a:pt x="883" y="289"/>
                    <a:pt x="885" y="290"/>
                    <a:pt x="885" y="290"/>
                  </a:cubicBezTo>
                  <a:cubicBezTo>
                    <a:pt x="884" y="291"/>
                    <a:pt x="882" y="291"/>
                    <a:pt x="881" y="292"/>
                  </a:cubicBezTo>
                  <a:cubicBezTo>
                    <a:pt x="880" y="293"/>
                    <a:pt x="880" y="296"/>
                    <a:pt x="879" y="297"/>
                  </a:cubicBezTo>
                  <a:cubicBezTo>
                    <a:pt x="878" y="298"/>
                    <a:pt x="877" y="297"/>
                    <a:pt x="875" y="298"/>
                  </a:cubicBezTo>
                  <a:cubicBezTo>
                    <a:pt x="874" y="299"/>
                    <a:pt x="875" y="301"/>
                    <a:pt x="874" y="302"/>
                  </a:cubicBezTo>
                  <a:cubicBezTo>
                    <a:pt x="873" y="303"/>
                    <a:pt x="871" y="302"/>
                    <a:pt x="871" y="302"/>
                  </a:cubicBezTo>
                  <a:cubicBezTo>
                    <a:pt x="871" y="302"/>
                    <a:pt x="871" y="306"/>
                    <a:pt x="870" y="305"/>
                  </a:cubicBezTo>
                  <a:cubicBezTo>
                    <a:pt x="869" y="304"/>
                    <a:pt x="867" y="303"/>
                    <a:pt x="867" y="308"/>
                  </a:cubicBezTo>
                  <a:cubicBezTo>
                    <a:pt x="860" y="309"/>
                    <a:pt x="860" y="308"/>
                    <a:pt x="853" y="308"/>
                  </a:cubicBezTo>
                  <a:cubicBezTo>
                    <a:pt x="853" y="309"/>
                    <a:pt x="847" y="311"/>
                    <a:pt x="850" y="312"/>
                  </a:cubicBezTo>
                  <a:cubicBezTo>
                    <a:pt x="851" y="315"/>
                    <a:pt x="840" y="312"/>
                    <a:pt x="846" y="315"/>
                  </a:cubicBezTo>
                  <a:cubicBezTo>
                    <a:pt x="845" y="317"/>
                    <a:pt x="843" y="316"/>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1"/>
                  </a:cubicBezTo>
                  <a:cubicBezTo>
                    <a:pt x="844" y="352"/>
                    <a:pt x="839" y="356"/>
                    <a:pt x="843" y="357"/>
                  </a:cubicBezTo>
                  <a:cubicBezTo>
                    <a:pt x="842" y="357"/>
                    <a:pt x="842" y="360"/>
                    <a:pt x="842" y="360"/>
                  </a:cubicBezTo>
                  <a:cubicBezTo>
                    <a:pt x="840" y="360"/>
                    <a:pt x="839" y="358"/>
                    <a:pt x="839" y="358"/>
                  </a:cubicBezTo>
                  <a:cubicBezTo>
                    <a:pt x="837" y="359"/>
                    <a:pt x="838" y="360"/>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6"/>
                    <a:pt x="822" y="347"/>
                    <a:pt x="823" y="343"/>
                  </a:cubicBezTo>
                  <a:cubicBezTo>
                    <a:pt x="820" y="341"/>
                    <a:pt x="818" y="344"/>
                    <a:pt x="815" y="340"/>
                  </a:cubicBezTo>
                  <a:cubicBezTo>
                    <a:pt x="814" y="336"/>
                    <a:pt x="820" y="338"/>
                    <a:pt x="818" y="333"/>
                  </a:cubicBezTo>
                  <a:cubicBezTo>
                    <a:pt x="817" y="332"/>
                    <a:pt x="816" y="332"/>
                    <a:pt x="816" y="333"/>
                  </a:cubicBezTo>
                  <a:cubicBezTo>
                    <a:pt x="815" y="333"/>
                    <a:pt x="814" y="331"/>
                    <a:pt x="814" y="330"/>
                  </a:cubicBezTo>
                  <a:cubicBezTo>
                    <a:pt x="813" y="329"/>
                    <a:pt x="811" y="329"/>
                    <a:pt x="811" y="328"/>
                  </a:cubicBezTo>
                  <a:cubicBezTo>
                    <a:pt x="810" y="328"/>
                    <a:pt x="808" y="329"/>
                    <a:pt x="806" y="329"/>
                  </a:cubicBezTo>
                  <a:cubicBezTo>
                    <a:pt x="805" y="329"/>
                    <a:pt x="806" y="330"/>
                    <a:pt x="806" y="330"/>
                  </a:cubicBezTo>
                  <a:cubicBezTo>
                    <a:pt x="806" y="334"/>
                    <a:pt x="803" y="327"/>
                    <a:pt x="804" y="333"/>
                  </a:cubicBezTo>
                  <a:cubicBezTo>
                    <a:pt x="800" y="330"/>
                    <a:pt x="800" y="336"/>
                    <a:pt x="795" y="333"/>
                  </a:cubicBezTo>
                  <a:cubicBezTo>
                    <a:pt x="799" y="330"/>
                    <a:pt x="795" y="328"/>
                    <a:pt x="799" y="325"/>
                  </a:cubicBezTo>
                  <a:cubicBezTo>
                    <a:pt x="802" y="323"/>
                    <a:pt x="793" y="324"/>
                    <a:pt x="792" y="326"/>
                  </a:cubicBezTo>
                  <a:cubicBezTo>
                    <a:pt x="792" y="329"/>
                    <a:pt x="790" y="325"/>
                    <a:pt x="791" y="325"/>
                  </a:cubicBezTo>
                  <a:cubicBezTo>
                    <a:pt x="788" y="325"/>
                    <a:pt x="789" y="329"/>
                    <a:pt x="787" y="329"/>
                  </a:cubicBezTo>
                  <a:cubicBezTo>
                    <a:pt x="786" y="329"/>
                    <a:pt x="783" y="331"/>
                    <a:pt x="783" y="332"/>
                  </a:cubicBezTo>
                  <a:cubicBezTo>
                    <a:pt x="782" y="332"/>
                    <a:pt x="781" y="333"/>
                    <a:pt x="781" y="335"/>
                  </a:cubicBezTo>
                  <a:cubicBezTo>
                    <a:pt x="776" y="334"/>
                    <a:pt x="777" y="334"/>
                    <a:pt x="771" y="335"/>
                  </a:cubicBezTo>
                  <a:cubicBezTo>
                    <a:pt x="773" y="335"/>
                    <a:pt x="772" y="338"/>
                    <a:pt x="773" y="339"/>
                  </a:cubicBezTo>
                  <a:cubicBezTo>
                    <a:pt x="774" y="339"/>
                    <a:pt x="776" y="338"/>
                    <a:pt x="777" y="339"/>
                  </a:cubicBezTo>
                  <a:cubicBezTo>
                    <a:pt x="777" y="339"/>
                    <a:pt x="777" y="341"/>
                    <a:pt x="777" y="342"/>
                  </a:cubicBezTo>
                  <a:cubicBezTo>
                    <a:pt x="778" y="342"/>
                    <a:pt x="780" y="341"/>
                    <a:pt x="781" y="342"/>
                  </a:cubicBezTo>
                  <a:cubicBezTo>
                    <a:pt x="782" y="342"/>
                    <a:pt x="781" y="344"/>
                    <a:pt x="781" y="344"/>
                  </a:cubicBezTo>
                  <a:cubicBezTo>
                    <a:pt x="782" y="345"/>
                    <a:pt x="784" y="345"/>
                    <a:pt x="785" y="346"/>
                  </a:cubicBezTo>
                  <a:cubicBezTo>
                    <a:pt x="787" y="345"/>
                    <a:pt x="786" y="343"/>
                    <a:pt x="788" y="343"/>
                  </a:cubicBezTo>
                  <a:cubicBezTo>
                    <a:pt x="794" y="342"/>
                    <a:pt x="798" y="343"/>
                    <a:pt x="798" y="349"/>
                  </a:cubicBezTo>
                  <a:cubicBezTo>
                    <a:pt x="796" y="350"/>
                    <a:pt x="793" y="350"/>
                    <a:pt x="791" y="349"/>
                  </a:cubicBezTo>
                  <a:cubicBezTo>
                    <a:pt x="790" y="350"/>
                    <a:pt x="789" y="352"/>
                    <a:pt x="790" y="356"/>
                  </a:cubicBezTo>
                  <a:cubicBezTo>
                    <a:pt x="787" y="355"/>
                    <a:pt x="787" y="357"/>
                    <a:pt x="788" y="357"/>
                  </a:cubicBezTo>
                  <a:cubicBezTo>
                    <a:pt x="788" y="359"/>
                    <a:pt x="785" y="358"/>
                    <a:pt x="783" y="358"/>
                  </a:cubicBezTo>
                  <a:cubicBezTo>
                    <a:pt x="785" y="363"/>
                    <a:pt x="790" y="365"/>
                    <a:pt x="790" y="372"/>
                  </a:cubicBezTo>
                  <a:cubicBezTo>
                    <a:pt x="793" y="368"/>
                    <a:pt x="791" y="371"/>
                    <a:pt x="794" y="374"/>
                  </a:cubicBezTo>
                  <a:cubicBezTo>
                    <a:pt x="793" y="379"/>
                    <a:pt x="795" y="386"/>
                    <a:pt x="792" y="389"/>
                  </a:cubicBezTo>
                  <a:cubicBezTo>
                    <a:pt x="795" y="392"/>
                    <a:pt x="796" y="397"/>
                    <a:pt x="795" y="403"/>
                  </a:cubicBezTo>
                  <a:cubicBezTo>
                    <a:pt x="791" y="400"/>
                    <a:pt x="793" y="410"/>
                    <a:pt x="791" y="407"/>
                  </a:cubicBezTo>
                  <a:cubicBezTo>
                    <a:pt x="789" y="406"/>
                    <a:pt x="791" y="407"/>
                    <a:pt x="790" y="409"/>
                  </a:cubicBezTo>
                  <a:cubicBezTo>
                    <a:pt x="789" y="410"/>
                    <a:pt x="786" y="410"/>
                    <a:pt x="787" y="415"/>
                  </a:cubicBezTo>
                  <a:cubicBezTo>
                    <a:pt x="782" y="413"/>
                    <a:pt x="786" y="419"/>
                    <a:pt x="781" y="417"/>
                  </a:cubicBezTo>
                  <a:cubicBezTo>
                    <a:pt x="785" y="421"/>
                    <a:pt x="775" y="423"/>
                    <a:pt x="777" y="424"/>
                  </a:cubicBezTo>
                  <a:cubicBezTo>
                    <a:pt x="779" y="427"/>
                    <a:pt x="776" y="425"/>
                    <a:pt x="774" y="427"/>
                  </a:cubicBezTo>
                  <a:cubicBezTo>
                    <a:pt x="773" y="428"/>
                    <a:pt x="774" y="430"/>
                    <a:pt x="773" y="431"/>
                  </a:cubicBezTo>
                  <a:cubicBezTo>
                    <a:pt x="772" y="432"/>
                    <a:pt x="770" y="431"/>
                    <a:pt x="770" y="431"/>
                  </a:cubicBezTo>
                  <a:cubicBezTo>
                    <a:pt x="770" y="432"/>
                    <a:pt x="770" y="434"/>
                    <a:pt x="770" y="434"/>
                  </a:cubicBezTo>
                  <a:cubicBezTo>
                    <a:pt x="769" y="435"/>
                    <a:pt x="764" y="433"/>
                    <a:pt x="766" y="437"/>
                  </a:cubicBezTo>
                  <a:cubicBezTo>
                    <a:pt x="757" y="438"/>
                    <a:pt x="758" y="438"/>
                    <a:pt x="749" y="437"/>
                  </a:cubicBezTo>
                  <a:cubicBezTo>
                    <a:pt x="747" y="437"/>
                    <a:pt x="748" y="440"/>
                    <a:pt x="748" y="441"/>
                  </a:cubicBezTo>
                  <a:cubicBezTo>
                    <a:pt x="744" y="438"/>
                    <a:pt x="740" y="445"/>
                    <a:pt x="739" y="444"/>
                  </a:cubicBezTo>
                  <a:cubicBezTo>
                    <a:pt x="737" y="442"/>
                    <a:pt x="739" y="445"/>
                    <a:pt x="734" y="445"/>
                  </a:cubicBezTo>
                  <a:cubicBezTo>
                    <a:pt x="731" y="446"/>
                    <a:pt x="735" y="448"/>
                    <a:pt x="732" y="448"/>
                  </a:cubicBezTo>
                  <a:cubicBezTo>
                    <a:pt x="729" y="451"/>
                    <a:pt x="727" y="446"/>
                    <a:pt x="724" y="445"/>
                  </a:cubicBezTo>
                  <a:cubicBezTo>
                    <a:pt x="719" y="444"/>
                    <a:pt x="719" y="447"/>
                    <a:pt x="715" y="447"/>
                  </a:cubicBezTo>
                  <a:cubicBezTo>
                    <a:pt x="713" y="448"/>
                    <a:pt x="713" y="450"/>
                    <a:pt x="712" y="452"/>
                  </a:cubicBezTo>
                  <a:cubicBezTo>
                    <a:pt x="708" y="451"/>
                    <a:pt x="708" y="455"/>
                    <a:pt x="705" y="455"/>
                  </a:cubicBezTo>
                  <a:cubicBezTo>
                    <a:pt x="704" y="459"/>
                    <a:pt x="708" y="458"/>
                    <a:pt x="708" y="461"/>
                  </a:cubicBezTo>
                  <a:cubicBezTo>
                    <a:pt x="708" y="462"/>
                    <a:pt x="708" y="463"/>
                    <a:pt x="710" y="464"/>
                  </a:cubicBezTo>
                  <a:cubicBezTo>
                    <a:pt x="711" y="464"/>
                    <a:pt x="710" y="466"/>
                    <a:pt x="711" y="466"/>
                  </a:cubicBezTo>
                  <a:cubicBezTo>
                    <a:pt x="712" y="467"/>
                    <a:pt x="714" y="467"/>
                    <a:pt x="715" y="468"/>
                  </a:cubicBezTo>
                  <a:cubicBezTo>
                    <a:pt x="716" y="468"/>
                    <a:pt x="715" y="470"/>
                    <a:pt x="715" y="471"/>
                  </a:cubicBezTo>
                  <a:cubicBezTo>
                    <a:pt x="716" y="471"/>
                    <a:pt x="718" y="470"/>
                    <a:pt x="718" y="471"/>
                  </a:cubicBezTo>
                  <a:cubicBezTo>
                    <a:pt x="719" y="472"/>
                    <a:pt x="719" y="475"/>
                    <a:pt x="721" y="478"/>
                  </a:cubicBezTo>
                  <a:cubicBezTo>
                    <a:pt x="722" y="479"/>
                    <a:pt x="725" y="482"/>
                    <a:pt x="725" y="482"/>
                  </a:cubicBezTo>
                  <a:cubicBezTo>
                    <a:pt x="726" y="483"/>
                    <a:pt x="725" y="486"/>
                    <a:pt x="725" y="487"/>
                  </a:cubicBezTo>
                  <a:cubicBezTo>
                    <a:pt x="725" y="490"/>
                    <a:pt x="727" y="490"/>
                    <a:pt x="727" y="493"/>
                  </a:cubicBezTo>
                  <a:cubicBezTo>
                    <a:pt x="726" y="495"/>
                    <a:pt x="725" y="495"/>
                    <a:pt x="725" y="497"/>
                  </a:cubicBezTo>
                  <a:cubicBezTo>
                    <a:pt x="725" y="500"/>
                    <a:pt x="726" y="503"/>
                    <a:pt x="722" y="500"/>
                  </a:cubicBezTo>
                  <a:cubicBezTo>
                    <a:pt x="724" y="505"/>
                    <a:pt x="718" y="503"/>
                    <a:pt x="720" y="507"/>
                  </a:cubicBezTo>
                  <a:cubicBezTo>
                    <a:pt x="714" y="505"/>
                    <a:pt x="715" y="510"/>
                    <a:pt x="711" y="510"/>
                  </a:cubicBezTo>
                  <a:cubicBezTo>
                    <a:pt x="709" y="509"/>
                    <a:pt x="710" y="512"/>
                    <a:pt x="710" y="513"/>
                  </a:cubicBezTo>
                  <a:cubicBezTo>
                    <a:pt x="709" y="513"/>
                    <a:pt x="706" y="513"/>
                    <a:pt x="707" y="514"/>
                  </a:cubicBezTo>
                  <a:cubicBezTo>
                    <a:pt x="708" y="515"/>
                    <a:pt x="708" y="515"/>
                    <a:pt x="707" y="515"/>
                  </a:cubicBezTo>
                  <a:cubicBezTo>
                    <a:pt x="706" y="517"/>
                    <a:pt x="705" y="519"/>
                    <a:pt x="703" y="518"/>
                  </a:cubicBezTo>
                  <a:cubicBezTo>
                    <a:pt x="704" y="511"/>
                    <a:pt x="700" y="517"/>
                    <a:pt x="700" y="514"/>
                  </a:cubicBezTo>
                  <a:cubicBezTo>
                    <a:pt x="700" y="513"/>
                    <a:pt x="699" y="510"/>
                    <a:pt x="697" y="508"/>
                  </a:cubicBezTo>
                  <a:cubicBezTo>
                    <a:pt x="697" y="508"/>
                    <a:pt x="695" y="509"/>
                    <a:pt x="694" y="508"/>
                  </a:cubicBezTo>
                  <a:cubicBezTo>
                    <a:pt x="694" y="508"/>
                    <a:pt x="695" y="506"/>
                    <a:pt x="694" y="506"/>
                  </a:cubicBezTo>
                  <a:cubicBezTo>
                    <a:pt x="693" y="505"/>
                    <a:pt x="689" y="505"/>
                    <a:pt x="689" y="504"/>
                  </a:cubicBezTo>
                  <a:cubicBezTo>
                    <a:pt x="688" y="504"/>
                    <a:pt x="689" y="502"/>
                    <a:pt x="689" y="501"/>
                  </a:cubicBezTo>
                  <a:cubicBezTo>
                    <a:pt x="688" y="501"/>
                    <a:pt x="686" y="502"/>
                    <a:pt x="684" y="501"/>
                  </a:cubicBezTo>
                  <a:cubicBezTo>
                    <a:pt x="683" y="502"/>
                    <a:pt x="684" y="498"/>
                    <a:pt x="683" y="497"/>
                  </a:cubicBezTo>
                  <a:cubicBezTo>
                    <a:pt x="682" y="497"/>
                    <a:pt x="681" y="498"/>
                    <a:pt x="682" y="499"/>
                  </a:cubicBezTo>
                  <a:cubicBezTo>
                    <a:pt x="679" y="496"/>
                    <a:pt x="680" y="496"/>
                    <a:pt x="677" y="493"/>
                  </a:cubicBezTo>
                  <a:cubicBezTo>
                    <a:pt x="673" y="491"/>
                    <a:pt x="674" y="498"/>
                    <a:pt x="673" y="500"/>
                  </a:cubicBezTo>
                  <a:cubicBezTo>
                    <a:pt x="673" y="501"/>
                    <a:pt x="671" y="501"/>
                    <a:pt x="670" y="501"/>
                  </a:cubicBezTo>
                  <a:cubicBezTo>
                    <a:pt x="670" y="504"/>
                    <a:pt x="671" y="508"/>
                    <a:pt x="669" y="510"/>
                  </a:cubicBezTo>
                  <a:cubicBezTo>
                    <a:pt x="670" y="511"/>
                    <a:pt x="670" y="512"/>
                    <a:pt x="670" y="514"/>
                  </a:cubicBezTo>
                  <a:cubicBezTo>
                    <a:pt x="671" y="516"/>
                    <a:pt x="673" y="518"/>
                    <a:pt x="673" y="515"/>
                  </a:cubicBezTo>
                  <a:cubicBezTo>
                    <a:pt x="677" y="519"/>
                    <a:pt x="675" y="520"/>
                    <a:pt x="675" y="525"/>
                  </a:cubicBezTo>
                  <a:cubicBezTo>
                    <a:pt x="675" y="526"/>
                    <a:pt x="676" y="527"/>
                    <a:pt x="676" y="528"/>
                  </a:cubicBezTo>
                  <a:cubicBezTo>
                    <a:pt x="677" y="529"/>
                    <a:pt x="678" y="530"/>
                    <a:pt x="679" y="531"/>
                  </a:cubicBezTo>
                  <a:cubicBezTo>
                    <a:pt x="681" y="532"/>
                    <a:pt x="683" y="533"/>
                    <a:pt x="686" y="535"/>
                  </a:cubicBezTo>
                  <a:cubicBezTo>
                    <a:pt x="687" y="536"/>
                    <a:pt x="686" y="536"/>
                    <a:pt x="687" y="537"/>
                  </a:cubicBezTo>
                  <a:cubicBezTo>
                    <a:pt x="689" y="537"/>
                    <a:pt x="688" y="538"/>
                    <a:pt x="689" y="539"/>
                  </a:cubicBezTo>
                  <a:cubicBezTo>
                    <a:pt x="689" y="541"/>
                    <a:pt x="691" y="540"/>
                    <a:pt x="691" y="541"/>
                  </a:cubicBezTo>
                  <a:cubicBezTo>
                    <a:pt x="692" y="542"/>
                    <a:pt x="691" y="545"/>
                    <a:pt x="691" y="546"/>
                  </a:cubicBezTo>
                  <a:cubicBezTo>
                    <a:pt x="692" y="547"/>
                    <a:pt x="694" y="549"/>
                    <a:pt x="694" y="549"/>
                  </a:cubicBezTo>
                  <a:cubicBezTo>
                    <a:pt x="694" y="550"/>
                    <a:pt x="691" y="554"/>
                    <a:pt x="696" y="555"/>
                  </a:cubicBezTo>
                  <a:cubicBezTo>
                    <a:pt x="695" y="558"/>
                    <a:pt x="692" y="556"/>
                    <a:pt x="690" y="556"/>
                  </a:cubicBezTo>
                  <a:cubicBezTo>
                    <a:pt x="688" y="556"/>
                    <a:pt x="684" y="556"/>
                    <a:pt x="683" y="555"/>
                  </a:cubicBezTo>
                  <a:cubicBezTo>
                    <a:pt x="684" y="555"/>
                    <a:pt x="685" y="549"/>
                    <a:pt x="682" y="553"/>
                  </a:cubicBezTo>
                  <a:cubicBezTo>
                    <a:pt x="679" y="552"/>
                    <a:pt x="680" y="548"/>
                    <a:pt x="679" y="546"/>
                  </a:cubicBezTo>
                  <a:cubicBezTo>
                    <a:pt x="678" y="545"/>
                    <a:pt x="676" y="544"/>
                    <a:pt x="675" y="542"/>
                  </a:cubicBezTo>
                  <a:cubicBezTo>
                    <a:pt x="674" y="540"/>
                    <a:pt x="674" y="538"/>
                    <a:pt x="676" y="538"/>
                  </a:cubicBezTo>
                  <a:cubicBezTo>
                    <a:pt x="674" y="535"/>
                    <a:pt x="673" y="531"/>
                    <a:pt x="669" y="530"/>
                  </a:cubicBezTo>
                  <a:cubicBezTo>
                    <a:pt x="669" y="527"/>
                    <a:pt x="667" y="526"/>
                    <a:pt x="669" y="525"/>
                  </a:cubicBezTo>
                  <a:cubicBezTo>
                    <a:pt x="668" y="524"/>
                    <a:pt x="666" y="523"/>
                    <a:pt x="665" y="523"/>
                  </a:cubicBezTo>
                  <a:cubicBezTo>
                    <a:pt x="665" y="521"/>
                    <a:pt x="665" y="519"/>
                    <a:pt x="663" y="518"/>
                  </a:cubicBezTo>
                  <a:cubicBezTo>
                    <a:pt x="663" y="515"/>
                    <a:pt x="664" y="515"/>
                    <a:pt x="665" y="513"/>
                  </a:cubicBezTo>
                  <a:cubicBezTo>
                    <a:pt x="665" y="510"/>
                    <a:pt x="664" y="509"/>
                    <a:pt x="662" y="508"/>
                  </a:cubicBezTo>
                  <a:cubicBezTo>
                    <a:pt x="663" y="507"/>
                    <a:pt x="664" y="506"/>
                    <a:pt x="662" y="506"/>
                  </a:cubicBezTo>
                  <a:cubicBezTo>
                    <a:pt x="662" y="504"/>
                    <a:pt x="665" y="505"/>
                    <a:pt x="668" y="504"/>
                  </a:cubicBezTo>
                  <a:cubicBezTo>
                    <a:pt x="667" y="503"/>
                    <a:pt x="666" y="503"/>
                    <a:pt x="666" y="501"/>
                  </a:cubicBezTo>
                  <a:cubicBezTo>
                    <a:pt x="666" y="500"/>
                    <a:pt x="668" y="500"/>
                    <a:pt x="668" y="499"/>
                  </a:cubicBezTo>
                  <a:cubicBezTo>
                    <a:pt x="667" y="497"/>
                    <a:pt x="665" y="494"/>
                    <a:pt x="665" y="492"/>
                  </a:cubicBezTo>
                  <a:cubicBezTo>
                    <a:pt x="664" y="489"/>
                    <a:pt x="665" y="485"/>
                    <a:pt x="665" y="483"/>
                  </a:cubicBezTo>
                  <a:cubicBezTo>
                    <a:pt x="664" y="481"/>
                    <a:pt x="663" y="482"/>
                    <a:pt x="662" y="480"/>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79"/>
                    <a:pt x="645" y="479"/>
                  </a:cubicBezTo>
                  <a:cubicBezTo>
                    <a:pt x="642" y="479"/>
                    <a:pt x="642" y="478"/>
                    <a:pt x="641" y="475"/>
                  </a:cubicBezTo>
                  <a:cubicBezTo>
                    <a:pt x="641" y="474"/>
                    <a:pt x="640" y="474"/>
                    <a:pt x="640" y="473"/>
                  </a:cubicBezTo>
                  <a:cubicBezTo>
                    <a:pt x="639" y="471"/>
                    <a:pt x="641" y="471"/>
                    <a:pt x="641" y="471"/>
                  </a:cubicBezTo>
                  <a:cubicBezTo>
                    <a:pt x="641" y="469"/>
                    <a:pt x="637" y="463"/>
                    <a:pt x="641" y="461"/>
                  </a:cubicBezTo>
                  <a:cubicBezTo>
                    <a:pt x="640" y="460"/>
                    <a:pt x="637" y="458"/>
                    <a:pt x="638" y="452"/>
                  </a:cubicBezTo>
                  <a:cubicBezTo>
                    <a:pt x="637" y="452"/>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6"/>
                    <a:pt x="620" y="439"/>
                    <a:pt x="617" y="441"/>
                  </a:cubicBezTo>
                  <a:cubicBezTo>
                    <a:pt x="615" y="441"/>
                    <a:pt x="613" y="441"/>
                    <a:pt x="613" y="443"/>
                  </a:cubicBezTo>
                  <a:cubicBezTo>
                    <a:pt x="610" y="443"/>
                    <a:pt x="606" y="443"/>
                    <a:pt x="603" y="443"/>
                  </a:cubicBezTo>
                  <a:cubicBezTo>
                    <a:pt x="602" y="444"/>
                    <a:pt x="601" y="444"/>
                    <a:pt x="600" y="445"/>
                  </a:cubicBezTo>
                  <a:cubicBezTo>
                    <a:pt x="600" y="446"/>
                    <a:pt x="599" y="445"/>
                    <a:pt x="599" y="447"/>
                  </a:cubicBezTo>
                  <a:cubicBezTo>
                    <a:pt x="599" y="448"/>
                    <a:pt x="596" y="449"/>
                    <a:pt x="595" y="450"/>
                  </a:cubicBezTo>
                  <a:cubicBezTo>
                    <a:pt x="592" y="452"/>
                    <a:pt x="589" y="457"/>
                    <a:pt x="583" y="459"/>
                  </a:cubicBezTo>
                  <a:cubicBezTo>
                    <a:pt x="580" y="462"/>
                    <a:pt x="579" y="467"/>
                    <a:pt x="574" y="468"/>
                  </a:cubicBezTo>
                  <a:cubicBezTo>
                    <a:pt x="576" y="470"/>
                    <a:pt x="575" y="471"/>
                    <a:pt x="571" y="471"/>
                  </a:cubicBezTo>
                  <a:cubicBezTo>
                    <a:pt x="571" y="472"/>
                    <a:pt x="571" y="473"/>
                    <a:pt x="572" y="473"/>
                  </a:cubicBezTo>
                  <a:cubicBezTo>
                    <a:pt x="572" y="475"/>
                    <a:pt x="569" y="475"/>
                    <a:pt x="569" y="473"/>
                  </a:cubicBezTo>
                  <a:cubicBezTo>
                    <a:pt x="567" y="474"/>
                    <a:pt x="568" y="478"/>
                    <a:pt x="564" y="476"/>
                  </a:cubicBezTo>
                  <a:cubicBezTo>
                    <a:pt x="562" y="477"/>
                    <a:pt x="562" y="479"/>
                    <a:pt x="560" y="479"/>
                  </a:cubicBezTo>
                  <a:cubicBezTo>
                    <a:pt x="559" y="481"/>
                    <a:pt x="561" y="481"/>
                    <a:pt x="561" y="483"/>
                  </a:cubicBezTo>
                  <a:cubicBezTo>
                    <a:pt x="561" y="486"/>
                    <a:pt x="559" y="490"/>
                    <a:pt x="558" y="494"/>
                  </a:cubicBezTo>
                  <a:cubicBezTo>
                    <a:pt x="557" y="501"/>
                    <a:pt x="558" y="507"/>
                    <a:pt x="557" y="510"/>
                  </a:cubicBezTo>
                  <a:cubicBezTo>
                    <a:pt x="557" y="510"/>
                    <a:pt x="554" y="510"/>
                    <a:pt x="554" y="510"/>
                  </a:cubicBezTo>
                  <a:cubicBezTo>
                    <a:pt x="553" y="511"/>
                    <a:pt x="554" y="514"/>
                    <a:pt x="553" y="515"/>
                  </a:cubicBezTo>
                  <a:cubicBezTo>
                    <a:pt x="551" y="517"/>
                    <a:pt x="549" y="516"/>
                    <a:pt x="547" y="517"/>
                  </a:cubicBezTo>
                  <a:cubicBezTo>
                    <a:pt x="546" y="518"/>
                    <a:pt x="546" y="521"/>
                    <a:pt x="543" y="520"/>
                  </a:cubicBezTo>
                  <a:cubicBezTo>
                    <a:pt x="539" y="516"/>
                    <a:pt x="537" y="511"/>
                    <a:pt x="536" y="506"/>
                  </a:cubicBezTo>
                  <a:cubicBezTo>
                    <a:pt x="535" y="505"/>
                    <a:pt x="534" y="504"/>
                    <a:pt x="533" y="503"/>
                  </a:cubicBezTo>
                  <a:cubicBezTo>
                    <a:pt x="532" y="502"/>
                    <a:pt x="532" y="501"/>
                    <a:pt x="530" y="501"/>
                  </a:cubicBezTo>
                  <a:cubicBezTo>
                    <a:pt x="529" y="497"/>
                    <a:pt x="532" y="497"/>
                    <a:pt x="533" y="494"/>
                  </a:cubicBezTo>
                  <a:cubicBezTo>
                    <a:pt x="533" y="492"/>
                    <a:pt x="530" y="490"/>
                    <a:pt x="529" y="489"/>
                  </a:cubicBezTo>
                  <a:cubicBezTo>
                    <a:pt x="527" y="487"/>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0"/>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3"/>
                    <a:pt x="492" y="427"/>
                    <a:pt x="491" y="431"/>
                  </a:cubicBezTo>
                  <a:cubicBezTo>
                    <a:pt x="488" y="431"/>
                    <a:pt x="489" y="426"/>
                    <a:pt x="489" y="427"/>
                  </a:cubicBezTo>
                  <a:cubicBezTo>
                    <a:pt x="489" y="426"/>
                    <a:pt x="486" y="426"/>
                    <a:pt x="487" y="423"/>
                  </a:cubicBezTo>
                  <a:cubicBezTo>
                    <a:pt x="486" y="422"/>
                    <a:pt x="482" y="424"/>
                    <a:pt x="481" y="423"/>
                  </a:cubicBezTo>
                  <a:cubicBezTo>
                    <a:pt x="481" y="423"/>
                    <a:pt x="481" y="420"/>
                    <a:pt x="481" y="420"/>
                  </a:cubicBezTo>
                  <a:cubicBezTo>
                    <a:pt x="478" y="419"/>
                    <a:pt x="475" y="421"/>
                    <a:pt x="473" y="422"/>
                  </a:cubicBezTo>
                  <a:cubicBezTo>
                    <a:pt x="472" y="422"/>
                    <a:pt x="471" y="422"/>
                    <a:pt x="470" y="422"/>
                  </a:cubicBezTo>
                  <a:cubicBezTo>
                    <a:pt x="468" y="421"/>
                    <a:pt x="467" y="419"/>
                    <a:pt x="467" y="423"/>
                  </a:cubicBezTo>
                  <a:cubicBezTo>
                    <a:pt x="454" y="424"/>
                    <a:pt x="443" y="422"/>
                    <a:pt x="433" y="420"/>
                  </a:cubicBezTo>
                  <a:cubicBezTo>
                    <a:pt x="434" y="417"/>
                    <a:pt x="431" y="418"/>
                    <a:pt x="431" y="416"/>
                  </a:cubicBezTo>
                  <a:cubicBezTo>
                    <a:pt x="430" y="413"/>
                    <a:pt x="424" y="419"/>
                    <a:pt x="428" y="413"/>
                  </a:cubicBezTo>
                  <a:cubicBezTo>
                    <a:pt x="426" y="413"/>
                    <a:pt x="425" y="413"/>
                    <a:pt x="425" y="412"/>
                  </a:cubicBezTo>
                  <a:cubicBezTo>
                    <a:pt x="421" y="414"/>
                    <a:pt x="411" y="411"/>
                    <a:pt x="407" y="410"/>
                  </a:cubicBezTo>
                  <a:cubicBezTo>
                    <a:pt x="405" y="410"/>
                    <a:pt x="404" y="410"/>
                    <a:pt x="404" y="407"/>
                  </a:cubicBezTo>
                  <a:cubicBezTo>
                    <a:pt x="398" y="409"/>
                    <a:pt x="399" y="403"/>
                    <a:pt x="394" y="403"/>
                  </a:cubicBezTo>
                  <a:cubicBezTo>
                    <a:pt x="393" y="398"/>
                    <a:pt x="390" y="395"/>
                    <a:pt x="388" y="391"/>
                  </a:cubicBezTo>
                  <a:cubicBezTo>
                    <a:pt x="376" y="389"/>
                    <a:pt x="376" y="395"/>
                    <a:pt x="377" y="402"/>
                  </a:cubicBezTo>
                  <a:cubicBezTo>
                    <a:pt x="377" y="404"/>
                    <a:pt x="383" y="407"/>
                    <a:pt x="387" y="412"/>
                  </a:cubicBezTo>
                  <a:cubicBezTo>
                    <a:pt x="388" y="413"/>
                    <a:pt x="391" y="420"/>
                    <a:pt x="394" y="419"/>
                  </a:cubicBezTo>
                  <a:cubicBezTo>
                    <a:pt x="393" y="422"/>
                    <a:pt x="397" y="422"/>
                    <a:pt x="395" y="426"/>
                  </a:cubicBezTo>
                  <a:cubicBezTo>
                    <a:pt x="399" y="426"/>
                    <a:pt x="407" y="425"/>
                    <a:pt x="402" y="429"/>
                  </a:cubicBezTo>
                  <a:cubicBezTo>
                    <a:pt x="405" y="430"/>
                    <a:pt x="404" y="426"/>
                    <a:pt x="405" y="426"/>
                  </a:cubicBezTo>
                  <a:cubicBezTo>
                    <a:pt x="407" y="425"/>
                    <a:pt x="411" y="426"/>
                    <a:pt x="411" y="423"/>
                  </a:cubicBezTo>
                  <a:cubicBezTo>
                    <a:pt x="411" y="422"/>
                    <a:pt x="413" y="422"/>
                    <a:pt x="414" y="422"/>
                  </a:cubicBezTo>
                  <a:cubicBezTo>
                    <a:pt x="415" y="421"/>
                    <a:pt x="414" y="419"/>
                    <a:pt x="415" y="419"/>
                  </a:cubicBezTo>
                  <a:cubicBezTo>
                    <a:pt x="417" y="418"/>
                    <a:pt x="421" y="418"/>
                    <a:pt x="423" y="417"/>
                  </a:cubicBezTo>
                  <a:cubicBezTo>
                    <a:pt x="424" y="418"/>
                    <a:pt x="421" y="420"/>
                    <a:pt x="422" y="420"/>
                  </a:cubicBezTo>
                  <a:cubicBezTo>
                    <a:pt x="422" y="420"/>
                    <a:pt x="425" y="420"/>
                    <a:pt x="425" y="420"/>
                  </a:cubicBezTo>
                  <a:cubicBezTo>
                    <a:pt x="426" y="422"/>
                    <a:pt x="425" y="424"/>
                    <a:pt x="426" y="426"/>
                  </a:cubicBezTo>
                  <a:cubicBezTo>
                    <a:pt x="425" y="429"/>
                    <a:pt x="430" y="427"/>
                    <a:pt x="431" y="430"/>
                  </a:cubicBezTo>
                  <a:cubicBezTo>
                    <a:pt x="431" y="433"/>
                    <a:pt x="433" y="431"/>
                    <a:pt x="436" y="433"/>
                  </a:cubicBezTo>
                  <a:cubicBezTo>
                    <a:pt x="438" y="434"/>
                    <a:pt x="437" y="436"/>
                    <a:pt x="440" y="437"/>
                  </a:cubicBezTo>
                  <a:cubicBezTo>
                    <a:pt x="437" y="440"/>
                    <a:pt x="441" y="444"/>
                    <a:pt x="440" y="448"/>
                  </a:cubicBezTo>
                  <a:cubicBezTo>
                    <a:pt x="439" y="448"/>
                    <a:pt x="438" y="448"/>
                    <a:pt x="436" y="448"/>
                  </a:cubicBezTo>
                  <a:cubicBezTo>
                    <a:pt x="438" y="453"/>
                    <a:pt x="433" y="452"/>
                    <a:pt x="433" y="457"/>
                  </a:cubicBezTo>
                  <a:cubicBezTo>
                    <a:pt x="431" y="456"/>
                    <a:pt x="429" y="457"/>
                    <a:pt x="429" y="459"/>
                  </a:cubicBezTo>
                  <a:cubicBezTo>
                    <a:pt x="427" y="459"/>
                    <a:pt x="425" y="459"/>
                    <a:pt x="423" y="459"/>
                  </a:cubicBezTo>
                  <a:cubicBezTo>
                    <a:pt x="421" y="459"/>
                    <a:pt x="423" y="462"/>
                    <a:pt x="422" y="464"/>
                  </a:cubicBezTo>
                  <a:cubicBezTo>
                    <a:pt x="422" y="464"/>
                    <a:pt x="420" y="463"/>
                    <a:pt x="419" y="464"/>
                  </a:cubicBezTo>
                  <a:cubicBezTo>
                    <a:pt x="419" y="464"/>
                    <a:pt x="420" y="467"/>
                    <a:pt x="419" y="468"/>
                  </a:cubicBezTo>
                  <a:cubicBezTo>
                    <a:pt x="416" y="467"/>
                    <a:pt x="415" y="468"/>
                    <a:pt x="415" y="471"/>
                  </a:cubicBezTo>
                  <a:cubicBezTo>
                    <a:pt x="412" y="470"/>
                    <a:pt x="411" y="471"/>
                    <a:pt x="409" y="472"/>
                  </a:cubicBezTo>
                  <a:cubicBezTo>
                    <a:pt x="407" y="473"/>
                    <a:pt x="408" y="474"/>
                    <a:pt x="404" y="475"/>
                  </a:cubicBezTo>
                  <a:cubicBezTo>
                    <a:pt x="402" y="475"/>
                    <a:pt x="395" y="477"/>
                    <a:pt x="395" y="482"/>
                  </a:cubicBezTo>
                  <a:cubicBezTo>
                    <a:pt x="394" y="482"/>
                    <a:pt x="391" y="481"/>
                    <a:pt x="390" y="482"/>
                  </a:cubicBezTo>
                  <a:cubicBezTo>
                    <a:pt x="388" y="483"/>
                    <a:pt x="389" y="484"/>
                    <a:pt x="388" y="485"/>
                  </a:cubicBezTo>
                  <a:cubicBezTo>
                    <a:pt x="388" y="485"/>
                    <a:pt x="386" y="484"/>
                    <a:pt x="386" y="485"/>
                  </a:cubicBezTo>
                  <a:cubicBezTo>
                    <a:pt x="386" y="485"/>
                    <a:pt x="382" y="486"/>
                    <a:pt x="381" y="486"/>
                  </a:cubicBezTo>
                  <a:cubicBezTo>
                    <a:pt x="379" y="489"/>
                    <a:pt x="368" y="487"/>
                    <a:pt x="363" y="490"/>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1"/>
                    <a:pt x="352" y="487"/>
                    <a:pt x="348" y="487"/>
                  </a:cubicBezTo>
                  <a:cubicBezTo>
                    <a:pt x="347" y="485"/>
                    <a:pt x="349" y="485"/>
                    <a:pt x="349" y="483"/>
                  </a:cubicBezTo>
                  <a:cubicBezTo>
                    <a:pt x="348" y="482"/>
                    <a:pt x="345" y="481"/>
                    <a:pt x="348" y="480"/>
                  </a:cubicBezTo>
                  <a:cubicBezTo>
                    <a:pt x="347" y="479"/>
                    <a:pt x="346" y="478"/>
                    <a:pt x="344" y="478"/>
                  </a:cubicBezTo>
                  <a:cubicBezTo>
                    <a:pt x="345" y="474"/>
                    <a:pt x="341" y="469"/>
                    <a:pt x="344" y="469"/>
                  </a:cubicBezTo>
                  <a:cubicBezTo>
                    <a:pt x="344" y="468"/>
                    <a:pt x="341" y="469"/>
                    <a:pt x="341" y="468"/>
                  </a:cubicBezTo>
                  <a:cubicBezTo>
                    <a:pt x="339" y="467"/>
                    <a:pt x="340" y="463"/>
                    <a:pt x="341" y="464"/>
                  </a:cubicBezTo>
                  <a:cubicBezTo>
                    <a:pt x="340" y="463"/>
                    <a:pt x="339" y="461"/>
                    <a:pt x="338" y="461"/>
                  </a:cubicBezTo>
                  <a:cubicBezTo>
                    <a:pt x="337" y="460"/>
                    <a:pt x="338" y="459"/>
                    <a:pt x="337" y="459"/>
                  </a:cubicBezTo>
                  <a:cubicBezTo>
                    <a:pt x="336" y="459"/>
                    <a:pt x="334" y="454"/>
                    <a:pt x="334" y="455"/>
                  </a:cubicBezTo>
                  <a:cubicBezTo>
                    <a:pt x="334" y="455"/>
                    <a:pt x="334" y="457"/>
                    <a:pt x="334" y="457"/>
                  </a:cubicBezTo>
                  <a:cubicBezTo>
                    <a:pt x="331" y="454"/>
                    <a:pt x="331" y="450"/>
                    <a:pt x="327" y="450"/>
                  </a:cubicBezTo>
                  <a:cubicBezTo>
                    <a:pt x="330" y="444"/>
                    <a:pt x="323" y="442"/>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7"/>
                  </a:cubicBezTo>
                  <a:cubicBezTo>
                    <a:pt x="314" y="417"/>
                    <a:pt x="313" y="417"/>
                    <a:pt x="313" y="417"/>
                  </a:cubicBezTo>
                  <a:cubicBezTo>
                    <a:pt x="312" y="414"/>
                    <a:pt x="315" y="415"/>
                    <a:pt x="313" y="412"/>
                  </a:cubicBezTo>
                  <a:cubicBezTo>
                    <a:pt x="311" y="410"/>
                    <a:pt x="310" y="419"/>
                    <a:pt x="310" y="412"/>
                  </a:cubicBezTo>
                  <a:cubicBezTo>
                    <a:pt x="310" y="406"/>
                    <a:pt x="305" y="403"/>
                    <a:pt x="300" y="398"/>
                  </a:cubicBezTo>
                  <a:cubicBezTo>
                    <a:pt x="296" y="401"/>
                    <a:pt x="299" y="402"/>
                    <a:pt x="297" y="406"/>
                  </a:cubicBezTo>
                  <a:cubicBezTo>
                    <a:pt x="294" y="407"/>
                    <a:pt x="295" y="403"/>
                    <a:pt x="293" y="403"/>
                  </a:cubicBezTo>
                  <a:cubicBezTo>
                    <a:pt x="291" y="404"/>
                    <a:pt x="291" y="402"/>
                    <a:pt x="289" y="402"/>
                  </a:cubicBezTo>
                  <a:cubicBezTo>
                    <a:pt x="292" y="404"/>
                    <a:pt x="290" y="410"/>
                    <a:pt x="294" y="410"/>
                  </a:cubicBezTo>
                  <a:cubicBezTo>
                    <a:pt x="293" y="414"/>
                    <a:pt x="295" y="418"/>
                    <a:pt x="297" y="423"/>
                  </a:cubicBezTo>
                  <a:cubicBezTo>
                    <a:pt x="297" y="423"/>
                    <a:pt x="297" y="425"/>
                    <a:pt x="297" y="426"/>
                  </a:cubicBezTo>
                  <a:cubicBezTo>
                    <a:pt x="299" y="427"/>
                    <a:pt x="300" y="434"/>
                    <a:pt x="301" y="437"/>
                  </a:cubicBezTo>
                  <a:cubicBezTo>
                    <a:pt x="303" y="437"/>
                    <a:pt x="305" y="437"/>
                    <a:pt x="307" y="437"/>
                  </a:cubicBezTo>
                  <a:cubicBezTo>
                    <a:pt x="306" y="438"/>
                    <a:pt x="306" y="439"/>
                    <a:pt x="306" y="441"/>
                  </a:cubicBezTo>
                  <a:cubicBezTo>
                    <a:pt x="307" y="441"/>
                    <a:pt x="308" y="441"/>
                    <a:pt x="308" y="440"/>
                  </a:cubicBezTo>
                  <a:cubicBezTo>
                    <a:pt x="311" y="442"/>
                    <a:pt x="310" y="444"/>
                    <a:pt x="311" y="447"/>
                  </a:cubicBezTo>
                  <a:cubicBezTo>
                    <a:pt x="312" y="448"/>
                    <a:pt x="314" y="447"/>
                    <a:pt x="314" y="448"/>
                  </a:cubicBezTo>
                  <a:cubicBezTo>
                    <a:pt x="314" y="449"/>
                    <a:pt x="314" y="451"/>
                    <a:pt x="314" y="451"/>
                  </a:cubicBezTo>
                  <a:cubicBezTo>
                    <a:pt x="314" y="451"/>
                    <a:pt x="315" y="451"/>
                    <a:pt x="316" y="451"/>
                  </a:cubicBezTo>
                  <a:cubicBezTo>
                    <a:pt x="316" y="452"/>
                    <a:pt x="314" y="454"/>
                    <a:pt x="314" y="454"/>
                  </a:cubicBezTo>
                  <a:cubicBezTo>
                    <a:pt x="315" y="455"/>
                    <a:pt x="316" y="455"/>
                    <a:pt x="317" y="457"/>
                  </a:cubicBezTo>
                  <a:cubicBezTo>
                    <a:pt x="317" y="457"/>
                    <a:pt x="316" y="459"/>
                    <a:pt x="317" y="459"/>
                  </a:cubicBezTo>
                  <a:cubicBezTo>
                    <a:pt x="317" y="459"/>
                    <a:pt x="318" y="459"/>
                    <a:pt x="318" y="459"/>
                  </a:cubicBezTo>
                  <a:cubicBezTo>
                    <a:pt x="319" y="461"/>
                    <a:pt x="316" y="466"/>
                    <a:pt x="321" y="465"/>
                  </a:cubicBezTo>
                  <a:cubicBezTo>
                    <a:pt x="321" y="468"/>
                    <a:pt x="321" y="470"/>
                    <a:pt x="323" y="473"/>
                  </a:cubicBezTo>
                  <a:cubicBezTo>
                    <a:pt x="323" y="474"/>
                    <a:pt x="325" y="475"/>
                    <a:pt x="325" y="476"/>
                  </a:cubicBezTo>
                  <a:cubicBezTo>
                    <a:pt x="326" y="477"/>
                    <a:pt x="326" y="479"/>
                    <a:pt x="327" y="480"/>
                  </a:cubicBezTo>
                  <a:cubicBezTo>
                    <a:pt x="327" y="481"/>
                    <a:pt x="329" y="481"/>
                    <a:pt x="330" y="482"/>
                  </a:cubicBezTo>
                  <a:cubicBezTo>
                    <a:pt x="331" y="483"/>
                    <a:pt x="328" y="486"/>
                    <a:pt x="331" y="486"/>
                  </a:cubicBezTo>
                  <a:cubicBezTo>
                    <a:pt x="333" y="486"/>
                    <a:pt x="332" y="490"/>
                    <a:pt x="332" y="492"/>
                  </a:cubicBezTo>
                  <a:cubicBezTo>
                    <a:pt x="338" y="489"/>
                    <a:pt x="337" y="494"/>
                    <a:pt x="344" y="493"/>
                  </a:cubicBezTo>
                  <a:cubicBezTo>
                    <a:pt x="344" y="497"/>
                    <a:pt x="346" y="499"/>
                    <a:pt x="346" y="503"/>
                  </a:cubicBezTo>
                  <a:cubicBezTo>
                    <a:pt x="351" y="511"/>
                    <a:pt x="368" y="508"/>
                    <a:pt x="379" y="507"/>
                  </a:cubicBezTo>
                  <a:cubicBezTo>
                    <a:pt x="380" y="508"/>
                    <a:pt x="379" y="505"/>
                    <a:pt x="380" y="504"/>
                  </a:cubicBezTo>
                  <a:cubicBezTo>
                    <a:pt x="383" y="503"/>
                    <a:pt x="390" y="507"/>
                    <a:pt x="388" y="501"/>
                  </a:cubicBezTo>
                  <a:cubicBezTo>
                    <a:pt x="391" y="503"/>
                    <a:pt x="391" y="505"/>
                    <a:pt x="390" y="508"/>
                  </a:cubicBezTo>
                  <a:cubicBezTo>
                    <a:pt x="390" y="509"/>
                    <a:pt x="388" y="510"/>
                    <a:pt x="388" y="510"/>
                  </a:cubicBezTo>
                  <a:cubicBezTo>
                    <a:pt x="388" y="512"/>
                    <a:pt x="389" y="516"/>
                    <a:pt x="388" y="518"/>
                  </a:cubicBezTo>
                  <a:cubicBezTo>
                    <a:pt x="388" y="519"/>
                    <a:pt x="386" y="518"/>
                    <a:pt x="386" y="518"/>
                  </a:cubicBezTo>
                  <a:cubicBezTo>
                    <a:pt x="385" y="519"/>
                    <a:pt x="385" y="525"/>
                    <a:pt x="384" y="527"/>
                  </a:cubicBezTo>
                  <a:cubicBezTo>
                    <a:pt x="384" y="528"/>
                    <a:pt x="380" y="529"/>
                    <a:pt x="381" y="534"/>
                  </a:cubicBezTo>
                  <a:cubicBezTo>
                    <a:pt x="377" y="534"/>
                    <a:pt x="380" y="541"/>
                    <a:pt x="374" y="541"/>
                  </a:cubicBezTo>
                  <a:cubicBezTo>
                    <a:pt x="375" y="545"/>
                    <a:pt x="373" y="546"/>
                    <a:pt x="373" y="549"/>
                  </a:cubicBezTo>
                  <a:cubicBezTo>
                    <a:pt x="368" y="548"/>
                    <a:pt x="371" y="554"/>
                    <a:pt x="366" y="553"/>
                  </a:cubicBezTo>
                  <a:cubicBezTo>
                    <a:pt x="366" y="555"/>
                    <a:pt x="366" y="556"/>
                    <a:pt x="366" y="558"/>
                  </a:cubicBezTo>
                  <a:cubicBezTo>
                    <a:pt x="365" y="558"/>
                    <a:pt x="364" y="556"/>
                    <a:pt x="363" y="556"/>
                  </a:cubicBezTo>
                  <a:cubicBezTo>
                    <a:pt x="360" y="558"/>
                    <a:pt x="362" y="559"/>
                    <a:pt x="358" y="560"/>
                  </a:cubicBezTo>
                  <a:cubicBezTo>
                    <a:pt x="358" y="560"/>
                    <a:pt x="353" y="562"/>
                    <a:pt x="353" y="562"/>
                  </a:cubicBezTo>
                  <a:cubicBezTo>
                    <a:pt x="353" y="562"/>
                    <a:pt x="354" y="563"/>
                    <a:pt x="353" y="563"/>
                  </a:cubicBezTo>
                  <a:cubicBezTo>
                    <a:pt x="352" y="564"/>
                    <a:pt x="349" y="565"/>
                    <a:pt x="348" y="566"/>
                  </a:cubicBezTo>
                  <a:cubicBezTo>
                    <a:pt x="344" y="568"/>
                    <a:pt x="343" y="573"/>
                    <a:pt x="338" y="573"/>
                  </a:cubicBezTo>
                  <a:cubicBezTo>
                    <a:pt x="339" y="577"/>
                    <a:pt x="336" y="577"/>
                    <a:pt x="337" y="580"/>
                  </a:cubicBezTo>
                  <a:cubicBezTo>
                    <a:pt x="335" y="582"/>
                    <a:pt x="334" y="581"/>
                    <a:pt x="332" y="580"/>
                  </a:cubicBezTo>
                  <a:cubicBezTo>
                    <a:pt x="333" y="582"/>
                    <a:pt x="330" y="583"/>
                    <a:pt x="331" y="584"/>
                  </a:cubicBezTo>
                  <a:cubicBezTo>
                    <a:pt x="334" y="587"/>
                    <a:pt x="330" y="585"/>
                    <a:pt x="330" y="588"/>
                  </a:cubicBezTo>
                  <a:cubicBezTo>
                    <a:pt x="329" y="590"/>
                    <a:pt x="327" y="589"/>
                    <a:pt x="327" y="590"/>
                  </a:cubicBezTo>
                  <a:cubicBezTo>
                    <a:pt x="326" y="591"/>
                    <a:pt x="327" y="592"/>
                    <a:pt x="327" y="593"/>
                  </a:cubicBezTo>
                  <a:cubicBezTo>
                    <a:pt x="326" y="594"/>
                    <a:pt x="323" y="605"/>
                    <a:pt x="324" y="608"/>
                  </a:cubicBezTo>
                  <a:cubicBezTo>
                    <a:pt x="324" y="611"/>
                    <a:pt x="325" y="611"/>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0"/>
                    <a:pt x="328" y="664"/>
                  </a:cubicBezTo>
                  <a:cubicBezTo>
                    <a:pt x="325" y="664"/>
                    <a:pt x="320" y="668"/>
                    <a:pt x="318" y="670"/>
                  </a:cubicBezTo>
                  <a:cubicBezTo>
                    <a:pt x="317" y="671"/>
                    <a:pt x="317" y="671"/>
                    <a:pt x="318" y="671"/>
                  </a:cubicBezTo>
                  <a:cubicBezTo>
                    <a:pt x="318" y="673"/>
                    <a:pt x="316" y="672"/>
                    <a:pt x="314" y="673"/>
                  </a:cubicBezTo>
                  <a:cubicBezTo>
                    <a:pt x="313" y="673"/>
                    <a:pt x="314" y="675"/>
                    <a:pt x="313" y="675"/>
                  </a:cubicBezTo>
                  <a:cubicBezTo>
                    <a:pt x="312" y="676"/>
                    <a:pt x="310" y="673"/>
                    <a:pt x="310" y="675"/>
                  </a:cubicBezTo>
                  <a:cubicBezTo>
                    <a:pt x="310" y="677"/>
                    <a:pt x="308" y="676"/>
                    <a:pt x="307" y="677"/>
                  </a:cubicBezTo>
                  <a:cubicBezTo>
                    <a:pt x="305" y="678"/>
                    <a:pt x="305" y="682"/>
                    <a:pt x="301" y="681"/>
                  </a:cubicBezTo>
                  <a:cubicBezTo>
                    <a:pt x="300" y="689"/>
                    <a:pt x="301" y="700"/>
                    <a:pt x="303" y="712"/>
                  </a:cubicBezTo>
                  <a:cubicBezTo>
                    <a:pt x="302" y="713"/>
                    <a:pt x="300" y="714"/>
                    <a:pt x="300" y="712"/>
                  </a:cubicBezTo>
                  <a:cubicBezTo>
                    <a:pt x="298" y="711"/>
                    <a:pt x="299" y="714"/>
                    <a:pt x="299" y="715"/>
                  </a:cubicBezTo>
                  <a:cubicBezTo>
                    <a:pt x="297" y="716"/>
                    <a:pt x="295" y="714"/>
                    <a:pt x="294" y="716"/>
                  </a:cubicBezTo>
                  <a:cubicBezTo>
                    <a:pt x="294" y="718"/>
                    <a:pt x="289" y="718"/>
                    <a:pt x="287" y="720"/>
                  </a:cubicBezTo>
                  <a:cubicBezTo>
                    <a:pt x="287" y="723"/>
                    <a:pt x="287" y="726"/>
                    <a:pt x="287" y="729"/>
                  </a:cubicBezTo>
                  <a:cubicBezTo>
                    <a:pt x="284" y="729"/>
                    <a:pt x="286" y="734"/>
                    <a:pt x="285" y="736"/>
                  </a:cubicBezTo>
                  <a:cubicBezTo>
                    <a:pt x="284" y="736"/>
                    <a:pt x="282" y="737"/>
                    <a:pt x="282" y="737"/>
                  </a:cubicBezTo>
                  <a:cubicBezTo>
                    <a:pt x="281" y="739"/>
                    <a:pt x="281" y="742"/>
                    <a:pt x="279" y="744"/>
                  </a:cubicBezTo>
                  <a:cubicBezTo>
                    <a:pt x="279" y="745"/>
                    <a:pt x="279" y="746"/>
                    <a:pt x="279" y="747"/>
                  </a:cubicBezTo>
                  <a:cubicBezTo>
                    <a:pt x="279" y="747"/>
                    <a:pt x="276" y="747"/>
                    <a:pt x="276" y="747"/>
                  </a:cubicBezTo>
                  <a:cubicBezTo>
                    <a:pt x="276" y="748"/>
                    <a:pt x="277" y="750"/>
                    <a:pt x="276" y="751"/>
                  </a:cubicBezTo>
                  <a:cubicBezTo>
                    <a:pt x="276" y="752"/>
                    <a:pt x="274" y="751"/>
                    <a:pt x="273" y="751"/>
                  </a:cubicBezTo>
                  <a:cubicBezTo>
                    <a:pt x="273" y="752"/>
                    <a:pt x="274" y="754"/>
                    <a:pt x="273" y="754"/>
                  </a:cubicBezTo>
                  <a:cubicBezTo>
                    <a:pt x="273" y="754"/>
                    <a:pt x="271" y="754"/>
                    <a:pt x="271" y="754"/>
                  </a:cubicBezTo>
                  <a:cubicBezTo>
                    <a:pt x="270" y="755"/>
                    <a:pt x="268" y="757"/>
                    <a:pt x="268" y="758"/>
                  </a:cubicBezTo>
                  <a:cubicBezTo>
                    <a:pt x="268" y="760"/>
                    <a:pt x="266" y="759"/>
                    <a:pt x="265" y="760"/>
                  </a:cubicBezTo>
                  <a:cubicBezTo>
                    <a:pt x="265" y="760"/>
                    <a:pt x="265" y="762"/>
                    <a:pt x="265" y="762"/>
                  </a:cubicBezTo>
                  <a:cubicBezTo>
                    <a:pt x="264" y="763"/>
                    <a:pt x="263" y="762"/>
                    <a:pt x="262" y="762"/>
                  </a:cubicBezTo>
                  <a:cubicBezTo>
                    <a:pt x="261" y="763"/>
                    <a:pt x="260" y="764"/>
                    <a:pt x="259" y="765"/>
                  </a:cubicBezTo>
                  <a:cubicBezTo>
                    <a:pt x="259" y="766"/>
                    <a:pt x="257" y="768"/>
                    <a:pt x="257" y="768"/>
                  </a:cubicBezTo>
                  <a:cubicBezTo>
                    <a:pt x="256" y="768"/>
                    <a:pt x="252" y="769"/>
                    <a:pt x="252" y="769"/>
                  </a:cubicBezTo>
                  <a:cubicBezTo>
                    <a:pt x="251" y="769"/>
                    <a:pt x="251" y="768"/>
                    <a:pt x="250" y="769"/>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3"/>
                    <a:pt x="209" y="774"/>
                  </a:cubicBezTo>
                  <a:cubicBezTo>
                    <a:pt x="209" y="767"/>
                    <a:pt x="203" y="763"/>
                    <a:pt x="206" y="757"/>
                  </a:cubicBezTo>
                  <a:cubicBezTo>
                    <a:pt x="203" y="754"/>
                    <a:pt x="200" y="752"/>
                    <a:pt x="200" y="746"/>
                  </a:cubicBezTo>
                  <a:cubicBezTo>
                    <a:pt x="196" y="750"/>
                    <a:pt x="200" y="748"/>
                    <a:pt x="198" y="741"/>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6"/>
                  </a:cubicBezTo>
                  <a:cubicBezTo>
                    <a:pt x="183" y="694"/>
                    <a:pt x="179" y="696"/>
                    <a:pt x="178" y="695"/>
                  </a:cubicBezTo>
                  <a:cubicBezTo>
                    <a:pt x="177" y="694"/>
                    <a:pt x="182" y="691"/>
                    <a:pt x="175" y="692"/>
                  </a:cubicBezTo>
                  <a:cubicBezTo>
                    <a:pt x="175" y="691"/>
                    <a:pt x="176" y="689"/>
                    <a:pt x="175" y="688"/>
                  </a:cubicBezTo>
                  <a:cubicBezTo>
                    <a:pt x="175" y="688"/>
                    <a:pt x="173" y="688"/>
                    <a:pt x="172" y="688"/>
                  </a:cubicBezTo>
                  <a:cubicBezTo>
                    <a:pt x="172" y="688"/>
                    <a:pt x="176" y="682"/>
                    <a:pt x="171" y="684"/>
                  </a:cubicBezTo>
                  <a:cubicBezTo>
                    <a:pt x="171" y="681"/>
                    <a:pt x="173" y="681"/>
                    <a:pt x="172" y="678"/>
                  </a:cubicBezTo>
                  <a:cubicBezTo>
                    <a:pt x="170" y="677"/>
                    <a:pt x="173" y="671"/>
                    <a:pt x="168" y="673"/>
                  </a:cubicBezTo>
                  <a:cubicBezTo>
                    <a:pt x="168" y="659"/>
                    <a:pt x="169" y="655"/>
                    <a:pt x="175" y="647"/>
                  </a:cubicBezTo>
                  <a:cubicBezTo>
                    <a:pt x="174" y="645"/>
                    <a:pt x="177" y="640"/>
                    <a:pt x="174" y="640"/>
                  </a:cubicBezTo>
                  <a:cubicBezTo>
                    <a:pt x="174" y="638"/>
                    <a:pt x="177" y="640"/>
                    <a:pt x="178" y="639"/>
                  </a:cubicBezTo>
                  <a:cubicBezTo>
                    <a:pt x="179" y="638"/>
                    <a:pt x="178" y="636"/>
                    <a:pt x="179" y="636"/>
                  </a:cubicBezTo>
                  <a:cubicBezTo>
                    <a:pt x="179" y="634"/>
                    <a:pt x="178" y="621"/>
                    <a:pt x="177" y="625"/>
                  </a:cubicBezTo>
                  <a:cubicBezTo>
                    <a:pt x="174" y="622"/>
                    <a:pt x="175" y="619"/>
                    <a:pt x="175" y="617"/>
                  </a:cubicBezTo>
                  <a:cubicBezTo>
                    <a:pt x="175" y="613"/>
                    <a:pt x="176" y="609"/>
                    <a:pt x="175" y="607"/>
                  </a:cubicBezTo>
                  <a:cubicBezTo>
                    <a:pt x="175" y="605"/>
                    <a:pt x="173" y="606"/>
                    <a:pt x="172" y="605"/>
                  </a:cubicBezTo>
                  <a:cubicBezTo>
                    <a:pt x="172" y="605"/>
                    <a:pt x="174" y="604"/>
                    <a:pt x="174" y="602"/>
                  </a:cubicBezTo>
                  <a:cubicBezTo>
                    <a:pt x="174" y="603"/>
                    <a:pt x="172" y="602"/>
                    <a:pt x="172" y="601"/>
                  </a:cubicBezTo>
                  <a:cubicBezTo>
                    <a:pt x="172" y="598"/>
                    <a:pt x="171" y="598"/>
                    <a:pt x="170" y="597"/>
                  </a:cubicBezTo>
                  <a:cubicBezTo>
                    <a:pt x="169" y="596"/>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1"/>
                    <a:pt x="130" y="534"/>
                  </a:cubicBezTo>
                  <a:cubicBezTo>
                    <a:pt x="124" y="532"/>
                    <a:pt x="123" y="530"/>
                    <a:pt x="115" y="532"/>
                  </a:cubicBezTo>
                  <a:cubicBezTo>
                    <a:pt x="114" y="533"/>
                    <a:pt x="111" y="533"/>
                    <a:pt x="109" y="534"/>
                  </a:cubicBezTo>
                  <a:cubicBezTo>
                    <a:pt x="109" y="534"/>
                    <a:pt x="105" y="536"/>
                    <a:pt x="101" y="535"/>
                  </a:cubicBezTo>
                  <a:cubicBezTo>
                    <a:pt x="103" y="539"/>
                    <a:pt x="105" y="536"/>
                    <a:pt x="98" y="538"/>
                  </a:cubicBezTo>
                  <a:cubicBezTo>
                    <a:pt x="93" y="539"/>
                    <a:pt x="90" y="540"/>
                    <a:pt x="83" y="541"/>
                  </a:cubicBezTo>
                  <a:cubicBezTo>
                    <a:pt x="80" y="541"/>
                    <a:pt x="80" y="540"/>
                    <a:pt x="78" y="539"/>
                  </a:cubicBezTo>
                  <a:cubicBezTo>
                    <a:pt x="69" y="538"/>
                    <a:pt x="60" y="544"/>
                    <a:pt x="52" y="542"/>
                  </a:cubicBezTo>
                  <a:cubicBezTo>
                    <a:pt x="52" y="537"/>
                    <a:pt x="47" y="539"/>
                    <a:pt x="45" y="538"/>
                  </a:cubicBezTo>
                  <a:cubicBezTo>
                    <a:pt x="44" y="538"/>
                    <a:pt x="45" y="535"/>
                    <a:pt x="45" y="535"/>
                  </a:cubicBezTo>
                  <a:cubicBezTo>
                    <a:pt x="44" y="534"/>
                    <a:pt x="41" y="536"/>
                    <a:pt x="41" y="535"/>
                  </a:cubicBezTo>
                  <a:cubicBezTo>
                    <a:pt x="40" y="535"/>
                    <a:pt x="41" y="533"/>
                    <a:pt x="41" y="532"/>
                  </a:cubicBezTo>
                  <a:cubicBezTo>
                    <a:pt x="39" y="531"/>
                    <a:pt x="38" y="533"/>
                    <a:pt x="38" y="531"/>
                  </a:cubicBezTo>
                  <a:cubicBezTo>
                    <a:pt x="38" y="531"/>
                    <a:pt x="35" y="528"/>
                    <a:pt x="35" y="528"/>
                  </a:cubicBezTo>
                  <a:cubicBezTo>
                    <a:pt x="34" y="528"/>
                    <a:pt x="35" y="527"/>
                    <a:pt x="34" y="527"/>
                  </a:cubicBezTo>
                  <a:cubicBezTo>
                    <a:pt x="32" y="527"/>
                    <a:pt x="33" y="525"/>
                    <a:pt x="32" y="524"/>
                  </a:cubicBezTo>
                  <a:cubicBezTo>
                    <a:pt x="31" y="522"/>
                    <a:pt x="30" y="524"/>
                    <a:pt x="29" y="523"/>
                  </a:cubicBezTo>
                  <a:cubicBezTo>
                    <a:pt x="29" y="522"/>
                    <a:pt x="30" y="520"/>
                    <a:pt x="29" y="520"/>
                  </a:cubicBezTo>
                  <a:cubicBezTo>
                    <a:pt x="28" y="518"/>
                    <a:pt x="26" y="520"/>
                    <a:pt x="26" y="518"/>
                  </a:cubicBezTo>
                  <a:cubicBezTo>
                    <a:pt x="26" y="518"/>
                    <a:pt x="28" y="516"/>
                    <a:pt x="28" y="517"/>
                  </a:cubicBezTo>
                  <a:cubicBezTo>
                    <a:pt x="26" y="512"/>
                    <a:pt x="20" y="513"/>
                    <a:pt x="21" y="508"/>
                  </a:cubicBezTo>
                  <a:cubicBezTo>
                    <a:pt x="14" y="510"/>
                    <a:pt x="17" y="503"/>
                    <a:pt x="11" y="504"/>
                  </a:cubicBezTo>
                  <a:cubicBezTo>
                    <a:pt x="12" y="503"/>
                    <a:pt x="13" y="502"/>
                    <a:pt x="12" y="500"/>
                  </a:cubicBezTo>
                  <a:cubicBezTo>
                    <a:pt x="12" y="498"/>
                    <a:pt x="9" y="499"/>
                    <a:pt x="7" y="499"/>
                  </a:cubicBezTo>
                  <a:cubicBezTo>
                    <a:pt x="8" y="496"/>
                    <a:pt x="4" y="495"/>
                    <a:pt x="4" y="494"/>
                  </a:cubicBezTo>
                  <a:cubicBezTo>
                    <a:pt x="4" y="492"/>
                    <a:pt x="6" y="492"/>
                    <a:pt x="4" y="489"/>
                  </a:cubicBezTo>
                  <a:cubicBezTo>
                    <a:pt x="4" y="488"/>
                    <a:pt x="3" y="489"/>
                    <a:pt x="3" y="487"/>
                  </a:cubicBezTo>
                  <a:cubicBezTo>
                    <a:pt x="3" y="486"/>
                    <a:pt x="1" y="483"/>
                    <a:pt x="0" y="482"/>
                  </a:cubicBezTo>
                  <a:cubicBezTo>
                    <a:pt x="0" y="480"/>
                    <a:pt x="3" y="481"/>
                    <a:pt x="4" y="480"/>
                  </a:cubicBezTo>
                  <a:cubicBezTo>
                    <a:pt x="5" y="480"/>
                    <a:pt x="4" y="476"/>
                    <a:pt x="7" y="476"/>
                  </a:cubicBezTo>
                  <a:cubicBezTo>
                    <a:pt x="7" y="468"/>
                    <a:pt x="7" y="460"/>
                    <a:pt x="7" y="452"/>
                  </a:cubicBezTo>
                  <a:cubicBezTo>
                    <a:pt x="7" y="451"/>
                    <a:pt x="4" y="452"/>
                    <a:pt x="4" y="451"/>
                  </a:cubicBezTo>
                  <a:cubicBezTo>
                    <a:pt x="4" y="451"/>
                    <a:pt x="5" y="449"/>
                    <a:pt x="5" y="448"/>
                  </a:cubicBezTo>
                  <a:cubicBezTo>
                    <a:pt x="6" y="446"/>
                    <a:pt x="4" y="445"/>
                    <a:pt x="4" y="443"/>
                  </a:cubicBezTo>
                  <a:cubicBezTo>
                    <a:pt x="9" y="448"/>
                    <a:pt x="4" y="432"/>
                    <a:pt x="10" y="438"/>
                  </a:cubicBezTo>
                  <a:cubicBezTo>
                    <a:pt x="11" y="437"/>
                    <a:pt x="9" y="432"/>
                    <a:pt x="11" y="430"/>
                  </a:cubicBezTo>
                  <a:cubicBezTo>
                    <a:pt x="11" y="430"/>
                    <a:pt x="14" y="430"/>
                    <a:pt x="14" y="430"/>
                  </a:cubicBezTo>
                  <a:cubicBezTo>
                    <a:pt x="14" y="429"/>
                    <a:pt x="12" y="427"/>
                    <a:pt x="12" y="426"/>
                  </a:cubicBezTo>
                  <a:cubicBezTo>
                    <a:pt x="18" y="425"/>
                    <a:pt x="17" y="417"/>
                    <a:pt x="22" y="416"/>
                  </a:cubicBezTo>
                  <a:cubicBezTo>
                    <a:pt x="22" y="411"/>
                    <a:pt x="27" y="411"/>
                    <a:pt x="26" y="406"/>
                  </a:cubicBezTo>
                  <a:cubicBezTo>
                    <a:pt x="29" y="407"/>
                    <a:pt x="29" y="405"/>
                    <a:pt x="29" y="403"/>
                  </a:cubicBezTo>
                  <a:cubicBezTo>
                    <a:pt x="38" y="402"/>
                    <a:pt x="44" y="400"/>
                    <a:pt x="43" y="389"/>
                  </a:cubicBezTo>
                  <a:cubicBezTo>
                    <a:pt x="49" y="391"/>
                    <a:pt x="44" y="381"/>
                    <a:pt x="49" y="382"/>
                  </a:cubicBezTo>
                  <a:cubicBezTo>
                    <a:pt x="49" y="379"/>
                    <a:pt x="49" y="377"/>
                    <a:pt x="49" y="374"/>
                  </a:cubicBezTo>
                  <a:cubicBezTo>
                    <a:pt x="51" y="374"/>
                    <a:pt x="52" y="372"/>
                    <a:pt x="55" y="372"/>
                  </a:cubicBezTo>
                  <a:cubicBezTo>
                    <a:pt x="57" y="370"/>
                    <a:pt x="59" y="367"/>
                    <a:pt x="62" y="364"/>
                  </a:cubicBezTo>
                  <a:cubicBezTo>
                    <a:pt x="62" y="363"/>
                    <a:pt x="63" y="364"/>
                    <a:pt x="63" y="363"/>
                  </a:cubicBezTo>
                  <a:cubicBezTo>
                    <a:pt x="63" y="361"/>
                    <a:pt x="67" y="361"/>
                    <a:pt x="66" y="358"/>
                  </a:cubicBezTo>
                  <a:cubicBezTo>
                    <a:pt x="72" y="360"/>
                    <a:pt x="73" y="355"/>
                    <a:pt x="78" y="356"/>
                  </a:cubicBezTo>
                  <a:cubicBezTo>
                    <a:pt x="76" y="361"/>
                    <a:pt x="85" y="356"/>
                    <a:pt x="83" y="361"/>
                  </a:cubicBezTo>
                  <a:cubicBezTo>
                    <a:pt x="85" y="358"/>
                    <a:pt x="97" y="363"/>
                    <a:pt x="97" y="357"/>
                  </a:cubicBezTo>
                  <a:cubicBezTo>
                    <a:pt x="103" y="356"/>
                    <a:pt x="109" y="354"/>
                    <a:pt x="112" y="350"/>
                  </a:cubicBezTo>
                  <a:cubicBezTo>
                    <a:pt x="114" y="350"/>
                    <a:pt x="116" y="350"/>
                    <a:pt x="116" y="349"/>
                  </a:cubicBezTo>
                  <a:cubicBezTo>
                    <a:pt x="119" y="349"/>
                    <a:pt x="119" y="350"/>
                    <a:pt x="122" y="350"/>
                  </a:cubicBezTo>
                  <a:cubicBezTo>
                    <a:pt x="125" y="350"/>
                    <a:pt x="128" y="348"/>
                    <a:pt x="130" y="349"/>
                  </a:cubicBezTo>
                  <a:cubicBezTo>
                    <a:pt x="130" y="349"/>
                    <a:pt x="131" y="350"/>
                    <a:pt x="132" y="350"/>
                  </a:cubicBezTo>
                  <a:cubicBezTo>
                    <a:pt x="135" y="350"/>
                    <a:pt x="141" y="352"/>
                    <a:pt x="147" y="351"/>
                  </a:cubicBezTo>
                  <a:cubicBezTo>
                    <a:pt x="150" y="351"/>
                    <a:pt x="154" y="347"/>
                    <a:pt x="157" y="350"/>
                  </a:cubicBezTo>
                  <a:cubicBezTo>
                    <a:pt x="159" y="352"/>
                    <a:pt x="158" y="350"/>
                    <a:pt x="163" y="350"/>
                  </a:cubicBezTo>
                  <a:cubicBezTo>
                    <a:pt x="163" y="351"/>
                    <a:pt x="164" y="351"/>
                    <a:pt x="164" y="353"/>
                  </a:cubicBezTo>
                  <a:cubicBezTo>
                    <a:pt x="164" y="353"/>
                    <a:pt x="161" y="354"/>
                    <a:pt x="161" y="354"/>
                  </a:cubicBezTo>
                  <a:cubicBezTo>
                    <a:pt x="161" y="356"/>
                    <a:pt x="162" y="355"/>
                    <a:pt x="163" y="356"/>
                  </a:cubicBezTo>
                  <a:cubicBezTo>
                    <a:pt x="163" y="357"/>
                    <a:pt x="161" y="357"/>
                    <a:pt x="161" y="357"/>
                  </a:cubicBezTo>
                  <a:cubicBezTo>
                    <a:pt x="161" y="358"/>
                    <a:pt x="163" y="358"/>
                    <a:pt x="163" y="360"/>
                  </a:cubicBezTo>
                  <a:cubicBezTo>
                    <a:pt x="162" y="364"/>
                    <a:pt x="160" y="366"/>
                    <a:pt x="164" y="371"/>
                  </a:cubicBezTo>
                  <a:cubicBezTo>
                    <a:pt x="165" y="374"/>
                    <a:pt x="166" y="369"/>
                    <a:pt x="168" y="372"/>
                  </a:cubicBezTo>
                  <a:cubicBezTo>
                    <a:pt x="168" y="374"/>
                    <a:pt x="171" y="373"/>
                    <a:pt x="171" y="374"/>
                  </a:cubicBezTo>
                  <a:cubicBezTo>
                    <a:pt x="171" y="374"/>
                    <a:pt x="171" y="376"/>
                    <a:pt x="171" y="377"/>
                  </a:cubicBezTo>
                  <a:cubicBezTo>
                    <a:pt x="172" y="377"/>
                    <a:pt x="175" y="376"/>
                    <a:pt x="175" y="378"/>
                  </a:cubicBezTo>
                  <a:cubicBezTo>
                    <a:pt x="180" y="376"/>
                    <a:pt x="183" y="382"/>
                    <a:pt x="185" y="378"/>
                  </a:cubicBezTo>
                  <a:cubicBezTo>
                    <a:pt x="187" y="378"/>
                    <a:pt x="186" y="380"/>
                    <a:pt x="186" y="381"/>
                  </a:cubicBezTo>
                  <a:cubicBezTo>
                    <a:pt x="189" y="382"/>
                    <a:pt x="190" y="381"/>
                    <a:pt x="193" y="382"/>
                  </a:cubicBezTo>
                  <a:cubicBezTo>
                    <a:pt x="194" y="383"/>
                    <a:pt x="194" y="385"/>
                    <a:pt x="195" y="385"/>
                  </a:cubicBezTo>
                  <a:cubicBezTo>
                    <a:pt x="195" y="385"/>
                    <a:pt x="197" y="385"/>
                    <a:pt x="198" y="385"/>
                  </a:cubicBezTo>
                  <a:cubicBezTo>
                    <a:pt x="199" y="387"/>
                    <a:pt x="200" y="385"/>
                    <a:pt x="202" y="386"/>
                  </a:cubicBezTo>
                  <a:cubicBezTo>
                    <a:pt x="202" y="387"/>
                    <a:pt x="203" y="389"/>
                    <a:pt x="203" y="389"/>
                  </a:cubicBezTo>
                  <a:cubicBezTo>
                    <a:pt x="204" y="389"/>
                    <a:pt x="206" y="388"/>
                    <a:pt x="207" y="388"/>
                  </a:cubicBezTo>
                  <a:cubicBezTo>
                    <a:pt x="207" y="388"/>
                    <a:pt x="208" y="389"/>
                    <a:pt x="209" y="389"/>
                  </a:cubicBezTo>
                  <a:cubicBezTo>
                    <a:pt x="210" y="389"/>
                    <a:pt x="211" y="389"/>
                    <a:pt x="212" y="389"/>
                  </a:cubicBezTo>
                  <a:cubicBezTo>
                    <a:pt x="212" y="388"/>
                    <a:pt x="214" y="387"/>
                    <a:pt x="214" y="386"/>
                  </a:cubicBezTo>
                  <a:cubicBezTo>
                    <a:pt x="214" y="386"/>
                    <a:pt x="217" y="386"/>
                    <a:pt x="216" y="385"/>
                  </a:cubicBezTo>
                  <a:cubicBezTo>
                    <a:pt x="212" y="382"/>
                    <a:pt x="220" y="383"/>
                    <a:pt x="220" y="378"/>
                  </a:cubicBezTo>
                  <a:cubicBezTo>
                    <a:pt x="224" y="379"/>
                    <a:pt x="224" y="375"/>
                    <a:pt x="229" y="377"/>
                  </a:cubicBezTo>
                  <a:cubicBezTo>
                    <a:pt x="229" y="377"/>
                    <a:pt x="230" y="378"/>
                    <a:pt x="230" y="378"/>
                  </a:cubicBezTo>
                  <a:cubicBezTo>
                    <a:pt x="232" y="378"/>
                    <a:pt x="234" y="377"/>
                    <a:pt x="236" y="378"/>
                  </a:cubicBezTo>
                  <a:cubicBezTo>
                    <a:pt x="236" y="378"/>
                    <a:pt x="238" y="381"/>
                    <a:pt x="238" y="381"/>
                  </a:cubicBezTo>
                  <a:cubicBezTo>
                    <a:pt x="239" y="381"/>
                    <a:pt x="241" y="379"/>
                    <a:pt x="243" y="379"/>
                  </a:cubicBezTo>
                  <a:cubicBezTo>
                    <a:pt x="243" y="379"/>
                    <a:pt x="242" y="382"/>
                    <a:pt x="243" y="382"/>
                  </a:cubicBezTo>
                  <a:cubicBezTo>
                    <a:pt x="244" y="382"/>
                    <a:pt x="246" y="380"/>
                    <a:pt x="248" y="381"/>
                  </a:cubicBezTo>
                  <a:cubicBezTo>
                    <a:pt x="249" y="382"/>
                    <a:pt x="245" y="382"/>
                    <a:pt x="245" y="382"/>
                  </a:cubicBezTo>
                  <a:cubicBezTo>
                    <a:pt x="246" y="385"/>
                    <a:pt x="255" y="385"/>
                    <a:pt x="259" y="385"/>
                  </a:cubicBezTo>
                  <a:cubicBezTo>
                    <a:pt x="259" y="391"/>
                    <a:pt x="271" y="389"/>
                    <a:pt x="273" y="385"/>
                  </a:cubicBezTo>
                  <a:cubicBezTo>
                    <a:pt x="274" y="386"/>
                    <a:pt x="280" y="383"/>
                    <a:pt x="282" y="385"/>
                  </a:cubicBezTo>
                  <a:cubicBezTo>
                    <a:pt x="283" y="387"/>
                    <a:pt x="282" y="385"/>
                    <a:pt x="285" y="385"/>
                  </a:cubicBezTo>
                  <a:cubicBezTo>
                    <a:pt x="287" y="385"/>
                    <a:pt x="289" y="387"/>
                    <a:pt x="292" y="386"/>
                  </a:cubicBezTo>
                  <a:cubicBezTo>
                    <a:pt x="294" y="386"/>
                    <a:pt x="295" y="384"/>
                    <a:pt x="299" y="384"/>
                  </a:cubicBezTo>
                  <a:cubicBezTo>
                    <a:pt x="300" y="380"/>
                    <a:pt x="299" y="376"/>
                    <a:pt x="303" y="375"/>
                  </a:cubicBezTo>
                  <a:cubicBezTo>
                    <a:pt x="303" y="373"/>
                    <a:pt x="301" y="372"/>
                    <a:pt x="301" y="370"/>
                  </a:cubicBezTo>
                  <a:cubicBezTo>
                    <a:pt x="306" y="370"/>
                    <a:pt x="306" y="361"/>
                    <a:pt x="310" y="365"/>
                  </a:cubicBezTo>
                  <a:cubicBezTo>
                    <a:pt x="311" y="360"/>
                    <a:pt x="308" y="359"/>
                    <a:pt x="304" y="358"/>
                  </a:cubicBezTo>
                  <a:cubicBezTo>
                    <a:pt x="305" y="357"/>
                    <a:pt x="306" y="355"/>
                    <a:pt x="306" y="353"/>
                  </a:cubicBezTo>
                  <a:cubicBezTo>
                    <a:pt x="304" y="349"/>
                    <a:pt x="296" y="351"/>
                    <a:pt x="294" y="347"/>
                  </a:cubicBezTo>
                  <a:cubicBezTo>
                    <a:pt x="292" y="349"/>
                    <a:pt x="287" y="348"/>
                    <a:pt x="286" y="351"/>
                  </a:cubicBezTo>
                  <a:cubicBezTo>
                    <a:pt x="284" y="352"/>
                    <a:pt x="285" y="349"/>
                    <a:pt x="285" y="349"/>
                  </a:cubicBezTo>
                  <a:cubicBezTo>
                    <a:pt x="282" y="347"/>
                    <a:pt x="278" y="350"/>
                    <a:pt x="275" y="349"/>
                  </a:cubicBezTo>
                  <a:cubicBezTo>
                    <a:pt x="273" y="349"/>
                    <a:pt x="273" y="352"/>
                    <a:pt x="271" y="351"/>
                  </a:cubicBezTo>
                  <a:cubicBezTo>
                    <a:pt x="267" y="352"/>
                    <a:pt x="267" y="346"/>
                    <a:pt x="261" y="347"/>
                  </a:cubicBezTo>
                  <a:cubicBezTo>
                    <a:pt x="261" y="345"/>
                    <a:pt x="259" y="344"/>
                    <a:pt x="259" y="342"/>
                  </a:cubicBezTo>
                  <a:cubicBezTo>
                    <a:pt x="258" y="342"/>
                    <a:pt x="257" y="341"/>
                    <a:pt x="257" y="340"/>
                  </a:cubicBezTo>
                  <a:cubicBezTo>
                    <a:pt x="256" y="338"/>
                    <a:pt x="254" y="338"/>
                    <a:pt x="251" y="337"/>
                  </a:cubicBezTo>
                  <a:cubicBezTo>
                    <a:pt x="254" y="334"/>
                    <a:pt x="252" y="326"/>
                    <a:pt x="251" y="322"/>
                  </a:cubicBezTo>
                  <a:cubicBezTo>
                    <a:pt x="247" y="324"/>
                    <a:pt x="243" y="319"/>
                    <a:pt x="243" y="326"/>
                  </a:cubicBezTo>
                  <a:cubicBezTo>
                    <a:pt x="238" y="324"/>
                    <a:pt x="238" y="327"/>
                    <a:pt x="234" y="325"/>
                  </a:cubicBezTo>
                  <a:cubicBezTo>
                    <a:pt x="234" y="326"/>
                    <a:pt x="234" y="327"/>
                    <a:pt x="233" y="328"/>
                  </a:cubicBezTo>
                  <a:cubicBezTo>
                    <a:pt x="234" y="328"/>
                    <a:pt x="235" y="329"/>
                    <a:pt x="236" y="330"/>
                  </a:cubicBezTo>
                  <a:cubicBezTo>
                    <a:pt x="236" y="331"/>
                    <a:pt x="235" y="334"/>
                    <a:pt x="238" y="333"/>
                  </a:cubicBezTo>
                  <a:cubicBezTo>
                    <a:pt x="237" y="338"/>
                    <a:pt x="237" y="336"/>
                    <a:pt x="240" y="339"/>
                  </a:cubicBezTo>
                  <a:cubicBezTo>
                    <a:pt x="241" y="342"/>
                    <a:pt x="238" y="341"/>
                    <a:pt x="237" y="342"/>
                  </a:cubicBezTo>
                  <a:cubicBezTo>
                    <a:pt x="237" y="342"/>
                    <a:pt x="235" y="347"/>
                    <a:pt x="234" y="346"/>
                  </a:cubicBezTo>
                  <a:cubicBezTo>
                    <a:pt x="231" y="343"/>
                    <a:pt x="234" y="349"/>
                    <a:pt x="229" y="349"/>
                  </a:cubicBezTo>
                  <a:cubicBezTo>
                    <a:pt x="228" y="347"/>
                    <a:pt x="227" y="346"/>
                    <a:pt x="226" y="346"/>
                  </a:cubicBezTo>
                  <a:cubicBezTo>
                    <a:pt x="225" y="343"/>
                    <a:pt x="227" y="343"/>
                    <a:pt x="229" y="343"/>
                  </a:cubicBezTo>
                  <a:cubicBezTo>
                    <a:pt x="227" y="341"/>
                    <a:pt x="222" y="339"/>
                    <a:pt x="226" y="336"/>
                  </a:cubicBezTo>
                  <a:cubicBezTo>
                    <a:pt x="224" y="335"/>
                    <a:pt x="221" y="337"/>
                    <a:pt x="220" y="336"/>
                  </a:cubicBezTo>
                  <a:cubicBezTo>
                    <a:pt x="219" y="335"/>
                    <a:pt x="223" y="334"/>
                    <a:pt x="223" y="335"/>
                  </a:cubicBezTo>
                  <a:cubicBezTo>
                    <a:pt x="223" y="334"/>
                    <a:pt x="219" y="331"/>
                    <a:pt x="216" y="329"/>
                  </a:cubicBezTo>
                  <a:cubicBezTo>
                    <a:pt x="217" y="322"/>
                    <a:pt x="213" y="321"/>
                    <a:pt x="213" y="315"/>
                  </a:cubicBezTo>
                  <a:cubicBezTo>
                    <a:pt x="214" y="313"/>
                    <a:pt x="209" y="314"/>
                    <a:pt x="209" y="313"/>
                  </a:cubicBezTo>
                  <a:cubicBezTo>
                    <a:pt x="209" y="313"/>
                    <a:pt x="211" y="311"/>
                    <a:pt x="210" y="311"/>
                  </a:cubicBezTo>
                  <a:cubicBezTo>
                    <a:pt x="207" y="308"/>
                    <a:pt x="207" y="311"/>
                    <a:pt x="205" y="309"/>
                  </a:cubicBezTo>
                  <a:cubicBezTo>
                    <a:pt x="204" y="309"/>
                    <a:pt x="206" y="307"/>
                    <a:pt x="206" y="306"/>
                  </a:cubicBezTo>
                  <a:cubicBezTo>
                    <a:pt x="206" y="305"/>
                    <a:pt x="204" y="308"/>
                    <a:pt x="205" y="308"/>
                  </a:cubicBezTo>
                  <a:cubicBezTo>
                    <a:pt x="203" y="308"/>
                    <a:pt x="204" y="306"/>
                    <a:pt x="203" y="305"/>
                  </a:cubicBezTo>
                  <a:cubicBezTo>
                    <a:pt x="198" y="306"/>
                    <a:pt x="198" y="301"/>
                    <a:pt x="192" y="302"/>
                  </a:cubicBezTo>
                  <a:cubicBezTo>
                    <a:pt x="192" y="301"/>
                    <a:pt x="190" y="300"/>
                    <a:pt x="189" y="299"/>
                  </a:cubicBezTo>
                  <a:cubicBezTo>
                    <a:pt x="189" y="299"/>
                    <a:pt x="190" y="297"/>
                    <a:pt x="189" y="297"/>
                  </a:cubicBezTo>
                  <a:cubicBezTo>
                    <a:pt x="189" y="296"/>
                    <a:pt x="187" y="297"/>
                    <a:pt x="186" y="297"/>
                  </a:cubicBezTo>
                  <a:cubicBezTo>
                    <a:pt x="186" y="296"/>
                    <a:pt x="186" y="291"/>
                    <a:pt x="185" y="292"/>
                  </a:cubicBezTo>
                  <a:cubicBezTo>
                    <a:pt x="184" y="294"/>
                    <a:pt x="183" y="293"/>
                    <a:pt x="182" y="291"/>
                  </a:cubicBezTo>
                  <a:cubicBezTo>
                    <a:pt x="182" y="290"/>
                    <a:pt x="180" y="290"/>
                    <a:pt x="181" y="288"/>
                  </a:cubicBezTo>
                  <a:cubicBezTo>
                    <a:pt x="176" y="288"/>
                    <a:pt x="177" y="290"/>
                    <a:pt x="172" y="288"/>
                  </a:cubicBezTo>
                  <a:cubicBezTo>
                    <a:pt x="171" y="289"/>
                    <a:pt x="171" y="291"/>
                    <a:pt x="170" y="291"/>
                  </a:cubicBezTo>
                  <a:cubicBezTo>
                    <a:pt x="168" y="295"/>
                    <a:pt x="172" y="294"/>
                    <a:pt x="172" y="297"/>
                  </a:cubicBezTo>
                  <a:cubicBezTo>
                    <a:pt x="172" y="297"/>
                    <a:pt x="175" y="300"/>
                    <a:pt x="175" y="301"/>
                  </a:cubicBezTo>
                  <a:cubicBezTo>
                    <a:pt x="176" y="302"/>
                    <a:pt x="176" y="302"/>
                    <a:pt x="178" y="302"/>
                  </a:cubicBezTo>
                  <a:cubicBezTo>
                    <a:pt x="176" y="306"/>
                    <a:pt x="181" y="306"/>
                    <a:pt x="182" y="308"/>
                  </a:cubicBezTo>
                  <a:cubicBezTo>
                    <a:pt x="183" y="308"/>
                    <a:pt x="184" y="314"/>
                    <a:pt x="185" y="312"/>
                  </a:cubicBezTo>
                  <a:cubicBezTo>
                    <a:pt x="187" y="310"/>
                    <a:pt x="185" y="312"/>
                    <a:pt x="186" y="313"/>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5"/>
                    <a:pt x="203" y="323"/>
                  </a:cubicBezTo>
                  <a:cubicBezTo>
                    <a:pt x="203" y="326"/>
                    <a:pt x="197" y="324"/>
                    <a:pt x="195" y="325"/>
                  </a:cubicBezTo>
                  <a:cubicBezTo>
                    <a:pt x="196" y="326"/>
                    <a:pt x="197" y="326"/>
                    <a:pt x="198" y="328"/>
                  </a:cubicBezTo>
                  <a:cubicBezTo>
                    <a:pt x="199" y="330"/>
                    <a:pt x="195" y="335"/>
                    <a:pt x="198" y="335"/>
                  </a:cubicBezTo>
                  <a:cubicBezTo>
                    <a:pt x="196" y="337"/>
                    <a:pt x="193" y="337"/>
                    <a:pt x="191" y="337"/>
                  </a:cubicBezTo>
                  <a:cubicBezTo>
                    <a:pt x="193" y="336"/>
                    <a:pt x="191" y="332"/>
                    <a:pt x="193" y="332"/>
                  </a:cubicBezTo>
                  <a:cubicBezTo>
                    <a:pt x="192" y="331"/>
                    <a:pt x="193" y="328"/>
                    <a:pt x="191" y="328"/>
                  </a:cubicBezTo>
                  <a:cubicBezTo>
                    <a:pt x="188" y="327"/>
                    <a:pt x="192" y="325"/>
                    <a:pt x="188" y="323"/>
                  </a:cubicBezTo>
                  <a:cubicBezTo>
                    <a:pt x="186" y="322"/>
                    <a:pt x="183" y="323"/>
                    <a:pt x="184" y="319"/>
                  </a:cubicBezTo>
                  <a:cubicBezTo>
                    <a:pt x="178" y="320"/>
                    <a:pt x="177" y="316"/>
                    <a:pt x="172" y="316"/>
                  </a:cubicBezTo>
                  <a:cubicBezTo>
                    <a:pt x="172" y="313"/>
                    <a:pt x="169" y="311"/>
                    <a:pt x="167" y="308"/>
                  </a:cubicBezTo>
                  <a:cubicBezTo>
                    <a:pt x="166" y="307"/>
                    <a:pt x="165" y="308"/>
                    <a:pt x="165" y="306"/>
                  </a:cubicBezTo>
                  <a:cubicBezTo>
                    <a:pt x="165" y="305"/>
                    <a:pt x="163" y="306"/>
                    <a:pt x="163" y="305"/>
                  </a:cubicBezTo>
                  <a:cubicBezTo>
                    <a:pt x="162" y="305"/>
                    <a:pt x="163" y="303"/>
                    <a:pt x="163" y="302"/>
                  </a:cubicBezTo>
                  <a:cubicBezTo>
                    <a:pt x="161" y="301"/>
                    <a:pt x="158" y="303"/>
                    <a:pt x="157" y="302"/>
                  </a:cubicBezTo>
                  <a:cubicBezTo>
                    <a:pt x="156" y="302"/>
                    <a:pt x="159" y="300"/>
                    <a:pt x="160" y="301"/>
                  </a:cubicBezTo>
                  <a:cubicBezTo>
                    <a:pt x="158" y="298"/>
                    <a:pt x="150" y="298"/>
                    <a:pt x="146" y="299"/>
                  </a:cubicBezTo>
                  <a:cubicBezTo>
                    <a:pt x="145" y="300"/>
                    <a:pt x="148" y="301"/>
                    <a:pt x="149" y="301"/>
                  </a:cubicBezTo>
                  <a:cubicBezTo>
                    <a:pt x="147" y="303"/>
                    <a:pt x="146" y="301"/>
                    <a:pt x="144" y="302"/>
                  </a:cubicBezTo>
                  <a:cubicBezTo>
                    <a:pt x="141" y="304"/>
                    <a:pt x="141" y="308"/>
                    <a:pt x="139" y="308"/>
                  </a:cubicBezTo>
                  <a:cubicBezTo>
                    <a:pt x="133" y="308"/>
                    <a:pt x="132" y="303"/>
                    <a:pt x="125" y="304"/>
                  </a:cubicBezTo>
                  <a:cubicBezTo>
                    <a:pt x="123" y="304"/>
                    <a:pt x="124" y="308"/>
                    <a:pt x="119" y="306"/>
                  </a:cubicBezTo>
                  <a:cubicBezTo>
                    <a:pt x="119" y="310"/>
                    <a:pt x="119" y="313"/>
                    <a:pt x="119" y="316"/>
                  </a:cubicBezTo>
                  <a:cubicBezTo>
                    <a:pt x="115" y="318"/>
                    <a:pt x="106" y="316"/>
                    <a:pt x="108" y="325"/>
                  </a:cubicBezTo>
                  <a:cubicBezTo>
                    <a:pt x="99" y="323"/>
                    <a:pt x="106" y="330"/>
                    <a:pt x="98" y="330"/>
                  </a:cubicBezTo>
                  <a:cubicBezTo>
                    <a:pt x="98" y="332"/>
                    <a:pt x="103" y="336"/>
                    <a:pt x="99" y="336"/>
                  </a:cubicBezTo>
                  <a:cubicBezTo>
                    <a:pt x="99" y="341"/>
                    <a:pt x="97" y="336"/>
                    <a:pt x="94" y="340"/>
                  </a:cubicBezTo>
                  <a:cubicBezTo>
                    <a:pt x="94" y="342"/>
                    <a:pt x="94" y="343"/>
                    <a:pt x="95" y="343"/>
                  </a:cubicBezTo>
                  <a:cubicBezTo>
                    <a:pt x="95" y="346"/>
                    <a:pt x="90" y="344"/>
                    <a:pt x="88" y="344"/>
                  </a:cubicBezTo>
                  <a:cubicBezTo>
                    <a:pt x="87" y="345"/>
                    <a:pt x="87" y="348"/>
                    <a:pt x="85" y="349"/>
                  </a:cubicBezTo>
                  <a:cubicBezTo>
                    <a:pt x="81" y="351"/>
                    <a:pt x="74" y="347"/>
                    <a:pt x="70" y="353"/>
                  </a:cubicBezTo>
                  <a:cubicBezTo>
                    <a:pt x="68" y="351"/>
                    <a:pt x="67" y="349"/>
                    <a:pt x="66" y="347"/>
                  </a:cubicBezTo>
                  <a:cubicBezTo>
                    <a:pt x="60" y="346"/>
                    <a:pt x="53" y="349"/>
                    <a:pt x="50" y="347"/>
                  </a:cubicBezTo>
                  <a:cubicBezTo>
                    <a:pt x="51" y="342"/>
                    <a:pt x="53" y="336"/>
                    <a:pt x="49" y="333"/>
                  </a:cubicBezTo>
                  <a:cubicBezTo>
                    <a:pt x="48" y="331"/>
                    <a:pt x="51" y="330"/>
                    <a:pt x="52" y="328"/>
                  </a:cubicBezTo>
                  <a:cubicBezTo>
                    <a:pt x="53" y="324"/>
                    <a:pt x="50" y="319"/>
                    <a:pt x="53" y="316"/>
                  </a:cubicBezTo>
                  <a:cubicBezTo>
                    <a:pt x="52" y="313"/>
                    <a:pt x="52" y="309"/>
                    <a:pt x="49" y="308"/>
                  </a:cubicBezTo>
                  <a:cubicBezTo>
                    <a:pt x="50" y="306"/>
                    <a:pt x="52" y="306"/>
                    <a:pt x="52" y="304"/>
                  </a:cubicBezTo>
                  <a:cubicBezTo>
                    <a:pt x="55" y="305"/>
                    <a:pt x="64" y="301"/>
                    <a:pt x="63" y="306"/>
                  </a:cubicBezTo>
                  <a:cubicBezTo>
                    <a:pt x="66" y="304"/>
                    <a:pt x="80" y="310"/>
                    <a:pt x="83" y="306"/>
                  </a:cubicBezTo>
                  <a:cubicBezTo>
                    <a:pt x="84" y="305"/>
                    <a:pt x="83" y="306"/>
                    <a:pt x="85" y="306"/>
                  </a:cubicBezTo>
                  <a:cubicBezTo>
                    <a:pt x="85" y="306"/>
                    <a:pt x="86" y="304"/>
                    <a:pt x="87" y="305"/>
                  </a:cubicBezTo>
                  <a:cubicBezTo>
                    <a:pt x="87" y="305"/>
                    <a:pt x="87" y="306"/>
                    <a:pt x="87" y="306"/>
                  </a:cubicBezTo>
                  <a:cubicBezTo>
                    <a:pt x="91" y="305"/>
                    <a:pt x="93" y="304"/>
                    <a:pt x="94" y="299"/>
                  </a:cubicBezTo>
                  <a:cubicBezTo>
                    <a:pt x="94" y="298"/>
                    <a:pt x="97" y="290"/>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6"/>
                    <a:pt x="87" y="275"/>
                    <a:pt x="85" y="274"/>
                  </a:cubicBezTo>
                  <a:cubicBezTo>
                    <a:pt x="84" y="274"/>
                    <a:pt x="80" y="273"/>
                    <a:pt x="78" y="273"/>
                  </a:cubicBezTo>
                  <a:cubicBezTo>
                    <a:pt x="78" y="273"/>
                    <a:pt x="78" y="271"/>
                    <a:pt x="77" y="271"/>
                  </a:cubicBezTo>
                  <a:cubicBezTo>
                    <a:pt x="75" y="271"/>
                    <a:pt x="74" y="271"/>
                    <a:pt x="74" y="270"/>
                  </a:cubicBezTo>
                  <a:cubicBezTo>
                    <a:pt x="73" y="266"/>
                    <a:pt x="77" y="268"/>
                    <a:pt x="77" y="269"/>
                  </a:cubicBezTo>
                  <a:cubicBezTo>
                    <a:pt x="81" y="267"/>
                    <a:pt x="84" y="264"/>
                    <a:pt x="92" y="266"/>
                  </a:cubicBezTo>
                  <a:cubicBezTo>
                    <a:pt x="93" y="263"/>
                    <a:pt x="91" y="263"/>
                    <a:pt x="90" y="263"/>
                  </a:cubicBezTo>
                  <a:cubicBezTo>
                    <a:pt x="91" y="259"/>
                    <a:pt x="96" y="263"/>
                    <a:pt x="98" y="263"/>
                  </a:cubicBezTo>
                  <a:cubicBezTo>
                    <a:pt x="99" y="263"/>
                    <a:pt x="102" y="260"/>
                    <a:pt x="102" y="263"/>
                  </a:cubicBezTo>
                  <a:cubicBezTo>
                    <a:pt x="105" y="261"/>
                    <a:pt x="106" y="256"/>
                    <a:pt x="111" y="256"/>
                  </a:cubicBezTo>
                  <a:cubicBezTo>
                    <a:pt x="109" y="251"/>
                    <a:pt x="115" y="253"/>
                    <a:pt x="113" y="249"/>
                  </a:cubicBezTo>
                  <a:cubicBezTo>
                    <a:pt x="116" y="249"/>
                    <a:pt x="119" y="249"/>
                    <a:pt x="122" y="249"/>
                  </a:cubicBezTo>
                  <a:cubicBezTo>
                    <a:pt x="122" y="248"/>
                    <a:pt x="120" y="248"/>
                    <a:pt x="119" y="248"/>
                  </a:cubicBezTo>
                  <a:cubicBezTo>
                    <a:pt x="120" y="245"/>
                    <a:pt x="124" y="246"/>
                    <a:pt x="122" y="242"/>
                  </a:cubicBezTo>
                  <a:cubicBezTo>
                    <a:pt x="126" y="242"/>
                    <a:pt x="125" y="244"/>
                    <a:pt x="127" y="242"/>
                  </a:cubicBezTo>
                  <a:cubicBezTo>
                    <a:pt x="124" y="235"/>
                    <a:pt x="130" y="238"/>
                    <a:pt x="130" y="231"/>
                  </a:cubicBezTo>
                  <a:cubicBezTo>
                    <a:pt x="132" y="230"/>
                    <a:pt x="134" y="231"/>
                    <a:pt x="136" y="231"/>
                  </a:cubicBezTo>
                  <a:cubicBezTo>
                    <a:pt x="138" y="230"/>
                    <a:pt x="138" y="228"/>
                    <a:pt x="139" y="228"/>
                  </a:cubicBezTo>
                  <a:cubicBezTo>
                    <a:pt x="140" y="227"/>
                    <a:pt x="140" y="229"/>
                    <a:pt x="140" y="229"/>
                  </a:cubicBezTo>
                  <a:cubicBezTo>
                    <a:pt x="142" y="230"/>
                    <a:pt x="141" y="228"/>
                    <a:pt x="142" y="228"/>
                  </a:cubicBezTo>
                  <a:cubicBezTo>
                    <a:pt x="143" y="228"/>
                    <a:pt x="146" y="228"/>
                    <a:pt x="147" y="228"/>
                  </a:cubicBezTo>
                  <a:cubicBezTo>
                    <a:pt x="149" y="227"/>
                    <a:pt x="150" y="223"/>
                    <a:pt x="153" y="225"/>
                  </a:cubicBezTo>
                  <a:cubicBezTo>
                    <a:pt x="152" y="222"/>
                    <a:pt x="148" y="222"/>
                    <a:pt x="149" y="218"/>
                  </a:cubicBezTo>
                  <a:cubicBezTo>
                    <a:pt x="152" y="217"/>
                    <a:pt x="150" y="216"/>
                    <a:pt x="150" y="211"/>
                  </a:cubicBezTo>
                  <a:cubicBezTo>
                    <a:pt x="150" y="207"/>
                    <a:pt x="152" y="205"/>
                    <a:pt x="151" y="201"/>
                  </a:cubicBezTo>
                  <a:cubicBezTo>
                    <a:pt x="153" y="201"/>
                    <a:pt x="155" y="201"/>
                    <a:pt x="157" y="201"/>
                  </a:cubicBezTo>
                  <a:cubicBezTo>
                    <a:pt x="161" y="201"/>
                    <a:pt x="154" y="197"/>
                    <a:pt x="160" y="198"/>
                  </a:cubicBezTo>
                  <a:cubicBezTo>
                    <a:pt x="160" y="200"/>
                    <a:pt x="162" y="200"/>
                    <a:pt x="163" y="200"/>
                  </a:cubicBezTo>
                  <a:cubicBezTo>
                    <a:pt x="160" y="203"/>
                    <a:pt x="160" y="200"/>
                    <a:pt x="161" y="204"/>
                  </a:cubicBezTo>
                  <a:cubicBezTo>
                    <a:pt x="162" y="207"/>
                    <a:pt x="161" y="209"/>
                    <a:pt x="164" y="208"/>
                  </a:cubicBezTo>
                  <a:cubicBezTo>
                    <a:pt x="164" y="210"/>
                    <a:pt x="164" y="212"/>
                    <a:pt x="163" y="212"/>
                  </a:cubicBezTo>
                  <a:cubicBezTo>
                    <a:pt x="162" y="215"/>
                    <a:pt x="169" y="210"/>
                    <a:pt x="171" y="214"/>
                  </a:cubicBezTo>
                  <a:cubicBezTo>
                    <a:pt x="170" y="218"/>
                    <a:pt x="162" y="215"/>
                    <a:pt x="161" y="219"/>
                  </a:cubicBezTo>
                  <a:cubicBezTo>
                    <a:pt x="160" y="222"/>
                    <a:pt x="164" y="223"/>
                    <a:pt x="165" y="224"/>
                  </a:cubicBezTo>
                  <a:cubicBezTo>
                    <a:pt x="167" y="225"/>
                    <a:pt x="167" y="227"/>
                    <a:pt x="170" y="226"/>
                  </a:cubicBezTo>
                  <a:cubicBezTo>
                    <a:pt x="168" y="224"/>
                    <a:pt x="164" y="224"/>
                    <a:pt x="171" y="224"/>
                  </a:cubicBezTo>
                  <a:cubicBezTo>
                    <a:pt x="173" y="224"/>
                    <a:pt x="175" y="223"/>
                    <a:pt x="177" y="224"/>
                  </a:cubicBezTo>
                  <a:cubicBezTo>
                    <a:pt x="179" y="224"/>
                    <a:pt x="180" y="225"/>
                    <a:pt x="182" y="225"/>
                  </a:cubicBezTo>
                  <a:cubicBezTo>
                    <a:pt x="186" y="225"/>
                    <a:pt x="187" y="223"/>
                    <a:pt x="191" y="224"/>
                  </a:cubicBezTo>
                  <a:cubicBezTo>
                    <a:pt x="191" y="224"/>
                    <a:pt x="196" y="226"/>
                    <a:pt x="198" y="224"/>
                  </a:cubicBezTo>
                  <a:cubicBezTo>
                    <a:pt x="198" y="224"/>
                    <a:pt x="198" y="222"/>
                    <a:pt x="198" y="222"/>
                  </a:cubicBezTo>
                  <a:cubicBezTo>
                    <a:pt x="202" y="221"/>
                    <a:pt x="206" y="223"/>
                    <a:pt x="207" y="219"/>
                  </a:cubicBezTo>
                  <a:cubicBezTo>
                    <a:pt x="213" y="225"/>
                    <a:pt x="217" y="215"/>
                    <a:pt x="220" y="218"/>
                  </a:cubicBezTo>
                  <a:cubicBezTo>
                    <a:pt x="220" y="216"/>
                    <a:pt x="220" y="214"/>
                    <a:pt x="220" y="212"/>
                  </a:cubicBezTo>
                  <a:cubicBezTo>
                    <a:pt x="223" y="213"/>
                    <a:pt x="222" y="211"/>
                    <a:pt x="223" y="210"/>
                  </a:cubicBezTo>
                  <a:cubicBezTo>
                    <a:pt x="223" y="210"/>
                    <a:pt x="224" y="206"/>
                    <a:pt x="224" y="205"/>
                  </a:cubicBezTo>
                  <a:cubicBezTo>
                    <a:pt x="226" y="204"/>
                    <a:pt x="224" y="204"/>
                    <a:pt x="224" y="201"/>
                  </a:cubicBezTo>
                  <a:cubicBezTo>
                    <a:pt x="228" y="202"/>
                    <a:pt x="230" y="201"/>
                    <a:pt x="230" y="198"/>
                  </a:cubicBezTo>
                  <a:cubicBezTo>
                    <a:pt x="231" y="199"/>
                    <a:pt x="231" y="200"/>
                    <a:pt x="231" y="201"/>
                  </a:cubicBezTo>
                  <a:cubicBezTo>
                    <a:pt x="233" y="200"/>
                    <a:pt x="234" y="200"/>
                    <a:pt x="237" y="200"/>
                  </a:cubicBezTo>
                  <a:cubicBezTo>
                    <a:pt x="238" y="200"/>
                    <a:pt x="238" y="197"/>
                    <a:pt x="240" y="197"/>
                  </a:cubicBezTo>
                  <a:cubicBezTo>
                    <a:pt x="240" y="194"/>
                    <a:pt x="239" y="192"/>
                    <a:pt x="237" y="191"/>
                  </a:cubicBezTo>
                  <a:cubicBezTo>
                    <a:pt x="238" y="190"/>
                    <a:pt x="238" y="188"/>
                    <a:pt x="238" y="186"/>
                  </a:cubicBezTo>
                  <a:cubicBezTo>
                    <a:pt x="241" y="186"/>
                    <a:pt x="243" y="186"/>
                    <a:pt x="243" y="183"/>
                  </a:cubicBezTo>
                  <a:cubicBezTo>
                    <a:pt x="246" y="187"/>
                    <a:pt x="247" y="181"/>
                    <a:pt x="252" y="183"/>
                  </a:cubicBezTo>
                  <a:cubicBezTo>
                    <a:pt x="253" y="183"/>
                    <a:pt x="254" y="184"/>
                    <a:pt x="254" y="184"/>
                  </a:cubicBezTo>
                  <a:cubicBezTo>
                    <a:pt x="255" y="184"/>
                    <a:pt x="255" y="183"/>
                    <a:pt x="257" y="183"/>
                  </a:cubicBezTo>
                  <a:cubicBezTo>
                    <a:pt x="258" y="183"/>
                    <a:pt x="260" y="184"/>
                    <a:pt x="259" y="184"/>
                  </a:cubicBezTo>
                  <a:cubicBezTo>
                    <a:pt x="261" y="184"/>
                    <a:pt x="260" y="182"/>
                    <a:pt x="261" y="182"/>
                  </a:cubicBezTo>
                  <a:cubicBezTo>
                    <a:pt x="261" y="181"/>
                    <a:pt x="263" y="182"/>
                    <a:pt x="264" y="182"/>
                  </a:cubicBezTo>
                  <a:cubicBezTo>
                    <a:pt x="266" y="180"/>
                    <a:pt x="265" y="178"/>
                    <a:pt x="269" y="179"/>
                  </a:cubicBezTo>
                  <a:cubicBezTo>
                    <a:pt x="267" y="177"/>
                    <a:pt x="269" y="172"/>
                    <a:pt x="265" y="172"/>
                  </a:cubicBezTo>
                  <a:cubicBezTo>
                    <a:pt x="262" y="170"/>
                    <a:pt x="263" y="174"/>
                    <a:pt x="262" y="175"/>
                  </a:cubicBezTo>
                  <a:cubicBezTo>
                    <a:pt x="261" y="175"/>
                    <a:pt x="261" y="173"/>
                    <a:pt x="259" y="173"/>
                  </a:cubicBezTo>
                  <a:cubicBezTo>
                    <a:pt x="259" y="173"/>
                    <a:pt x="258" y="175"/>
                    <a:pt x="258" y="175"/>
                  </a:cubicBezTo>
                  <a:cubicBezTo>
                    <a:pt x="257" y="175"/>
                    <a:pt x="257" y="173"/>
                    <a:pt x="255" y="173"/>
                  </a:cubicBezTo>
                  <a:cubicBezTo>
                    <a:pt x="253" y="173"/>
                    <a:pt x="251" y="176"/>
                    <a:pt x="248" y="175"/>
                  </a:cubicBezTo>
                  <a:cubicBezTo>
                    <a:pt x="247" y="175"/>
                    <a:pt x="247" y="176"/>
                    <a:pt x="247" y="177"/>
                  </a:cubicBezTo>
                  <a:cubicBezTo>
                    <a:pt x="241" y="176"/>
                    <a:pt x="235" y="178"/>
                    <a:pt x="230" y="176"/>
                  </a:cubicBezTo>
                  <a:cubicBezTo>
                    <a:pt x="230" y="176"/>
                    <a:pt x="230" y="173"/>
                    <a:pt x="230" y="173"/>
                  </a:cubicBezTo>
                  <a:cubicBezTo>
                    <a:pt x="229" y="172"/>
                    <a:pt x="225" y="174"/>
                    <a:pt x="224" y="172"/>
                  </a:cubicBezTo>
                  <a:cubicBezTo>
                    <a:pt x="228" y="164"/>
                    <a:pt x="226" y="160"/>
                    <a:pt x="224" y="151"/>
                  </a:cubicBezTo>
                  <a:cubicBezTo>
                    <a:pt x="228" y="150"/>
                    <a:pt x="234" y="145"/>
                    <a:pt x="236" y="148"/>
                  </a:cubicBezTo>
                  <a:cubicBezTo>
                    <a:pt x="238" y="147"/>
                    <a:pt x="235" y="146"/>
                    <a:pt x="237" y="142"/>
                  </a:cubicBezTo>
                  <a:cubicBezTo>
                    <a:pt x="241" y="142"/>
                    <a:pt x="242" y="135"/>
                    <a:pt x="243" y="133"/>
                  </a:cubicBezTo>
                  <a:cubicBezTo>
                    <a:pt x="243" y="132"/>
                    <a:pt x="245" y="133"/>
                    <a:pt x="245" y="133"/>
                  </a:cubicBezTo>
                  <a:cubicBezTo>
                    <a:pt x="246" y="130"/>
                    <a:pt x="240" y="129"/>
                    <a:pt x="243" y="126"/>
                  </a:cubicBezTo>
                  <a:cubicBezTo>
                    <a:pt x="241" y="127"/>
                    <a:pt x="237" y="125"/>
                    <a:pt x="234" y="126"/>
                  </a:cubicBezTo>
                  <a:cubicBezTo>
                    <a:pt x="231" y="126"/>
                    <a:pt x="228" y="129"/>
                    <a:pt x="224" y="128"/>
                  </a:cubicBezTo>
                  <a:cubicBezTo>
                    <a:pt x="222" y="126"/>
                    <a:pt x="222" y="137"/>
                    <a:pt x="223" y="134"/>
                  </a:cubicBezTo>
                  <a:cubicBezTo>
                    <a:pt x="222" y="136"/>
                    <a:pt x="221" y="133"/>
                    <a:pt x="220" y="134"/>
                  </a:cubicBezTo>
                  <a:cubicBezTo>
                    <a:pt x="219" y="135"/>
                    <a:pt x="221" y="138"/>
                    <a:pt x="220" y="140"/>
                  </a:cubicBezTo>
                  <a:cubicBezTo>
                    <a:pt x="220" y="140"/>
                    <a:pt x="216" y="143"/>
                    <a:pt x="214" y="145"/>
                  </a:cubicBezTo>
                  <a:cubicBezTo>
                    <a:pt x="211" y="149"/>
                    <a:pt x="211" y="152"/>
                    <a:pt x="205" y="152"/>
                  </a:cubicBezTo>
                  <a:cubicBezTo>
                    <a:pt x="204" y="154"/>
                    <a:pt x="207" y="156"/>
                    <a:pt x="205" y="156"/>
                  </a:cubicBezTo>
                  <a:cubicBezTo>
                    <a:pt x="203" y="156"/>
                    <a:pt x="204" y="158"/>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0"/>
                  </a:cubicBezTo>
                  <a:cubicBezTo>
                    <a:pt x="201" y="172"/>
                    <a:pt x="202" y="174"/>
                    <a:pt x="206" y="175"/>
                  </a:cubicBezTo>
                  <a:cubicBezTo>
                    <a:pt x="206" y="177"/>
                    <a:pt x="207" y="178"/>
                    <a:pt x="209" y="179"/>
                  </a:cubicBezTo>
                  <a:cubicBezTo>
                    <a:pt x="208" y="180"/>
                    <a:pt x="207" y="180"/>
                    <a:pt x="206" y="182"/>
                  </a:cubicBezTo>
                  <a:cubicBezTo>
                    <a:pt x="205" y="183"/>
                    <a:pt x="206" y="185"/>
                    <a:pt x="205" y="186"/>
                  </a:cubicBezTo>
                  <a:cubicBezTo>
                    <a:pt x="203" y="187"/>
                    <a:pt x="202" y="187"/>
                    <a:pt x="199" y="187"/>
                  </a:cubicBezTo>
                  <a:cubicBezTo>
                    <a:pt x="198" y="193"/>
                    <a:pt x="194" y="195"/>
                    <a:pt x="195" y="203"/>
                  </a:cubicBezTo>
                  <a:cubicBezTo>
                    <a:pt x="190" y="201"/>
                    <a:pt x="190" y="210"/>
                    <a:pt x="186" y="210"/>
                  </a:cubicBezTo>
                  <a:cubicBezTo>
                    <a:pt x="186" y="210"/>
                    <a:pt x="185" y="210"/>
                    <a:pt x="185" y="210"/>
                  </a:cubicBezTo>
                  <a:cubicBezTo>
                    <a:pt x="183" y="210"/>
                    <a:pt x="185" y="212"/>
                    <a:pt x="184" y="212"/>
                  </a:cubicBezTo>
                  <a:cubicBezTo>
                    <a:pt x="181" y="214"/>
                    <a:pt x="178" y="210"/>
                    <a:pt x="177" y="214"/>
                  </a:cubicBezTo>
                  <a:cubicBezTo>
                    <a:pt x="174" y="214"/>
                    <a:pt x="176" y="208"/>
                    <a:pt x="175" y="205"/>
                  </a:cubicBezTo>
                  <a:cubicBezTo>
                    <a:pt x="174" y="205"/>
                    <a:pt x="174" y="201"/>
                    <a:pt x="172" y="201"/>
                  </a:cubicBezTo>
                  <a:cubicBezTo>
                    <a:pt x="169" y="201"/>
                    <a:pt x="174" y="197"/>
                    <a:pt x="168" y="197"/>
                  </a:cubicBezTo>
                  <a:cubicBezTo>
                    <a:pt x="171" y="194"/>
                    <a:pt x="166" y="193"/>
                    <a:pt x="165" y="191"/>
                  </a:cubicBezTo>
                  <a:cubicBezTo>
                    <a:pt x="165" y="191"/>
                    <a:pt x="167" y="190"/>
                    <a:pt x="167" y="189"/>
                  </a:cubicBezTo>
                  <a:cubicBezTo>
                    <a:pt x="167" y="185"/>
                    <a:pt x="163" y="183"/>
                    <a:pt x="160" y="180"/>
                  </a:cubicBezTo>
                  <a:cubicBezTo>
                    <a:pt x="155" y="182"/>
                    <a:pt x="157" y="189"/>
                    <a:pt x="150" y="187"/>
                  </a:cubicBezTo>
                  <a:cubicBezTo>
                    <a:pt x="150" y="189"/>
                    <a:pt x="152" y="188"/>
                    <a:pt x="153" y="189"/>
                  </a:cubicBezTo>
                  <a:cubicBezTo>
                    <a:pt x="153" y="190"/>
                    <a:pt x="151" y="190"/>
                    <a:pt x="150" y="190"/>
                  </a:cubicBezTo>
                  <a:cubicBezTo>
                    <a:pt x="147" y="190"/>
                    <a:pt x="149" y="195"/>
                    <a:pt x="146" y="194"/>
                  </a:cubicBezTo>
                  <a:cubicBezTo>
                    <a:pt x="139" y="196"/>
                    <a:pt x="141" y="189"/>
                    <a:pt x="135" y="190"/>
                  </a:cubicBezTo>
                  <a:cubicBezTo>
                    <a:pt x="135" y="189"/>
                    <a:pt x="136" y="189"/>
                    <a:pt x="137" y="189"/>
                  </a:cubicBezTo>
                  <a:cubicBezTo>
                    <a:pt x="139" y="185"/>
                    <a:pt x="134" y="182"/>
                    <a:pt x="137" y="180"/>
                  </a:cubicBezTo>
                  <a:cubicBezTo>
                    <a:pt x="136" y="179"/>
                    <a:pt x="135" y="178"/>
                    <a:pt x="133" y="177"/>
                  </a:cubicBezTo>
                  <a:cubicBezTo>
                    <a:pt x="132" y="176"/>
                    <a:pt x="135" y="175"/>
                    <a:pt x="135" y="175"/>
                  </a:cubicBezTo>
                  <a:cubicBezTo>
                    <a:pt x="135" y="173"/>
                    <a:pt x="132" y="172"/>
                    <a:pt x="132" y="172"/>
                  </a:cubicBezTo>
                  <a:cubicBezTo>
                    <a:pt x="132" y="170"/>
                    <a:pt x="134" y="162"/>
                    <a:pt x="132" y="168"/>
                  </a:cubicBezTo>
                  <a:cubicBezTo>
                    <a:pt x="129" y="167"/>
                    <a:pt x="131" y="164"/>
                    <a:pt x="133" y="165"/>
                  </a:cubicBezTo>
                  <a:cubicBezTo>
                    <a:pt x="130" y="160"/>
                    <a:pt x="138" y="159"/>
                    <a:pt x="135" y="158"/>
                  </a:cubicBezTo>
                  <a:cubicBezTo>
                    <a:pt x="135" y="156"/>
                    <a:pt x="139" y="157"/>
                    <a:pt x="139" y="155"/>
                  </a:cubicBezTo>
                  <a:cubicBezTo>
                    <a:pt x="139" y="153"/>
                    <a:pt x="140" y="155"/>
                    <a:pt x="140" y="155"/>
                  </a:cubicBezTo>
                  <a:cubicBezTo>
                    <a:pt x="141" y="154"/>
                    <a:pt x="141" y="153"/>
                    <a:pt x="143" y="152"/>
                  </a:cubicBezTo>
                  <a:cubicBezTo>
                    <a:pt x="145" y="152"/>
                    <a:pt x="144" y="150"/>
                    <a:pt x="144" y="148"/>
                  </a:cubicBezTo>
                  <a:cubicBezTo>
                    <a:pt x="147" y="148"/>
                    <a:pt x="149" y="148"/>
                    <a:pt x="149" y="145"/>
                  </a:cubicBezTo>
                  <a:cubicBezTo>
                    <a:pt x="153" y="144"/>
                    <a:pt x="150" y="150"/>
                    <a:pt x="156" y="148"/>
                  </a:cubicBezTo>
                  <a:cubicBezTo>
                    <a:pt x="156" y="147"/>
                    <a:pt x="154" y="147"/>
                    <a:pt x="153" y="147"/>
                  </a:cubicBezTo>
                  <a:cubicBezTo>
                    <a:pt x="157" y="143"/>
                    <a:pt x="161" y="145"/>
                    <a:pt x="164" y="141"/>
                  </a:cubicBezTo>
                  <a:cubicBezTo>
                    <a:pt x="164" y="140"/>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7"/>
                    <a:pt x="174" y="127"/>
                  </a:cubicBezTo>
                  <a:cubicBezTo>
                    <a:pt x="173" y="128"/>
                    <a:pt x="176" y="120"/>
                    <a:pt x="175" y="120"/>
                  </a:cubicBezTo>
                  <a:cubicBezTo>
                    <a:pt x="178" y="123"/>
                    <a:pt x="179" y="118"/>
                    <a:pt x="182" y="117"/>
                  </a:cubicBezTo>
                  <a:cubicBezTo>
                    <a:pt x="182" y="115"/>
                    <a:pt x="185" y="113"/>
                    <a:pt x="182" y="113"/>
                  </a:cubicBezTo>
                  <a:cubicBezTo>
                    <a:pt x="182" y="110"/>
                    <a:pt x="186" y="112"/>
                    <a:pt x="186" y="109"/>
                  </a:cubicBezTo>
                  <a:cubicBezTo>
                    <a:pt x="187" y="107"/>
                    <a:pt x="189" y="107"/>
                    <a:pt x="191" y="107"/>
                  </a:cubicBezTo>
                  <a:cubicBezTo>
                    <a:pt x="191" y="106"/>
                    <a:pt x="190" y="105"/>
                    <a:pt x="189" y="104"/>
                  </a:cubicBezTo>
                  <a:cubicBezTo>
                    <a:pt x="193" y="101"/>
                    <a:pt x="196" y="101"/>
                    <a:pt x="199" y="100"/>
                  </a:cubicBezTo>
                  <a:cubicBezTo>
                    <a:pt x="201" y="99"/>
                    <a:pt x="199" y="98"/>
                    <a:pt x="200" y="95"/>
                  </a:cubicBezTo>
                  <a:cubicBezTo>
                    <a:pt x="202" y="94"/>
                    <a:pt x="205" y="93"/>
                    <a:pt x="205" y="90"/>
                  </a:cubicBezTo>
                  <a:cubicBezTo>
                    <a:pt x="205" y="87"/>
                    <a:pt x="209" y="92"/>
                    <a:pt x="209" y="86"/>
                  </a:cubicBezTo>
                  <a:cubicBezTo>
                    <a:pt x="214" y="84"/>
                    <a:pt x="220" y="89"/>
                    <a:pt x="220" y="81"/>
                  </a:cubicBezTo>
                  <a:cubicBezTo>
                    <a:pt x="223" y="82"/>
                    <a:pt x="229" y="79"/>
                    <a:pt x="233" y="82"/>
                  </a:cubicBezTo>
                  <a:cubicBezTo>
                    <a:pt x="234" y="81"/>
                    <a:pt x="235" y="79"/>
                    <a:pt x="236" y="78"/>
                  </a:cubicBezTo>
                  <a:cubicBezTo>
                    <a:pt x="240" y="76"/>
                    <a:pt x="243" y="82"/>
                    <a:pt x="243" y="76"/>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79"/>
                    <a:pt x="272" y="82"/>
                    <a:pt x="276" y="81"/>
                  </a:cubicBezTo>
                  <a:cubicBezTo>
                    <a:pt x="276" y="81"/>
                    <a:pt x="277" y="84"/>
                    <a:pt x="276" y="85"/>
                  </a:cubicBezTo>
                  <a:cubicBezTo>
                    <a:pt x="276" y="85"/>
                    <a:pt x="274" y="84"/>
                    <a:pt x="273" y="85"/>
                  </a:cubicBezTo>
                  <a:cubicBezTo>
                    <a:pt x="272" y="86"/>
                    <a:pt x="273" y="89"/>
                    <a:pt x="271" y="88"/>
                  </a:cubicBezTo>
                  <a:cubicBezTo>
                    <a:pt x="273" y="91"/>
                    <a:pt x="282" y="88"/>
                    <a:pt x="285" y="88"/>
                  </a:cubicBezTo>
                  <a:cubicBezTo>
                    <a:pt x="288" y="86"/>
                    <a:pt x="287" y="90"/>
                    <a:pt x="287" y="90"/>
                  </a:cubicBezTo>
                  <a:cubicBezTo>
                    <a:pt x="289" y="91"/>
                    <a:pt x="292" y="89"/>
                    <a:pt x="292" y="92"/>
                  </a:cubicBezTo>
                  <a:cubicBezTo>
                    <a:pt x="302" y="89"/>
                    <a:pt x="304" y="97"/>
                    <a:pt x="310" y="95"/>
                  </a:cubicBezTo>
                  <a:cubicBezTo>
                    <a:pt x="309" y="99"/>
                    <a:pt x="314" y="97"/>
                    <a:pt x="314" y="100"/>
                  </a:cubicBezTo>
                  <a:cubicBezTo>
                    <a:pt x="318" y="100"/>
                    <a:pt x="323" y="99"/>
                    <a:pt x="320" y="103"/>
                  </a:cubicBezTo>
                  <a:cubicBezTo>
                    <a:pt x="323" y="104"/>
                    <a:pt x="326" y="103"/>
                    <a:pt x="328" y="104"/>
                  </a:cubicBezTo>
                  <a:cubicBezTo>
                    <a:pt x="328" y="105"/>
                    <a:pt x="328" y="107"/>
                    <a:pt x="328" y="107"/>
                  </a:cubicBezTo>
                  <a:cubicBezTo>
                    <a:pt x="329" y="108"/>
                    <a:pt x="332" y="107"/>
                    <a:pt x="332" y="107"/>
                  </a:cubicBezTo>
                  <a:cubicBezTo>
                    <a:pt x="334" y="113"/>
                    <a:pt x="334" y="114"/>
                    <a:pt x="332" y="120"/>
                  </a:cubicBezTo>
                  <a:cubicBezTo>
                    <a:pt x="330" y="116"/>
                    <a:pt x="327" y="121"/>
                    <a:pt x="324" y="121"/>
                  </a:cubicBezTo>
                  <a:cubicBezTo>
                    <a:pt x="320" y="122"/>
                    <a:pt x="315" y="117"/>
                    <a:pt x="311" y="121"/>
                  </a:cubicBezTo>
                  <a:cubicBezTo>
                    <a:pt x="310" y="122"/>
                    <a:pt x="311" y="119"/>
                    <a:pt x="310" y="118"/>
                  </a:cubicBezTo>
                  <a:cubicBezTo>
                    <a:pt x="308" y="118"/>
                    <a:pt x="308" y="120"/>
                    <a:pt x="307" y="120"/>
                  </a:cubicBezTo>
                  <a:cubicBezTo>
                    <a:pt x="306" y="120"/>
                    <a:pt x="305" y="117"/>
                    <a:pt x="304" y="117"/>
                  </a:cubicBezTo>
                  <a:cubicBezTo>
                    <a:pt x="302" y="117"/>
                    <a:pt x="298" y="121"/>
                    <a:pt x="299" y="116"/>
                  </a:cubicBezTo>
                  <a:cubicBezTo>
                    <a:pt x="294" y="117"/>
                    <a:pt x="295" y="116"/>
                    <a:pt x="290" y="116"/>
                  </a:cubicBezTo>
                  <a:cubicBezTo>
                    <a:pt x="290" y="118"/>
                    <a:pt x="291" y="118"/>
                    <a:pt x="293" y="118"/>
                  </a:cubicBezTo>
                  <a:cubicBezTo>
                    <a:pt x="295" y="118"/>
                    <a:pt x="295" y="120"/>
                    <a:pt x="297" y="120"/>
                  </a:cubicBezTo>
                  <a:cubicBezTo>
                    <a:pt x="295" y="123"/>
                    <a:pt x="297" y="121"/>
                    <a:pt x="299" y="123"/>
                  </a:cubicBezTo>
                  <a:cubicBezTo>
                    <a:pt x="299" y="123"/>
                    <a:pt x="298" y="125"/>
                    <a:pt x="299" y="126"/>
                  </a:cubicBezTo>
                  <a:cubicBezTo>
                    <a:pt x="299" y="127"/>
                    <a:pt x="301" y="127"/>
                    <a:pt x="301" y="128"/>
                  </a:cubicBezTo>
                  <a:cubicBezTo>
                    <a:pt x="302" y="130"/>
                    <a:pt x="305" y="134"/>
                    <a:pt x="304" y="138"/>
                  </a:cubicBezTo>
                  <a:cubicBezTo>
                    <a:pt x="305" y="143"/>
                    <a:pt x="313" y="140"/>
                    <a:pt x="314" y="144"/>
                  </a:cubicBezTo>
                  <a:cubicBezTo>
                    <a:pt x="316" y="143"/>
                    <a:pt x="316" y="141"/>
                    <a:pt x="318" y="141"/>
                  </a:cubicBezTo>
                  <a:cubicBezTo>
                    <a:pt x="318" y="137"/>
                    <a:pt x="312" y="138"/>
                    <a:pt x="310" y="135"/>
                  </a:cubicBezTo>
                  <a:cubicBezTo>
                    <a:pt x="309" y="130"/>
                    <a:pt x="318" y="134"/>
                    <a:pt x="321" y="133"/>
                  </a:cubicBezTo>
                  <a:cubicBezTo>
                    <a:pt x="321" y="136"/>
                    <a:pt x="327" y="132"/>
                    <a:pt x="325" y="137"/>
                  </a:cubicBezTo>
                  <a:cubicBezTo>
                    <a:pt x="329" y="138"/>
                    <a:pt x="331" y="132"/>
                    <a:pt x="331" y="138"/>
                  </a:cubicBezTo>
                  <a:cubicBezTo>
                    <a:pt x="335" y="136"/>
                    <a:pt x="331" y="131"/>
                    <a:pt x="328" y="131"/>
                  </a:cubicBezTo>
                  <a:cubicBezTo>
                    <a:pt x="329" y="128"/>
                    <a:pt x="332" y="127"/>
                    <a:pt x="335" y="127"/>
                  </a:cubicBezTo>
                  <a:cubicBezTo>
                    <a:pt x="337" y="125"/>
                    <a:pt x="337" y="122"/>
                    <a:pt x="339" y="120"/>
                  </a:cubicBezTo>
                  <a:cubicBezTo>
                    <a:pt x="345" y="119"/>
                    <a:pt x="348" y="121"/>
                    <a:pt x="352" y="123"/>
                  </a:cubicBezTo>
                  <a:cubicBezTo>
                    <a:pt x="353" y="122"/>
                    <a:pt x="353" y="120"/>
                    <a:pt x="355" y="120"/>
                  </a:cubicBezTo>
                  <a:cubicBezTo>
                    <a:pt x="355" y="117"/>
                    <a:pt x="354" y="116"/>
                    <a:pt x="352" y="116"/>
                  </a:cubicBezTo>
                  <a:cubicBezTo>
                    <a:pt x="354" y="110"/>
                    <a:pt x="354" y="105"/>
                    <a:pt x="353" y="100"/>
                  </a:cubicBezTo>
                  <a:cubicBezTo>
                    <a:pt x="358" y="100"/>
                    <a:pt x="362" y="100"/>
                    <a:pt x="365" y="102"/>
                  </a:cubicBezTo>
                  <a:cubicBezTo>
                    <a:pt x="365" y="102"/>
                    <a:pt x="369" y="102"/>
                    <a:pt x="369" y="106"/>
                  </a:cubicBezTo>
                  <a:cubicBezTo>
                    <a:pt x="366" y="106"/>
                    <a:pt x="363" y="106"/>
                    <a:pt x="360" y="106"/>
                  </a:cubicBezTo>
                  <a:cubicBezTo>
                    <a:pt x="360" y="107"/>
                    <a:pt x="360" y="109"/>
                    <a:pt x="360" y="110"/>
                  </a:cubicBezTo>
                  <a:cubicBezTo>
                    <a:pt x="364" y="114"/>
                    <a:pt x="365" y="110"/>
                    <a:pt x="367" y="111"/>
                  </a:cubicBezTo>
                  <a:cubicBezTo>
                    <a:pt x="369" y="112"/>
                    <a:pt x="363" y="113"/>
                    <a:pt x="363" y="113"/>
                  </a:cubicBezTo>
                  <a:cubicBezTo>
                    <a:pt x="362" y="115"/>
                    <a:pt x="367" y="113"/>
                    <a:pt x="369" y="116"/>
                  </a:cubicBezTo>
                  <a:cubicBezTo>
                    <a:pt x="371" y="114"/>
                    <a:pt x="374" y="113"/>
                    <a:pt x="376" y="110"/>
                  </a:cubicBezTo>
                  <a:cubicBezTo>
                    <a:pt x="376" y="109"/>
                    <a:pt x="378" y="109"/>
                    <a:pt x="377" y="107"/>
                  </a:cubicBezTo>
                  <a:cubicBezTo>
                    <a:pt x="384" y="109"/>
                    <a:pt x="383" y="103"/>
                    <a:pt x="388" y="104"/>
                  </a:cubicBezTo>
                  <a:cubicBezTo>
                    <a:pt x="390" y="104"/>
                    <a:pt x="391" y="103"/>
                    <a:pt x="391" y="100"/>
                  </a:cubicBezTo>
                  <a:cubicBezTo>
                    <a:pt x="394" y="100"/>
                    <a:pt x="395" y="99"/>
                    <a:pt x="395" y="97"/>
                  </a:cubicBezTo>
                  <a:cubicBezTo>
                    <a:pt x="401" y="102"/>
                    <a:pt x="405" y="95"/>
                    <a:pt x="411" y="95"/>
                  </a:cubicBezTo>
                  <a:cubicBezTo>
                    <a:pt x="411" y="97"/>
                    <a:pt x="411" y="98"/>
                    <a:pt x="411" y="100"/>
                  </a:cubicBezTo>
                  <a:cubicBezTo>
                    <a:pt x="416" y="101"/>
                    <a:pt x="420" y="100"/>
                    <a:pt x="423" y="99"/>
                  </a:cubicBezTo>
                  <a:cubicBezTo>
                    <a:pt x="424" y="99"/>
                    <a:pt x="426" y="99"/>
                    <a:pt x="426" y="99"/>
                  </a:cubicBezTo>
                  <a:cubicBezTo>
                    <a:pt x="426" y="99"/>
                    <a:pt x="426" y="98"/>
                    <a:pt x="426" y="97"/>
                  </a:cubicBezTo>
                  <a:cubicBezTo>
                    <a:pt x="429" y="96"/>
                    <a:pt x="433" y="98"/>
                    <a:pt x="433" y="93"/>
                  </a:cubicBezTo>
                  <a:cubicBezTo>
                    <a:pt x="437" y="95"/>
                    <a:pt x="442" y="95"/>
                    <a:pt x="445" y="99"/>
                  </a:cubicBezTo>
                  <a:cubicBezTo>
                    <a:pt x="447" y="98"/>
                    <a:pt x="448" y="97"/>
                    <a:pt x="449" y="95"/>
                  </a:cubicBezTo>
                  <a:cubicBezTo>
                    <a:pt x="449" y="93"/>
                    <a:pt x="443" y="92"/>
                    <a:pt x="447" y="90"/>
                  </a:cubicBezTo>
                  <a:cubicBezTo>
                    <a:pt x="445" y="87"/>
                    <a:pt x="438" y="88"/>
                    <a:pt x="440" y="81"/>
                  </a:cubicBezTo>
                  <a:cubicBezTo>
                    <a:pt x="443" y="82"/>
                    <a:pt x="443" y="84"/>
                    <a:pt x="447" y="85"/>
                  </a:cubicBezTo>
                  <a:cubicBezTo>
                    <a:pt x="449" y="85"/>
                    <a:pt x="452" y="89"/>
                    <a:pt x="456" y="88"/>
                  </a:cubicBezTo>
                  <a:cubicBezTo>
                    <a:pt x="457" y="87"/>
                    <a:pt x="457" y="86"/>
                    <a:pt x="457" y="86"/>
                  </a:cubicBezTo>
                  <a:cubicBezTo>
                    <a:pt x="458" y="86"/>
                    <a:pt x="460" y="89"/>
                    <a:pt x="460" y="86"/>
                  </a:cubicBezTo>
                  <a:cubicBezTo>
                    <a:pt x="462" y="86"/>
                    <a:pt x="462" y="89"/>
                    <a:pt x="463" y="89"/>
                  </a:cubicBezTo>
                  <a:cubicBezTo>
                    <a:pt x="465" y="90"/>
                    <a:pt x="468" y="88"/>
                    <a:pt x="467" y="92"/>
                  </a:cubicBezTo>
                  <a:cubicBezTo>
                    <a:pt x="471" y="90"/>
                    <a:pt x="473" y="93"/>
                    <a:pt x="478" y="90"/>
                  </a:cubicBezTo>
                  <a:cubicBezTo>
                    <a:pt x="476" y="95"/>
                    <a:pt x="483" y="92"/>
                    <a:pt x="481" y="96"/>
                  </a:cubicBezTo>
                  <a:cubicBezTo>
                    <a:pt x="483" y="96"/>
                    <a:pt x="485" y="97"/>
                    <a:pt x="485" y="99"/>
                  </a:cubicBezTo>
                  <a:cubicBezTo>
                    <a:pt x="490" y="98"/>
                    <a:pt x="490" y="101"/>
                    <a:pt x="495" y="100"/>
                  </a:cubicBezTo>
                  <a:cubicBezTo>
                    <a:pt x="498" y="92"/>
                    <a:pt x="487" y="96"/>
                    <a:pt x="489" y="88"/>
                  </a:cubicBezTo>
                  <a:cubicBezTo>
                    <a:pt x="489" y="86"/>
                    <a:pt x="488" y="88"/>
                    <a:pt x="485" y="88"/>
                  </a:cubicBezTo>
                  <a:cubicBezTo>
                    <a:pt x="485" y="84"/>
                    <a:pt x="488" y="83"/>
                    <a:pt x="487" y="79"/>
                  </a:cubicBezTo>
                  <a:cubicBezTo>
                    <a:pt x="487" y="78"/>
                    <a:pt x="484" y="79"/>
                    <a:pt x="484" y="78"/>
                  </a:cubicBezTo>
                  <a:cubicBezTo>
                    <a:pt x="484" y="77"/>
                    <a:pt x="486" y="75"/>
                    <a:pt x="484" y="75"/>
                  </a:cubicBezTo>
                  <a:cubicBezTo>
                    <a:pt x="484" y="72"/>
                    <a:pt x="488" y="73"/>
                    <a:pt x="487" y="69"/>
                  </a:cubicBezTo>
                  <a:cubicBezTo>
                    <a:pt x="489" y="69"/>
                    <a:pt x="488" y="66"/>
                    <a:pt x="492" y="67"/>
                  </a:cubicBezTo>
                  <a:cubicBezTo>
                    <a:pt x="492" y="64"/>
                    <a:pt x="493" y="62"/>
                    <a:pt x="496" y="62"/>
                  </a:cubicBezTo>
                  <a:cubicBezTo>
                    <a:pt x="495" y="56"/>
                    <a:pt x="501" y="58"/>
                    <a:pt x="501" y="53"/>
                  </a:cubicBezTo>
                  <a:cubicBezTo>
                    <a:pt x="507" y="51"/>
                    <a:pt x="510" y="54"/>
                    <a:pt x="515" y="55"/>
                  </a:cubicBezTo>
                  <a:cubicBezTo>
                    <a:pt x="515" y="57"/>
                    <a:pt x="514" y="59"/>
                    <a:pt x="516" y="60"/>
                  </a:cubicBezTo>
                  <a:cubicBezTo>
                    <a:pt x="516" y="61"/>
                    <a:pt x="514" y="61"/>
                    <a:pt x="512" y="61"/>
                  </a:cubicBezTo>
                  <a:cubicBezTo>
                    <a:pt x="512" y="67"/>
                    <a:pt x="514" y="69"/>
                    <a:pt x="512" y="74"/>
                  </a:cubicBezTo>
                  <a:cubicBezTo>
                    <a:pt x="513" y="74"/>
                    <a:pt x="514" y="76"/>
                    <a:pt x="515" y="76"/>
                  </a:cubicBezTo>
                  <a:cubicBezTo>
                    <a:pt x="515" y="77"/>
                    <a:pt x="516" y="78"/>
                    <a:pt x="517" y="78"/>
                  </a:cubicBezTo>
                  <a:cubicBezTo>
                    <a:pt x="515" y="81"/>
                    <a:pt x="517" y="88"/>
                    <a:pt x="515" y="92"/>
                  </a:cubicBezTo>
                  <a:cubicBezTo>
                    <a:pt x="513" y="96"/>
                    <a:pt x="518" y="95"/>
                    <a:pt x="519" y="97"/>
                  </a:cubicBezTo>
                  <a:cubicBezTo>
                    <a:pt x="518" y="109"/>
                    <a:pt x="513" y="116"/>
                    <a:pt x="503" y="118"/>
                  </a:cubicBezTo>
                  <a:cubicBezTo>
                    <a:pt x="504" y="121"/>
                    <a:pt x="510" y="119"/>
                    <a:pt x="511" y="121"/>
                  </a:cubicBezTo>
                  <a:cubicBezTo>
                    <a:pt x="514" y="121"/>
                    <a:pt x="513" y="116"/>
                    <a:pt x="517" y="117"/>
                  </a:cubicBezTo>
                  <a:cubicBezTo>
                    <a:pt x="517" y="118"/>
                    <a:pt x="516" y="119"/>
                    <a:pt x="516" y="121"/>
                  </a:cubicBezTo>
                  <a:cubicBezTo>
                    <a:pt x="518" y="121"/>
                    <a:pt x="517" y="119"/>
                    <a:pt x="519" y="118"/>
                  </a:cubicBezTo>
                  <a:cubicBezTo>
                    <a:pt x="521" y="119"/>
                    <a:pt x="520" y="116"/>
                    <a:pt x="520" y="116"/>
                  </a:cubicBezTo>
                  <a:cubicBezTo>
                    <a:pt x="521" y="115"/>
                    <a:pt x="523" y="116"/>
                    <a:pt x="523" y="116"/>
                  </a:cubicBezTo>
                  <a:cubicBezTo>
                    <a:pt x="524" y="115"/>
                    <a:pt x="523" y="113"/>
                    <a:pt x="523" y="111"/>
                  </a:cubicBezTo>
                  <a:cubicBezTo>
                    <a:pt x="524" y="111"/>
                    <a:pt x="526" y="111"/>
                    <a:pt x="527" y="111"/>
                  </a:cubicBezTo>
                  <a:cubicBezTo>
                    <a:pt x="526" y="107"/>
                    <a:pt x="532" y="103"/>
                    <a:pt x="527" y="100"/>
                  </a:cubicBezTo>
                  <a:cubicBezTo>
                    <a:pt x="528" y="99"/>
                    <a:pt x="530" y="99"/>
                    <a:pt x="530" y="97"/>
                  </a:cubicBezTo>
                  <a:cubicBezTo>
                    <a:pt x="530" y="96"/>
                    <a:pt x="528" y="96"/>
                    <a:pt x="527" y="96"/>
                  </a:cubicBezTo>
                  <a:cubicBezTo>
                    <a:pt x="527" y="93"/>
                    <a:pt x="532" y="95"/>
                    <a:pt x="534" y="95"/>
                  </a:cubicBezTo>
                  <a:cubicBezTo>
                    <a:pt x="533" y="93"/>
                    <a:pt x="534" y="89"/>
                    <a:pt x="530" y="90"/>
                  </a:cubicBezTo>
                  <a:cubicBezTo>
                    <a:pt x="527" y="92"/>
                    <a:pt x="525" y="87"/>
                    <a:pt x="524" y="90"/>
                  </a:cubicBezTo>
                  <a:cubicBezTo>
                    <a:pt x="522" y="88"/>
                    <a:pt x="522" y="85"/>
                    <a:pt x="523" y="82"/>
                  </a:cubicBezTo>
                  <a:cubicBezTo>
                    <a:pt x="523" y="82"/>
                    <a:pt x="526" y="82"/>
                    <a:pt x="526" y="82"/>
                  </a:cubicBezTo>
                  <a:cubicBezTo>
                    <a:pt x="527" y="81"/>
                    <a:pt x="525" y="76"/>
                    <a:pt x="526" y="75"/>
                  </a:cubicBezTo>
                  <a:cubicBezTo>
                    <a:pt x="526" y="73"/>
                    <a:pt x="524" y="75"/>
                    <a:pt x="524" y="75"/>
                  </a:cubicBezTo>
                  <a:cubicBezTo>
                    <a:pt x="522" y="73"/>
                    <a:pt x="523" y="70"/>
                    <a:pt x="522" y="67"/>
                  </a:cubicBezTo>
                  <a:cubicBezTo>
                    <a:pt x="527" y="68"/>
                    <a:pt x="525" y="62"/>
                    <a:pt x="529" y="62"/>
                  </a:cubicBezTo>
                  <a:cubicBezTo>
                    <a:pt x="529" y="60"/>
                    <a:pt x="529" y="58"/>
                    <a:pt x="529" y="55"/>
                  </a:cubicBezTo>
                  <a:cubicBezTo>
                    <a:pt x="533" y="54"/>
                    <a:pt x="531" y="60"/>
                    <a:pt x="532" y="62"/>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5"/>
                    <a:pt x="553" y="61"/>
                  </a:cubicBezTo>
                  <a:cubicBezTo>
                    <a:pt x="554" y="62"/>
                    <a:pt x="555" y="60"/>
                    <a:pt x="555" y="60"/>
                  </a:cubicBezTo>
                  <a:cubicBezTo>
                    <a:pt x="557" y="60"/>
                    <a:pt x="556" y="61"/>
                    <a:pt x="557" y="62"/>
                  </a:cubicBezTo>
                  <a:cubicBezTo>
                    <a:pt x="557" y="63"/>
                    <a:pt x="559" y="62"/>
                    <a:pt x="560" y="62"/>
                  </a:cubicBezTo>
                  <a:cubicBezTo>
                    <a:pt x="562" y="65"/>
                    <a:pt x="567" y="62"/>
                    <a:pt x="564" y="67"/>
                  </a:cubicBezTo>
                  <a:cubicBezTo>
                    <a:pt x="566" y="67"/>
                    <a:pt x="568" y="67"/>
                    <a:pt x="571" y="67"/>
                  </a:cubicBezTo>
                  <a:cubicBezTo>
                    <a:pt x="571" y="65"/>
                    <a:pt x="565" y="64"/>
                    <a:pt x="569" y="62"/>
                  </a:cubicBezTo>
                  <a:cubicBezTo>
                    <a:pt x="568" y="61"/>
                    <a:pt x="567" y="60"/>
                    <a:pt x="565" y="60"/>
                  </a:cubicBezTo>
                  <a:cubicBezTo>
                    <a:pt x="564" y="53"/>
                    <a:pt x="565" y="52"/>
                    <a:pt x="565" y="44"/>
                  </a:cubicBezTo>
                  <a:cubicBezTo>
                    <a:pt x="573" y="43"/>
                    <a:pt x="583" y="45"/>
                    <a:pt x="589" y="44"/>
                  </a:cubicBezTo>
                  <a:cubicBezTo>
                    <a:pt x="592" y="44"/>
                    <a:pt x="590" y="40"/>
                    <a:pt x="593" y="43"/>
                  </a:cubicBezTo>
                  <a:cubicBezTo>
                    <a:pt x="598" y="40"/>
                    <a:pt x="594" y="37"/>
                    <a:pt x="596" y="33"/>
                  </a:cubicBezTo>
                  <a:cubicBezTo>
                    <a:pt x="599" y="33"/>
                    <a:pt x="601" y="33"/>
                    <a:pt x="603" y="32"/>
                  </a:cubicBezTo>
                  <a:cubicBezTo>
                    <a:pt x="605" y="28"/>
                    <a:pt x="609" y="27"/>
                    <a:pt x="611" y="25"/>
                  </a:cubicBezTo>
                  <a:cubicBezTo>
                    <a:pt x="626" y="22"/>
                    <a:pt x="641" y="21"/>
                    <a:pt x="652" y="16"/>
                  </a:cubicBezTo>
                  <a:cubicBezTo>
                    <a:pt x="654" y="14"/>
                    <a:pt x="655" y="19"/>
                    <a:pt x="655" y="19"/>
                  </a:cubicBezTo>
                  <a:cubicBezTo>
                    <a:pt x="656" y="19"/>
                    <a:pt x="657" y="15"/>
                    <a:pt x="656" y="15"/>
                  </a:cubicBezTo>
                  <a:cubicBezTo>
                    <a:pt x="659" y="16"/>
                    <a:pt x="656" y="17"/>
                    <a:pt x="658" y="19"/>
                  </a:cubicBezTo>
                  <a:cubicBezTo>
                    <a:pt x="658" y="20"/>
                    <a:pt x="661" y="18"/>
                    <a:pt x="661" y="20"/>
                  </a:cubicBezTo>
                  <a:cubicBezTo>
                    <a:pt x="663" y="20"/>
                    <a:pt x="659" y="18"/>
                    <a:pt x="662" y="17"/>
                  </a:cubicBezTo>
                  <a:cubicBezTo>
                    <a:pt x="664" y="17"/>
                    <a:pt x="669" y="18"/>
                    <a:pt x="669" y="13"/>
                  </a:cubicBezTo>
                  <a:cubicBezTo>
                    <a:pt x="672" y="14"/>
                    <a:pt x="673" y="13"/>
                    <a:pt x="673" y="10"/>
                  </a:cubicBezTo>
                  <a:cubicBezTo>
                    <a:pt x="675" y="11"/>
                    <a:pt x="675" y="13"/>
                    <a:pt x="677" y="13"/>
                  </a:cubicBezTo>
                  <a:cubicBezTo>
                    <a:pt x="681" y="13"/>
                    <a:pt x="680" y="9"/>
                    <a:pt x="680" y="5"/>
                  </a:cubicBezTo>
                  <a:cubicBezTo>
                    <a:pt x="687" y="2"/>
                    <a:pt x="694" y="0"/>
                    <a:pt x="704" y="1"/>
                  </a:cubicBezTo>
                  <a:cubicBezTo>
                    <a:pt x="703" y="2"/>
                    <a:pt x="703" y="4"/>
                    <a:pt x="703" y="6"/>
                  </a:cubicBezTo>
                  <a:cubicBezTo>
                    <a:pt x="705" y="9"/>
                    <a:pt x="711" y="9"/>
                    <a:pt x="714" y="6"/>
                  </a:cubicBezTo>
                  <a:cubicBezTo>
                    <a:pt x="715" y="7"/>
                    <a:pt x="715" y="8"/>
                    <a:pt x="714" y="8"/>
                  </a:cubicBezTo>
                  <a:close/>
                  <a:moveTo>
                    <a:pt x="1051" y="179"/>
                  </a:moveTo>
                  <a:cubicBezTo>
                    <a:pt x="1051" y="177"/>
                    <a:pt x="1048" y="178"/>
                    <a:pt x="1048" y="176"/>
                  </a:cubicBezTo>
                  <a:cubicBezTo>
                    <a:pt x="1043" y="175"/>
                    <a:pt x="1043" y="178"/>
                    <a:pt x="1048" y="177"/>
                  </a:cubicBezTo>
                  <a:cubicBezTo>
                    <a:pt x="1048" y="178"/>
                    <a:pt x="1049" y="179"/>
                    <a:pt x="1051" y="179"/>
                  </a:cubicBezTo>
                  <a:close/>
                  <a:moveTo>
                    <a:pt x="303" y="284"/>
                  </a:moveTo>
                  <a:cubicBezTo>
                    <a:pt x="302" y="288"/>
                    <a:pt x="308" y="286"/>
                    <a:pt x="306" y="291"/>
                  </a:cubicBezTo>
                  <a:cubicBezTo>
                    <a:pt x="308" y="292"/>
                    <a:pt x="309" y="289"/>
                    <a:pt x="310" y="291"/>
                  </a:cubicBezTo>
                  <a:cubicBezTo>
                    <a:pt x="310" y="292"/>
                    <a:pt x="309" y="292"/>
                    <a:pt x="308" y="292"/>
                  </a:cubicBezTo>
                  <a:cubicBezTo>
                    <a:pt x="306" y="293"/>
                    <a:pt x="300" y="295"/>
                    <a:pt x="299" y="295"/>
                  </a:cubicBezTo>
                  <a:cubicBezTo>
                    <a:pt x="295" y="295"/>
                    <a:pt x="294" y="292"/>
                    <a:pt x="292" y="290"/>
                  </a:cubicBezTo>
                  <a:cubicBezTo>
                    <a:pt x="292" y="287"/>
                    <a:pt x="296" y="289"/>
                    <a:pt x="296" y="287"/>
                  </a:cubicBezTo>
                  <a:cubicBezTo>
                    <a:pt x="293" y="284"/>
                    <a:pt x="292" y="284"/>
                    <a:pt x="287" y="285"/>
                  </a:cubicBezTo>
                  <a:cubicBezTo>
                    <a:pt x="286" y="283"/>
                    <a:pt x="285" y="281"/>
                    <a:pt x="280" y="281"/>
                  </a:cubicBezTo>
                  <a:cubicBezTo>
                    <a:pt x="279" y="281"/>
                    <a:pt x="280" y="283"/>
                    <a:pt x="279" y="284"/>
                  </a:cubicBezTo>
                  <a:cubicBezTo>
                    <a:pt x="278" y="285"/>
                    <a:pt x="276" y="285"/>
                    <a:pt x="275" y="285"/>
                  </a:cubicBezTo>
                  <a:cubicBezTo>
                    <a:pt x="273" y="287"/>
                    <a:pt x="273" y="291"/>
                    <a:pt x="269" y="290"/>
                  </a:cubicBezTo>
                  <a:cubicBezTo>
                    <a:pt x="271" y="294"/>
                    <a:pt x="267" y="296"/>
                    <a:pt x="266" y="297"/>
                  </a:cubicBezTo>
                  <a:cubicBezTo>
                    <a:pt x="265" y="300"/>
                    <a:pt x="266" y="303"/>
                    <a:pt x="265" y="306"/>
                  </a:cubicBezTo>
                  <a:cubicBezTo>
                    <a:pt x="264" y="306"/>
                    <a:pt x="263" y="305"/>
                    <a:pt x="262" y="305"/>
                  </a:cubicBezTo>
                  <a:cubicBezTo>
                    <a:pt x="261" y="310"/>
                    <a:pt x="265" y="312"/>
                    <a:pt x="262" y="315"/>
                  </a:cubicBezTo>
                  <a:cubicBezTo>
                    <a:pt x="265" y="314"/>
                    <a:pt x="264" y="317"/>
                    <a:pt x="265" y="318"/>
                  </a:cubicBezTo>
                  <a:cubicBezTo>
                    <a:pt x="266" y="318"/>
                    <a:pt x="267" y="317"/>
                    <a:pt x="268" y="318"/>
                  </a:cubicBezTo>
                  <a:cubicBezTo>
                    <a:pt x="271" y="318"/>
                    <a:pt x="272" y="321"/>
                    <a:pt x="273" y="319"/>
                  </a:cubicBezTo>
                  <a:cubicBezTo>
                    <a:pt x="274" y="319"/>
                    <a:pt x="276" y="319"/>
                    <a:pt x="276" y="319"/>
                  </a:cubicBezTo>
                  <a:cubicBezTo>
                    <a:pt x="281" y="318"/>
                    <a:pt x="280" y="318"/>
                    <a:pt x="282" y="316"/>
                  </a:cubicBezTo>
                  <a:cubicBezTo>
                    <a:pt x="284" y="316"/>
                    <a:pt x="285" y="318"/>
                    <a:pt x="287" y="318"/>
                  </a:cubicBezTo>
                  <a:cubicBezTo>
                    <a:pt x="288" y="316"/>
                    <a:pt x="288" y="315"/>
                    <a:pt x="289" y="315"/>
                  </a:cubicBezTo>
                  <a:cubicBezTo>
                    <a:pt x="292" y="314"/>
                    <a:pt x="298" y="314"/>
                    <a:pt x="301" y="315"/>
                  </a:cubicBezTo>
                  <a:cubicBezTo>
                    <a:pt x="304" y="315"/>
                    <a:pt x="304" y="317"/>
                    <a:pt x="307" y="318"/>
                  </a:cubicBezTo>
                  <a:cubicBezTo>
                    <a:pt x="308" y="318"/>
                    <a:pt x="309" y="316"/>
                    <a:pt x="310" y="316"/>
                  </a:cubicBezTo>
                  <a:cubicBezTo>
                    <a:pt x="309" y="316"/>
                    <a:pt x="311" y="318"/>
                    <a:pt x="311" y="318"/>
                  </a:cubicBezTo>
                  <a:cubicBezTo>
                    <a:pt x="315" y="319"/>
                    <a:pt x="315" y="319"/>
                    <a:pt x="318" y="319"/>
                  </a:cubicBezTo>
                  <a:cubicBezTo>
                    <a:pt x="325" y="320"/>
                    <a:pt x="331" y="318"/>
                    <a:pt x="338" y="319"/>
                  </a:cubicBezTo>
                  <a:cubicBezTo>
                    <a:pt x="337" y="316"/>
                    <a:pt x="338" y="314"/>
                    <a:pt x="339" y="312"/>
                  </a:cubicBezTo>
                  <a:cubicBezTo>
                    <a:pt x="334" y="306"/>
                    <a:pt x="331" y="299"/>
                    <a:pt x="321" y="298"/>
                  </a:cubicBezTo>
                  <a:cubicBezTo>
                    <a:pt x="322" y="295"/>
                    <a:pt x="319" y="295"/>
                    <a:pt x="318" y="294"/>
                  </a:cubicBezTo>
                  <a:cubicBezTo>
                    <a:pt x="318" y="292"/>
                    <a:pt x="318" y="291"/>
                    <a:pt x="317" y="290"/>
                  </a:cubicBezTo>
                  <a:cubicBezTo>
                    <a:pt x="318" y="286"/>
                    <a:pt x="322" y="285"/>
                    <a:pt x="321" y="280"/>
                  </a:cubicBezTo>
                  <a:cubicBezTo>
                    <a:pt x="313" y="279"/>
                    <a:pt x="309" y="283"/>
                    <a:pt x="303" y="284"/>
                  </a:cubicBezTo>
                  <a:close/>
                  <a:moveTo>
                    <a:pt x="400" y="349"/>
                  </a:moveTo>
                  <a:cubicBezTo>
                    <a:pt x="398" y="348"/>
                    <a:pt x="396" y="349"/>
                    <a:pt x="398" y="350"/>
                  </a:cubicBezTo>
                  <a:cubicBezTo>
                    <a:pt x="401" y="348"/>
                    <a:pt x="406" y="348"/>
                    <a:pt x="408" y="347"/>
                  </a:cubicBezTo>
                  <a:cubicBezTo>
                    <a:pt x="408" y="347"/>
                    <a:pt x="408" y="345"/>
                    <a:pt x="408" y="344"/>
                  </a:cubicBezTo>
                  <a:cubicBezTo>
                    <a:pt x="409" y="344"/>
                    <a:pt x="410" y="346"/>
                    <a:pt x="411" y="346"/>
                  </a:cubicBezTo>
                  <a:cubicBezTo>
                    <a:pt x="411" y="342"/>
                    <a:pt x="411" y="339"/>
                    <a:pt x="411" y="336"/>
                  </a:cubicBezTo>
                  <a:cubicBezTo>
                    <a:pt x="409" y="334"/>
                    <a:pt x="408" y="333"/>
                    <a:pt x="407" y="332"/>
                  </a:cubicBezTo>
                  <a:cubicBezTo>
                    <a:pt x="406" y="331"/>
                    <a:pt x="407" y="330"/>
                    <a:pt x="407" y="329"/>
                  </a:cubicBezTo>
                  <a:cubicBezTo>
                    <a:pt x="406" y="327"/>
                    <a:pt x="402" y="325"/>
                    <a:pt x="405" y="325"/>
                  </a:cubicBezTo>
                  <a:cubicBezTo>
                    <a:pt x="408" y="325"/>
                    <a:pt x="411" y="325"/>
                    <a:pt x="414" y="325"/>
                  </a:cubicBezTo>
                  <a:cubicBezTo>
                    <a:pt x="415" y="320"/>
                    <a:pt x="411" y="320"/>
                    <a:pt x="411" y="318"/>
                  </a:cubicBezTo>
                  <a:cubicBezTo>
                    <a:pt x="411" y="315"/>
                    <a:pt x="408" y="315"/>
                    <a:pt x="407" y="313"/>
                  </a:cubicBezTo>
                  <a:cubicBezTo>
                    <a:pt x="407" y="314"/>
                    <a:pt x="409" y="312"/>
                    <a:pt x="408" y="311"/>
                  </a:cubicBezTo>
                  <a:cubicBezTo>
                    <a:pt x="404" y="312"/>
                    <a:pt x="403" y="309"/>
                    <a:pt x="400" y="309"/>
                  </a:cubicBezTo>
                  <a:cubicBezTo>
                    <a:pt x="401" y="301"/>
                    <a:pt x="391" y="304"/>
                    <a:pt x="391" y="297"/>
                  </a:cubicBezTo>
                  <a:cubicBezTo>
                    <a:pt x="395" y="294"/>
                    <a:pt x="397" y="290"/>
                    <a:pt x="405" y="291"/>
                  </a:cubicBezTo>
                  <a:cubicBezTo>
                    <a:pt x="406" y="290"/>
                    <a:pt x="405" y="288"/>
                    <a:pt x="407" y="288"/>
                  </a:cubicBezTo>
                  <a:cubicBezTo>
                    <a:pt x="407" y="284"/>
                    <a:pt x="402" y="285"/>
                    <a:pt x="402" y="281"/>
                  </a:cubicBezTo>
                  <a:cubicBezTo>
                    <a:pt x="396" y="280"/>
                    <a:pt x="393" y="283"/>
                    <a:pt x="388" y="281"/>
                  </a:cubicBezTo>
                  <a:cubicBezTo>
                    <a:pt x="388" y="283"/>
                    <a:pt x="388" y="284"/>
                    <a:pt x="387" y="283"/>
                  </a:cubicBezTo>
                  <a:cubicBezTo>
                    <a:pt x="386" y="282"/>
                    <a:pt x="386" y="284"/>
                    <a:pt x="386" y="284"/>
                  </a:cubicBezTo>
                  <a:cubicBezTo>
                    <a:pt x="383" y="285"/>
                    <a:pt x="377" y="288"/>
                    <a:pt x="376" y="288"/>
                  </a:cubicBezTo>
                  <a:cubicBezTo>
                    <a:pt x="372" y="289"/>
                    <a:pt x="373" y="290"/>
                    <a:pt x="372" y="292"/>
                  </a:cubicBezTo>
                  <a:cubicBezTo>
                    <a:pt x="371" y="293"/>
                    <a:pt x="369" y="292"/>
                    <a:pt x="369" y="292"/>
                  </a:cubicBezTo>
                  <a:cubicBezTo>
                    <a:pt x="368" y="293"/>
                    <a:pt x="369" y="296"/>
                    <a:pt x="369" y="297"/>
                  </a:cubicBezTo>
                  <a:cubicBezTo>
                    <a:pt x="369" y="300"/>
                    <a:pt x="373" y="295"/>
                    <a:pt x="373" y="299"/>
                  </a:cubicBezTo>
                  <a:cubicBezTo>
                    <a:pt x="373" y="301"/>
                    <a:pt x="374" y="301"/>
                    <a:pt x="374" y="302"/>
                  </a:cubicBezTo>
                  <a:cubicBezTo>
                    <a:pt x="373" y="307"/>
                    <a:pt x="376" y="310"/>
                    <a:pt x="376" y="311"/>
                  </a:cubicBezTo>
                  <a:cubicBezTo>
                    <a:pt x="376" y="312"/>
                    <a:pt x="376" y="313"/>
                    <a:pt x="377" y="313"/>
                  </a:cubicBezTo>
                  <a:cubicBezTo>
                    <a:pt x="377" y="314"/>
                    <a:pt x="379" y="318"/>
                    <a:pt x="379" y="318"/>
                  </a:cubicBezTo>
                  <a:cubicBezTo>
                    <a:pt x="380" y="322"/>
                    <a:pt x="380" y="321"/>
                    <a:pt x="381" y="323"/>
                  </a:cubicBezTo>
                  <a:cubicBezTo>
                    <a:pt x="382" y="325"/>
                    <a:pt x="381" y="326"/>
                    <a:pt x="381" y="328"/>
                  </a:cubicBezTo>
                  <a:cubicBezTo>
                    <a:pt x="382" y="329"/>
                    <a:pt x="385" y="329"/>
                    <a:pt x="384" y="332"/>
                  </a:cubicBezTo>
                  <a:cubicBezTo>
                    <a:pt x="379" y="330"/>
                    <a:pt x="383" y="338"/>
                    <a:pt x="380" y="339"/>
                  </a:cubicBezTo>
                  <a:cubicBezTo>
                    <a:pt x="386" y="340"/>
                    <a:pt x="386" y="348"/>
                    <a:pt x="393" y="344"/>
                  </a:cubicBezTo>
                  <a:cubicBezTo>
                    <a:pt x="387" y="350"/>
                    <a:pt x="399" y="345"/>
                    <a:pt x="400" y="349"/>
                  </a:cubicBezTo>
                  <a:close/>
                  <a:moveTo>
                    <a:pt x="442" y="284"/>
                  </a:moveTo>
                  <a:cubicBezTo>
                    <a:pt x="441" y="285"/>
                    <a:pt x="441" y="287"/>
                    <a:pt x="440" y="288"/>
                  </a:cubicBezTo>
                  <a:cubicBezTo>
                    <a:pt x="439" y="289"/>
                    <a:pt x="437" y="289"/>
                    <a:pt x="436" y="291"/>
                  </a:cubicBezTo>
                  <a:cubicBezTo>
                    <a:pt x="437" y="292"/>
                    <a:pt x="440" y="295"/>
                    <a:pt x="440" y="297"/>
                  </a:cubicBezTo>
                  <a:cubicBezTo>
                    <a:pt x="440" y="297"/>
                    <a:pt x="438" y="297"/>
                    <a:pt x="439" y="298"/>
                  </a:cubicBezTo>
                  <a:cubicBezTo>
                    <a:pt x="440" y="299"/>
                    <a:pt x="443" y="299"/>
                    <a:pt x="445" y="301"/>
                  </a:cubicBezTo>
                  <a:cubicBezTo>
                    <a:pt x="445" y="299"/>
                    <a:pt x="446" y="299"/>
                    <a:pt x="447" y="298"/>
                  </a:cubicBezTo>
                  <a:cubicBezTo>
                    <a:pt x="449" y="294"/>
                    <a:pt x="445" y="294"/>
                    <a:pt x="445" y="291"/>
                  </a:cubicBezTo>
                  <a:cubicBezTo>
                    <a:pt x="447" y="290"/>
                    <a:pt x="449" y="289"/>
                    <a:pt x="449" y="285"/>
                  </a:cubicBezTo>
                  <a:cubicBezTo>
                    <a:pt x="446" y="286"/>
                    <a:pt x="446" y="284"/>
                    <a:pt x="447" y="283"/>
                  </a:cubicBezTo>
                  <a:cubicBezTo>
                    <a:pt x="445" y="283"/>
                    <a:pt x="443" y="283"/>
                    <a:pt x="442" y="284"/>
                  </a:cubicBezTo>
                  <a:close/>
                  <a:moveTo>
                    <a:pt x="258" y="322"/>
                  </a:moveTo>
                  <a:cubicBezTo>
                    <a:pt x="257" y="328"/>
                    <a:pt x="267" y="324"/>
                    <a:pt x="268" y="322"/>
                  </a:cubicBezTo>
                  <a:cubicBezTo>
                    <a:pt x="264" y="320"/>
                    <a:pt x="262" y="320"/>
                    <a:pt x="258" y="322"/>
                  </a:cubicBezTo>
                  <a:close/>
                  <a:moveTo>
                    <a:pt x="290" y="583"/>
                  </a:moveTo>
                  <a:cubicBezTo>
                    <a:pt x="292" y="577"/>
                    <a:pt x="300" y="577"/>
                    <a:pt x="299" y="569"/>
                  </a:cubicBezTo>
                  <a:cubicBezTo>
                    <a:pt x="295" y="572"/>
                    <a:pt x="288" y="566"/>
                    <a:pt x="283" y="570"/>
                  </a:cubicBezTo>
                  <a:cubicBezTo>
                    <a:pt x="289" y="571"/>
                    <a:pt x="282" y="571"/>
                    <a:pt x="282" y="573"/>
                  </a:cubicBezTo>
                  <a:cubicBezTo>
                    <a:pt x="282" y="572"/>
                    <a:pt x="283" y="576"/>
                    <a:pt x="283" y="577"/>
                  </a:cubicBezTo>
                  <a:cubicBezTo>
                    <a:pt x="283" y="579"/>
                    <a:pt x="283" y="581"/>
                    <a:pt x="282" y="581"/>
                  </a:cubicBezTo>
                  <a:cubicBezTo>
                    <a:pt x="282" y="581"/>
                    <a:pt x="281" y="580"/>
                    <a:pt x="280" y="581"/>
                  </a:cubicBezTo>
                  <a:cubicBezTo>
                    <a:pt x="282" y="583"/>
                    <a:pt x="287" y="583"/>
                    <a:pt x="290" y="583"/>
                  </a:cubicBezTo>
                  <a:close/>
                </a:path>
              </a:pathLst>
            </a:custGeom>
            <a:grpFill/>
            <a:ln w="9525">
              <a:noFill/>
            </a:ln>
          </p:spPr>
          <p:txBody>
            <a:bodyPr/>
            <a:lstStyle/>
            <a:p>
              <a:endParaRPr lang="zh-CN" altLang="en-US"/>
            </a:p>
          </p:txBody>
        </p:sp>
        <p:sp>
          <p:nvSpPr>
            <p:cNvPr id="6251" name="Freeform 88"/>
            <p:cNvSpPr/>
            <p:nvPr/>
          </p:nvSpPr>
          <p:spPr>
            <a:xfrm>
              <a:off x="1528762" y="398463"/>
              <a:ext cx="63500" cy="34925"/>
            </a:xfrm>
            <a:custGeom>
              <a:avLst/>
              <a:gdLst/>
              <a:ahLst/>
              <a:cxnLst>
                <a:cxn ang="0">
                  <a:pos x="44824" y="0"/>
                </a:cxn>
                <a:cxn ang="0">
                  <a:pos x="56029" y="31044"/>
                </a:cxn>
                <a:cxn ang="0">
                  <a:pos x="0" y="15522"/>
                </a:cxn>
                <a:cxn ang="0">
                  <a:pos x="44824" y="0"/>
                </a:cxn>
              </a:cxnLst>
              <a:rect l="0" t="0" r="0" b="0"/>
              <a:pathLst>
                <a:path w="17" h="9">
                  <a:moveTo>
                    <a:pt x="12" y="0"/>
                  </a:moveTo>
                  <a:cubicBezTo>
                    <a:pt x="12" y="3"/>
                    <a:pt x="17" y="2"/>
                    <a:pt x="15" y="8"/>
                  </a:cubicBezTo>
                  <a:cubicBezTo>
                    <a:pt x="7" y="9"/>
                    <a:pt x="3" y="7"/>
                    <a:pt x="0" y="4"/>
                  </a:cubicBezTo>
                  <a:cubicBezTo>
                    <a:pt x="2" y="1"/>
                    <a:pt x="7" y="0"/>
                    <a:pt x="12" y="0"/>
                  </a:cubicBezTo>
                  <a:close/>
                </a:path>
              </a:pathLst>
            </a:custGeom>
            <a:grpFill/>
            <a:ln w="9525">
              <a:noFill/>
            </a:ln>
          </p:spPr>
          <p:txBody>
            <a:bodyPr/>
            <a:lstStyle/>
            <a:p>
              <a:endParaRPr lang="zh-CN" altLang="en-US"/>
            </a:p>
          </p:txBody>
        </p:sp>
        <p:sp>
          <p:nvSpPr>
            <p:cNvPr id="6252" name="Freeform 89"/>
            <p:cNvSpPr>
              <a:spLocks noEditPoints="1"/>
            </p:cNvSpPr>
            <p:nvPr/>
          </p:nvSpPr>
          <p:spPr>
            <a:xfrm>
              <a:off x="1660525" y="461963"/>
              <a:ext cx="635000" cy="444500"/>
            </a:xfrm>
            <a:custGeom>
              <a:avLst/>
              <a:gdLst/>
              <a:ahLst/>
              <a:cxnLst>
                <a:cxn ang="0">
                  <a:pos x="60118" y="22602"/>
                </a:cxn>
                <a:cxn ang="0">
                  <a:pos x="82663" y="18835"/>
                </a:cxn>
                <a:cxn ang="0">
                  <a:pos x="82663" y="30136"/>
                </a:cxn>
                <a:cxn ang="0">
                  <a:pos x="82663" y="48970"/>
                </a:cxn>
                <a:cxn ang="0">
                  <a:pos x="97692" y="94174"/>
                </a:cxn>
                <a:cxn ang="0">
                  <a:pos x="135266" y="22602"/>
                </a:cxn>
                <a:cxn ang="0">
                  <a:pos x="184112" y="18835"/>
                </a:cxn>
                <a:cxn ang="0">
                  <a:pos x="214172" y="71572"/>
                </a:cxn>
                <a:cxn ang="0">
                  <a:pos x="251746" y="60271"/>
                </a:cxn>
                <a:cxn ang="0">
                  <a:pos x="304349" y="56504"/>
                </a:cxn>
                <a:cxn ang="0">
                  <a:pos x="326893" y="75339"/>
                </a:cxn>
                <a:cxn ang="0">
                  <a:pos x="345680" y="86640"/>
                </a:cxn>
                <a:cxn ang="0">
                  <a:pos x="356953" y="94174"/>
                </a:cxn>
                <a:cxn ang="0">
                  <a:pos x="405799" y="101708"/>
                </a:cxn>
                <a:cxn ang="0">
                  <a:pos x="447130" y="124309"/>
                </a:cxn>
                <a:cxn ang="0">
                  <a:pos x="462160" y="139377"/>
                </a:cxn>
                <a:cxn ang="0">
                  <a:pos x="492219" y="165746"/>
                </a:cxn>
                <a:cxn ang="0">
                  <a:pos x="473432" y="207182"/>
                </a:cxn>
                <a:cxn ang="0">
                  <a:pos x="518521" y="214716"/>
                </a:cxn>
                <a:cxn ang="0">
                  <a:pos x="529793" y="241085"/>
                </a:cxn>
                <a:cxn ang="0">
                  <a:pos x="574882" y="244852"/>
                </a:cxn>
                <a:cxn ang="0">
                  <a:pos x="601183" y="271220"/>
                </a:cxn>
                <a:cxn ang="0">
                  <a:pos x="608698" y="293822"/>
                </a:cxn>
                <a:cxn ang="0">
                  <a:pos x="582396" y="331492"/>
                </a:cxn>
                <a:cxn ang="0">
                  <a:pos x="548580" y="323958"/>
                </a:cxn>
                <a:cxn ang="0">
                  <a:pos x="514763" y="293822"/>
                </a:cxn>
                <a:cxn ang="0">
                  <a:pos x="488462" y="320191"/>
                </a:cxn>
                <a:cxn ang="0">
                  <a:pos x="526036" y="342792"/>
                </a:cxn>
                <a:cxn ang="0">
                  <a:pos x="548580" y="376695"/>
                </a:cxn>
                <a:cxn ang="0">
                  <a:pos x="529793" y="414364"/>
                </a:cxn>
                <a:cxn ang="0">
                  <a:pos x="462160" y="387996"/>
                </a:cxn>
                <a:cxn ang="0">
                  <a:pos x="484704" y="414364"/>
                </a:cxn>
                <a:cxn ang="0">
                  <a:pos x="511006" y="429432"/>
                </a:cxn>
                <a:cxn ang="0">
                  <a:pos x="484704" y="429432"/>
                </a:cxn>
                <a:cxn ang="0">
                  <a:pos x="424586" y="410597"/>
                </a:cxn>
                <a:cxn ang="0">
                  <a:pos x="394527" y="395530"/>
                </a:cxn>
                <a:cxn ang="0">
                  <a:pos x="379497" y="369161"/>
                </a:cxn>
                <a:cxn ang="0">
                  <a:pos x="345680" y="308890"/>
                </a:cxn>
                <a:cxn ang="0">
                  <a:pos x="353195" y="293822"/>
                </a:cxn>
                <a:cxn ang="0">
                  <a:pos x="360710" y="271220"/>
                </a:cxn>
                <a:cxn ang="0">
                  <a:pos x="379497" y="244852"/>
                </a:cxn>
                <a:cxn ang="0">
                  <a:pos x="360710" y="214716"/>
                </a:cxn>
                <a:cxn ang="0">
                  <a:pos x="341923" y="199648"/>
                </a:cxn>
                <a:cxn ang="0">
                  <a:pos x="326893" y="199648"/>
                </a:cxn>
                <a:cxn ang="0">
                  <a:pos x="304349" y="192114"/>
                </a:cxn>
                <a:cxn ang="0">
                  <a:pos x="263018" y="146911"/>
                </a:cxn>
                <a:cxn ang="0">
                  <a:pos x="221686" y="154445"/>
                </a:cxn>
                <a:cxn ang="0">
                  <a:pos x="184112" y="154445"/>
                </a:cxn>
                <a:cxn ang="0">
                  <a:pos x="139024" y="154445"/>
                </a:cxn>
                <a:cxn ang="0">
                  <a:pos x="60118" y="139377"/>
                </a:cxn>
                <a:cxn ang="0">
                  <a:pos x="26302" y="120542"/>
                </a:cxn>
                <a:cxn ang="0">
                  <a:pos x="15030" y="94174"/>
                </a:cxn>
                <a:cxn ang="0">
                  <a:pos x="18787" y="71572"/>
                </a:cxn>
                <a:cxn ang="0">
                  <a:pos x="409556" y="305123"/>
                </a:cxn>
                <a:cxn ang="0">
                  <a:pos x="435858" y="282521"/>
                </a:cxn>
                <a:cxn ang="0">
                  <a:pos x="409556" y="305123"/>
                </a:cxn>
              </a:cxnLst>
              <a:rect l="0" t="0" r="0" b="0"/>
              <a:pathLst>
                <a:path w="169" h="118">
                  <a:moveTo>
                    <a:pt x="7" y="8"/>
                  </a:moveTo>
                  <a:cubicBezTo>
                    <a:pt x="9" y="12"/>
                    <a:pt x="15" y="3"/>
                    <a:pt x="16" y="6"/>
                  </a:cubicBezTo>
                  <a:cubicBezTo>
                    <a:pt x="18" y="7"/>
                    <a:pt x="17" y="4"/>
                    <a:pt x="18" y="4"/>
                  </a:cubicBezTo>
                  <a:cubicBezTo>
                    <a:pt x="20" y="3"/>
                    <a:pt x="21" y="5"/>
                    <a:pt x="22" y="5"/>
                  </a:cubicBezTo>
                  <a:cubicBezTo>
                    <a:pt x="24" y="5"/>
                    <a:pt x="24" y="0"/>
                    <a:pt x="28" y="4"/>
                  </a:cubicBezTo>
                  <a:cubicBezTo>
                    <a:pt x="28" y="10"/>
                    <a:pt x="24" y="5"/>
                    <a:pt x="22" y="8"/>
                  </a:cubicBezTo>
                  <a:cubicBezTo>
                    <a:pt x="21" y="9"/>
                    <a:pt x="25" y="9"/>
                    <a:pt x="25" y="9"/>
                  </a:cubicBezTo>
                  <a:cubicBezTo>
                    <a:pt x="25" y="11"/>
                    <a:pt x="22" y="11"/>
                    <a:pt x="22" y="13"/>
                  </a:cubicBezTo>
                  <a:cubicBezTo>
                    <a:pt x="22" y="15"/>
                    <a:pt x="23" y="16"/>
                    <a:pt x="23" y="18"/>
                  </a:cubicBezTo>
                  <a:cubicBezTo>
                    <a:pt x="24" y="20"/>
                    <a:pt x="22" y="24"/>
                    <a:pt x="26" y="25"/>
                  </a:cubicBezTo>
                  <a:cubicBezTo>
                    <a:pt x="29" y="24"/>
                    <a:pt x="27" y="17"/>
                    <a:pt x="28" y="13"/>
                  </a:cubicBezTo>
                  <a:cubicBezTo>
                    <a:pt x="34" y="15"/>
                    <a:pt x="34" y="9"/>
                    <a:pt x="36" y="6"/>
                  </a:cubicBezTo>
                  <a:cubicBezTo>
                    <a:pt x="38" y="10"/>
                    <a:pt x="41" y="3"/>
                    <a:pt x="43" y="8"/>
                  </a:cubicBezTo>
                  <a:cubicBezTo>
                    <a:pt x="46" y="8"/>
                    <a:pt x="45" y="4"/>
                    <a:pt x="49" y="5"/>
                  </a:cubicBezTo>
                  <a:cubicBezTo>
                    <a:pt x="48" y="10"/>
                    <a:pt x="52" y="11"/>
                    <a:pt x="56" y="12"/>
                  </a:cubicBezTo>
                  <a:cubicBezTo>
                    <a:pt x="54" y="16"/>
                    <a:pt x="55" y="16"/>
                    <a:pt x="57" y="19"/>
                  </a:cubicBezTo>
                  <a:cubicBezTo>
                    <a:pt x="59" y="17"/>
                    <a:pt x="61" y="17"/>
                    <a:pt x="63" y="19"/>
                  </a:cubicBezTo>
                  <a:cubicBezTo>
                    <a:pt x="66" y="20"/>
                    <a:pt x="66" y="17"/>
                    <a:pt x="67" y="16"/>
                  </a:cubicBezTo>
                  <a:cubicBezTo>
                    <a:pt x="69" y="15"/>
                    <a:pt x="71" y="17"/>
                    <a:pt x="71" y="15"/>
                  </a:cubicBezTo>
                  <a:cubicBezTo>
                    <a:pt x="75" y="16"/>
                    <a:pt x="77" y="16"/>
                    <a:pt x="81" y="15"/>
                  </a:cubicBezTo>
                  <a:cubicBezTo>
                    <a:pt x="81" y="18"/>
                    <a:pt x="85" y="17"/>
                    <a:pt x="84" y="16"/>
                  </a:cubicBezTo>
                  <a:cubicBezTo>
                    <a:pt x="85" y="17"/>
                    <a:pt x="85" y="19"/>
                    <a:pt x="87" y="20"/>
                  </a:cubicBezTo>
                  <a:cubicBezTo>
                    <a:pt x="87" y="21"/>
                    <a:pt x="90" y="21"/>
                    <a:pt x="91" y="22"/>
                  </a:cubicBezTo>
                  <a:cubicBezTo>
                    <a:pt x="92" y="22"/>
                    <a:pt x="91" y="23"/>
                    <a:pt x="92" y="23"/>
                  </a:cubicBezTo>
                  <a:cubicBezTo>
                    <a:pt x="95" y="23"/>
                    <a:pt x="91" y="25"/>
                    <a:pt x="94" y="27"/>
                  </a:cubicBezTo>
                  <a:cubicBezTo>
                    <a:pt x="94" y="28"/>
                    <a:pt x="95" y="25"/>
                    <a:pt x="95" y="25"/>
                  </a:cubicBezTo>
                  <a:cubicBezTo>
                    <a:pt x="97" y="26"/>
                    <a:pt x="97" y="28"/>
                    <a:pt x="101" y="29"/>
                  </a:cubicBezTo>
                  <a:cubicBezTo>
                    <a:pt x="103" y="29"/>
                    <a:pt x="105" y="28"/>
                    <a:pt x="108" y="27"/>
                  </a:cubicBezTo>
                  <a:cubicBezTo>
                    <a:pt x="107" y="33"/>
                    <a:pt x="116" y="30"/>
                    <a:pt x="116" y="34"/>
                  </a:cubicBezTo>
                  <a:cubicBezTo>
                    <a:pt x="118" y="35"/>
                    <a:pt x="119" y="34"/>
                    <a:pt x="119" y="33"/>
                  </a:cubicBezTo>
                  <a:cubicBezTo>
                    <a:pt x="121" y="34"/>
                    <a:pt x="121" y="36"/>
                    <a:pt x="122" y="39"/>
                  </a:cubicBezTo>
                  <a:cubicBezTo>
                    <a:pt x="123" y="39"/>
                    <a:pt x="123" y="38"/>
                    <a:pt x="123" y="37"/>
                  </a:cubicBezTo>
                  <a:cubicBezTo>
                    <a:pt x="125" y="39"/>
                    <a:pt x="127" y="42"/>
                    <a:pt x="131" y="41"/>
                  </a:cubicBezTo>
                  <a:cubicBezTo>
                    <a:pt x="131" y="43"/>
                    <a:pt x="130" y="44"/>
                    <a:pt x="131" y="44"/>
                  </a:cubicBezTo>
                  <a:cubicBezTo>
                    <a:pt x="133" y="47"/>
                    <a:pt x="127" y="49"/>
                    <a:pt x="131" y="50"/>
                  </a:cubicBezTo>
                  <a:cubicBezTo>
                    <a:pt x="130" y="52"/>
                    <a:pt x="126" y="52"/>
                    <a:pt x="126" y="55"/>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0"/>
                    <a:pt x="144" y="67"/>
                  </a:cubicBezTo>
                  <a:cubicBezTo>
                    <a:pt x="147" y="67"/>
                    <a:pt x="148" y="64"/>
                    <a:pt x="153" y="65"/>
                  </a:cubicBezTo>
                  <a:cubicBezTo>
                    <a:pt x="153" y="66"/>
                    <a:pt x="154" y="68"/>
                    <a:pt x="154" y="69"/>
                  </a:cubicBezTo>
                  <a:cubicBezTo>
                    <a:pt x="156" y="70"/>
                    <a:pt x="161" y="68"/>
                    <a:pt x="160" y="72"/>
                  </a:cubicBezTo>
                  <a:cubicBezTo>
                    <a:pt x="165" y="70"/>
                    <a:pt x="162" y="73"/>
                    <a:pt x="167" y="74"/>
                  </a:cubicBezTo>
                  <a:cubicBezTo>
                    <a:pt x="169" y="77"/>
                    <a:pt x="162" y="78"/>
                    <a:pt x="162" y="78"/>
                  </a:cubicBezTo>
                  <a:cubicBezTo>
                    <a:pt x="162" y="79"/>
                    <a:pt x="163" y="80"/>
                    <a:pt x="164" y="79"/>
                  </a:cubicBezTo>
                  <a:cubicBezTo>
                    <a:pt x="160" y="83"/>
                    <a:pt x="157" y="82"/>
                    <a:pt x="155" y="88"/>
                  </a:cubicBezTo>
                  <a:cubicBezTo>
                    <a:pt x="154" y="87"/>
                    <a:pt x="153" y="88"/>
                    <a:pt x="153" y="89"/>
                  </a:cubicBezTo>
                  <a:cubicBezTo>
                    <a:pt x="151" y="88"/>
                    <a:pt x="146" y="89"/>
                    <a:pt x="146" y="86"/>
                  </a:cubicBezTo>
                  <a:cubicBezTo>
                    <a:pt x="146" y="83"/>
                    <a:pt x="138" y="86"/>
                    <a:pt x="140" y="81"/>
                  </a:cubicBezTo>
                  <a:cubicBezTo>
                    <a:pt x="137" y="81"/>
                    <a:pt x="137" y="80"/>
                    <a:pt x="137" y="78"/>
                  </a:cubicBezTo>
                  <a:cubicBezTo>
                    <a:pt x="135" y="78"/>
                    <a:pt x="133" y="78"/>
                    <a:pt x="131" y="78"/>
                  </a:cubicBezTo>
                  <a:cubicBezTo>
                    <a:pt x="128" y="78"/>
                    <a:pt x="131" y="83"/>
                    <a:pt x="130" y="85"/>
                  </a:cubicBezTo>
                  <a:cubicBezTo>
                    <a:pt x="130" y="88"/>
                    <a:pt x="134" y="88"/>
                    <a:pt x="134" y="91"/>
                  </a:cubicBezTo>
                  <a:cubicBezTo>
                    <a:pt x="137" y="89"/>
                    <a:pt x="140" y="94"/>
                    <a:pt x="140" y="91"/>
                  </a:cubicBezTo>
                  <a:cubicBezTo>
                    <a:pt x="142" y="92"/>
                    <a:pt x="143" y="95"/>
                    <a:pt x="143" y="99"/>
                  </a:cubicBezTo>
                  <a:cubicBezTo>
                    <a:pt x="142" y="101"/>
                    <a:pt x="145" y="100"/>
                    <a:pt x="146" y="100"/>
                  </a:cubicBezTo>
                  <a:cubicBezTo>
                    <a:pt x="147" y="104"/>
                    <a:pt x="144" y="110"/>
                    <a:pt x="144" y="113"/>
                  </a:cubicBezTo>
                  <a:cubicBezTo>
                    <a:pt x="141" y="114"/>
                    <a:pt x="142" y="111"/>
                    <a:pt x="141" y="110"/>
                  </a:cubicBezTo>
                  <a:cubicBezTo>
                    <a:pt x="139" y="109"/>
                    <a:pt x="135" y="110"/>
                    <a:pt x="134" y="106"/>
                  </a:cubicBezTo>
                  <a:cubicBezTo>
                    <a:pt x="129" y="107"/>
                    <a:pt x="129" y="101"/>
                    <a:pt x="123" y="103"/>
                  </a:cubicBezTo>
                  <a:cubicBezTo>
                    <a:pt x="123" y="106"/>
                    <a:pt x="128" y="104"/>
                    <a:pt x="129" y="106"/>
                  </a:cubicBezTo>
                  <a:cubicBezTo>
                    <a:pt x="124" y="110"/>
                    <a:pt x="133" y="108"/>
                    <a:pt x="129" y="110"/>
                  </a:cubicBezTo>
                  <a:cubicBezTo>
                    <a:pt x="129" y="112"/>
                    <a:pt x="132" y="112"/>
                    <a:pt x="134" y="113"/>
                  </a:cubicBezTo>
                  <a:cubicBezTo>
                    <a:pt x="135" y="113"/>
                    <a:pt x="134" y="114"/>
                    <a:pt x="136" y="114"/>
                  </a:cubicBezTo>
                  <a:cubicBezTo>
                    <a:pt x="138" y="114"/>
                    <a:pt x="138" y="115"/>
                    <a:pt x="138" y="117"/>
                  </a:cubicBezTo>
                  <a:cubicBezTo>
                    <a:pt x="134" y="118"/>
                    <a:pt x="132" y="116"/>
                    <a:pt x="129" y="114"/>
                  </a:cubicBezTo>
                  <a:cubicBezTo>
                    <a:pt x="127" y="113"/>
                    <a:pt x="123" y="113"/>
                    <a:pt x="120" y="112"/>
                  </a:cubicBezTo>
                  <a:cubicBezTo>
                    <a:pt x="119" y="111"/>
                    <a:pt x="115" y="109"/>
                    <a:pt x="113" y="109"/>
                  </a:cubicBezTo>
                  <a:cubicBezTo>
                    <a:pt x="111" y="109"/>
                    <a:pt x="111" y="107"/>
                    <a:pt x="110" y="106"/>
                  </a:cubicBezTo>
                  <a:cubicBezTo>
                    <a:pt x="109" y="105"/>
                    <a:pt x="106" y="106"/>
                    <a:pt x="105" y="105"/>
                  </a:cubicBezTo>
                  <a:cubicBezTo>
                    <a:pt x="104" y="103"/>
                    <a:pt x="104" y="102"/>
                    <a:pt x="103" y="100"/>
                  </a:cubicBezTo>
                  <a:cubicBezTo>
                    <a:pt x="103" y="100"/>
                    <a:pt x="99" y="100"/>
                    <a:pt x="101" y="98"/>
                  </a:cubicBezTo>
                  <a:cubicBezTo>
                    <a:pt x="95" y="98"/>
                    <a:pt x="94" y="92"/>
                    <a:pt x="91" y="89"/>
                  </a:cubicBezTo>
                  <a:cubicBezTo>
                    <a:pt x="92" y="89"/>
                    <a:pt x="90" y="84"/>
                    <a:pt x="92" y="82"/>
                  </a:cubicBezTo>
                  <a:cubicBezTo>
                    <a:pt x="92" y="82"/>
                    <a:pt x="95" y="82"/>
                    <a:pt x="95" y="82"/>
                  </a:cubicBezTo>
                  <a:cubicBezTo>
                    <a:pt x="95" y="81"/>
                    <a:pt x="93" y="80"/>
                    <a:pt x="94" y="78"/>
                  </a:cubicBezTo>
                  <a:cubicBezTo>
                    <a:pt x="94" y="78"/>
                    <a:pt x="96" y="78"/>
                    <a:pt x="96" y="78"/>
                  </a:cubicBezTo>
                  <a:cubicBezTo>
                    <a:pt x="97" y="77"/>
                    <a:pt x="96" y="73"/>
                    <a:pt x="96" y="72"/>
                  </a:cubicBezTo>
                  <a:cubicBezTo>
                    <a:pt x="97" y="72"/>
                    <a:pt x="99" y="73"/>
                    <a:pt x="99" y="72"/>
                  </a:cubicBezTo>
                  <a:cubicBezTo>
                    <a:pt x="101" y="70"/>
                    <a:pt x="99" y="66"/>
                    <a:pt x="101" y="65"/>
                  </a:cubicBezTo>
                  <a:cubicBezTo>
                    <a:pt x="100" y="64"/>
                    <a:pt x="98" y="64"/>
                    <a:pt x="96" y="64"/>
                  </a:cubicBezTo>
                  <a:cubicBezTo>
                    <a:pt x="96" y="62"/>
                    <a:pt x="96" y="59"/>
                    <a:pt x="96" y="57"/>
                  </a:cubicBezTo>
                  <a:cubicBezTo>
                    <a:pt x="95" y="57"/>
                    <a:pt x="94" y="57"/>
                    <a:pt x="94" y="58"/>
                  </a:cubicBezTo>
                  <a:cubicBezTo>
                    <a:pt x="91" y="57"/>
                    <a:pt x="92" y="54"/>
                    <a:pt x="91" y="53"/>
                  </a:cubicBezTo>
                  <a:cubicBezTo>
                    <a:pt x="90" y="52"/>
                    <a:pt x="89" y="54"/>
                    <a:pt x="88" y="54"/>
                  </a:cubicBezTo>
                  <a:cubicBezTo>
                    <a:pt x="88" y="54"/>
                    <a:pt x="87" y="53"/>
                    <a:pt x="87" y="53"/>
                  </a:cubicBezTo>
                  <a:cubicBezTo>
                    <a:pt x="86" y="52"/>
                    <a:pt x="84" y="50"/>
                    <a:pt x="84" y="50"/>
                  </a:cubicBezTo>
                  <a:cubicBezTo>
                    <a:pt x="83" y="50"/>
                    <a:pt x="82" y="52"/>
                    <a:pt x="81" y="51"/>
                  </a:cubicBezTo>
                  <a:cubicBezTo>
                    <a:pt x="81" y="51"/>
                    <a:pt x="79" y="48"/>
                    <a:pt x="75" y="48"/>
                  </a:cubicBezTo>
                  <a:cubicBezTo>
                    <a:pt x="81" y="42"/>
                    <a:pt x="68" y="46"/>
                    <a:pt x="70" y="39"/>
                  </a:cubicBezTo>
                  <a:cubicBezTo>
                    <a:pt x="66" y="39"/>
                    <a:pt x="63" y="39"/>
                    <a:pt x="63" y="43"/>
                  </a:cubicBezTo>
                  <a:cubicBezTo>
                    <a:pt x="61" y="44"/>
                    <a:pt x="59" y="41"/>
                    <a:pt x="59" y="41"/>
                  </a:cubicBezTo>
                  <a:cubicBezTo>
                    <a:pt x="57" y="41"/>
                    <a:pt x="56" y="43"/>
                    <a:pt x="54" y="43"/>
                  </a:cubicBezTo>
                  <a:cubicBezTo>
                    <a:pt x="52" y="43"/>
                    <a:pt x="51" y="41"/>
                    <a:pt x="49" y="41"/>
                  </a:cubicBezTo>
                  <a:cubicBezTo>
                    <a:pt x="46" y="41"/>
                    <a:pt x="46" y="43"/>
                    <a:pt x="43" y="43"/>
                  </a:cubicBezTo>
                  <a:cubicBezTo>
                    <a:pt x="40" y="43"/>
                    <a:pt x="39" y="42"/>
                    <a:pt x="37" y="41"/>
                  </a:cubicBezTo>
                  <a:cubicBezTo>
                    <a:pt x="31" y="41"/>
                    <a:pt x="26" y="42"/>
                    <a:pt x="19" y="40"/>
                  </a:cubicBezTo>
                  <a:cubicBezTo>
                    <a:pt x="19" y="40"/>
                    <a:pt x="17" y="37"/>
                    <a:pt x="16" y="37"/>
                  </a:cubicBezTo>
                  <a:cubicBezTo>
                    <a:pt x="14" y="36"/>
                    <a:pt x="12" y="38"/>
                    <a:pt x="12" y="34"/>
                  </a:cubicBezTo>
                  <a:cubicBezTo>
                    <a:pt x="10" y="34"/>
                    <a:pt x="5" y="36"/>
                    <a:pt x="7" y="32"/>
                  </a:cubicBezTo>
                  <a:cubicBezTo>
                    <a:pt x="11" y="33"/>
                    <a:pt x="13" y="30"/>
                    <a:pt x="15" y="29"/>
                  </a:cubicBezTo>
                  <a:cubicBezTo>
                    <a:pt x="13" y="26"/>
                    <a:pt x="5" y="28"/>
                    <a:pt x="4" y="25"/>
                  </a:cubicBezTo>
                  <a:cubicBezTo>
                    <a:pt x="3" y="24"/>
                    <a:pt x="2" y="25"/>
                    <a:pt x="2" y="26"/>
                  </a:cubicBezTo>
                  <a:cubicBezTo>
                    <a:pt x="0" y="26"/>
                    <a:pt x="4" y="20"/>
                    <a:pt x="5" y="19"/>
                  </a:cubicBezTo>
                  <a:cubicBezTo>
                    <a:pt x="4" y="14"/>
                    <a:pt x="8" y="13"/>
                    <a:pt x="7" y="8"/>
                  </a:cubicBezTo>
                  <a:close/>
                  <a:moveTo>
                    <a:pt x="109" y="81"/>
                  </a:moveTo>
                  <a:cubicBezTo>
                    <a:pt x="110" y="78"/>
                    <a:pt x="116" y="80"/>
                    <a:pt x="119" y="79"/>
                  </a:cubicBezTo>
                  <a:cubicBezTo>
                    <a:pt x="119" y="77"/>
                    <a:pt x="117" y="76"/>
                    <a:pt x="116" y="75"/>
                  </a:cubicBezTo>
                  <a:cubicBezTo>
                    <a:pt x="114" y="73"/>
                    <a:pt x="111" y="75"/>
                    <a:pt x="108" y="72"/>
                  </a:cubicBezTo>
                  <a:cubicBezTo>
                    <a:pt x="108" y="75"/>
                    <a:pt x="106" y="81"/>
                    <a:pt x="109" y="81"/>
                  </a:cubicBezTo>
                  <a:close/>
                </a:path>
              </a:pathLst>
            </a:custGeom>
            <a:grpFill/>
            <a:ln w="9525">
              <a:noFill/>
            </a:ln>
          </p:spPr>
          <p:txBody>
            <a:bodyPr/>
            <a:lstStyle/>
            <a:p>
              <a:endParaRPr lang="zh-CN" altLang="en-US"/>
            </a:p>
          </p:txBody>
        </p:sp>
        <p:sp>
          <p:nvSpPr>
            <p:cNvPr id="6253" name="Freeform 90"/>
            <p:cNvSpPr/>
            <p:nvPr/>
          </p:nvSpPr>
          <p:spPr>
            <a:xfrm>
              <a:off x="1041400" y="485775"/>
              <a:ext cx="390525" cy="195263"/>
            </a:xfrm>
            <a:custGeom>
              <a:avLst/>
              <a:gdLst/>
              <a:ahLst/>
              <a:cxnLst>
                <a:cxn ang="0">
                  <a:pos x="45061" y="150202"/>
                </a:cxn>
                <a:cxn ang="0">
                  <a:pos x="48816" y="131427"/>
                </a:cxn>
                <a:cxn ang="0">
                  <a:pos x="71346" y="127672"/>
                </a:cxn>
                <a:cxn ang="0">
                  <a:pos x="82611" y="123917"/>
                </a:cxn>
                <a:cxn ang="0">
                  <a:pos x="138937" y="116407"/>
                </a:cxn>
                <a:cxn ang="0">
                  <a:pos x="82611" y="112652"/>
                </a:cxn>
                <a:cxn ang="0">
                  <a:pos x="75101" y="105142"/>
                </a:cxn>
                <a:cxn ang="0">
                  <a:pos x="60081" y="112652"/>
                </a:cxn>
                <a:cxn ang="0">
                  <a:pos x="26285" y="105142"/>
                </a:cxn>
                <a:cxn ang="0">
                  <a:pos x="56326" y="86366"/>
                </a:cxn>
                <a:cxn ang="0">
                  <a:pos x="71346" y="86366"/>
                </a:cxn>
                <a:cxn ang="0">
                  <a:pos x="11265" y="75101"/>
                </a:cxn>
                <a:cxn ang="0">
                  <a:pos x="0" y="60081"/>
                </a:cxn>
                <a:cxn ang="0">
                  <a:pos x="26285" y="37551"/>
                </a:cxn>
                <a:cxn ang="0">
                  <a:pos x="26285" y="33796"/>
                </a:cxn>
                <a:cxn ang="0">
                  <a:pos x="82611" y="11265"/>
                </a:cxn>
                <a:cxn ang="0">
                  <a:pos x="97631" y="0"/>
                </a:cxn>
                <a:cxn ang="0">
                  <a:pos x="108896" y="7510"/>
                </a:cxn>
                <a:cxn ang="0">
                  <a:pos x="116406" y="26285"/>
                </a:cxn>
                <a:cxn ang="0">
                  <a:pos x="108896" y="33796"/>
                </a:cxn>
                <a:cxn ang="0">
                  <a:pos x="116406" y="37551"/>
                </a:cxn>
                <a:cxn ang="0">
                  <a:pos x="123917" y="26285"/>
                </a:cxn>
                <a:cxn ang="0">
                  <a:pos x="153957" y="22530"/>
                </a:cxn>
                <a:cxn ang="0">
                  <a:pos x="168977" y="48816"/>
                </a:cxn>
                <a:cxn ang="0">
                  <a:pos x="191507" y="37551"/>
                </a:cxn>
                <a:cxn ang="0">
                  <a:pos x="206528" y="22530"/>
                </a:cxn>
                <a:cxn ang="0">
                  <a:pos x="221548" y="26285"/>
                </a:cxn>
                <a:cxn ang="0">
                  <a:pos x="229058" y="48816"/>
                </a:cxn>
                <a:cxn ang="0">
                  <a:pos x="240323" y="71346"/>
                </a:cxn>
                <a:cxn ang="0">
                  <a:pos x="259098" y="52571"/>
                </a:cxn>
                <a:cxn ang="0">
                  <a:pos x="244078" y="45061"/>
                </a:cxn>
                <a:cxn ang="0">
                  <a:pos x="244078" y="11265"/>
                </a:cxn>
                <a:cxn ang="0">
                  <a:pos x="266608" y="7510"/>
                </a:cxn>
                <a:cxn ang="0">
                  <a:pos x="285384" y="45061"/>
                </a:cxn>
                <a:cxn ang="0">
                  <a:pos x="300404" y="52571"/>
                </a:cxn>
                <a:cxn ang="0">
                  <a:pos x="311669" y="71346"/>
                </a:cxn>
                <a:cxn ang="0">
                  <a:pos x="307914" y="86366"/>
                </a:cxn>
                <a:cxn ang="0">
                  <a:pos x="322934" y="105142"/>
                </a:cxn>
                <a:cxn ang="0">
                  <a:pos x="371750" y="112652"/>
                </a:cxn>
                <a:cxn ang="0">
                  <a:pos x="386770" y="127672"/>
                </a:cxn>
                <a:cxn ang="0">
                  <a:pos x="390525" y="138937"/>
                </a:cxn>
                <a:cxn ang="0">
                  <a:pos x="349219" y="138937"/>
                </a:cxn>
                <a:cxn ang="0">
                  <a:pos x="360485" y="176488"/>
                </a:cxn>
                <a:cxn ang="0">
                  <a:pos x="300404" y="176488"/>
                </a:cxn>
                <a:cxn ang="0">
                  <a:pos x="229058" y="176488"/>
                </a:cxn>
                <a:cxn ang="0">
                  <a:pos x="202773" y="180243"/>
                </a:cxn>
                <a:cxn ang="0">
                  <a:pos x="195263" y="191508"/>
                </a:cxn>
                <a:cxn ang="0">
                  <a:pos x="127672" y="191508"/>
                </a:cxn>
                <a:cxn ang="0">
                  <a:pos x="108896" y="157712"/>
                </a:cxn>
                <a:cxn ang="0">
                  <a:pos x="63836" y="150202"/>
                </a:cxn>
                <a:cxn ang="0">
                  <a:pos x="60081" y="153957"/>
                </a:cxn>
                <a:cxn ang="0">
                  <a:pos x="60081" y="142692"/>
                </a:cxn>
                <a:cxn ang="0">
                  <a:pos x="45061" y="150202"/>
                </a:cxn>
              </a:cxnLst>
              <a:rect l="0" t="0" r="0" b="0"/>
              <a:pathLst>
                <a:path w="104" h="52">
                  <a:moveTo>
                    <a:pt x="12" y="40"/>
                  </a:moveTo>
                  <a:cubicBezTo>
                    <a:pt x="9" y="40"/>
                    <a:pt x="12" y="36"/>
                    <a:pt x="13" y="35"/>
                  </a:cubicBezTo>
                  <a:cubicBezTo>
                    <a:pt x="13" y="33"/>
                    <a:pt x="17" y="35"/>
                    <a:pt x="19" y="34"/>
                  </a:cubicBezTo>
                  <a:cubicBezTo>
                    <a:pt x="20" y="34"/>
                    <a:pt x="20" y="33"/>
                    <a:pt x="22" y="33"/>
                  </a:cubicBezTo>
                  <a:cubicBezTo>
                    <a:pt x="27" y="32"/>
                    <a:pt x="33" y="34"/>
                    <a:pt x="37" y="31"/>
                  </a:cubicBezTo>
                  <a:cubicBezTo>
                    <a:pt x="36" y="28"/>
                    <a:pt x="27" y="31"/>
                    <a:pt x="22" y="30"/>
                  </a:cubicBezTo>
                  <a:cubicBezTo>
                    <a:pt x="21" y="30"/>
                    <a:pt x="20" y="28"/>
                    <a:pt x="20" y="28"/>
                  </a:cubicBezTo>
                  <a:cubicBezTo>
                    <a:pt x="19" y="28"/>
                    <a:pt x="18" y="30"/>
                    <a:pt x="16" y="30"/>
                  </a:cubicBezTo>
                  <a:cubicBezTo>
                    <a:pt x="13" y="30"/>
                    <a:pt x="10" y="28"/>
                    <a:pt x="7" y="28"/>
                  </a:cubicBezTo>
                  <a:cubicBezTo>
                    <a:pt x="4" y="24"/>
                    <a:pt x="14" y="26"/>
                    <a:pt x="15" y="23"/>
                  </a:cubicBezTo>
                  <a:cubicBezTo>
                    <a:pt x="15" y="20"/>
                    <a:pt x="18" y="23"/>
                    <a:pt x="19" y="23"/>
                  </a:cubicBezTo>
                  <a:cubicBezTo>
                    <a:pt x="19" y="15"/>
                    <a:pt x="10" y="22"/>
                    <a:pt x="3" y="20"/>
                  </a:cubicBezTo>
                  <a:cubicBezTo>
                    <a:pt x="0" y="18"/>
                    <a:pt x="6" y="16"/>
                    <a:pt x="0" y="16"/>
                  </a:cubicBezTo>
                  <a:cubicBezTo>
                    <a:pt x="2" y="13"/>
                    <a:pt x="2" y="9"/>
                    <a:pt x="7" y="10"/>
                  </a:cubicBezTo>
                  <a:cubicBezTo>
                    <a:pt x="9" y="10"/>
                    <a:pt x="8" y="8"/>
                    <a:pt x="7" y="9"/>
                  </a:cubicBezTo>
                  <a:cubicBezTo>
                    <a:pt x="10" y="5"/>
                    <a:pt x="16" y="4"/>
                    <a:pt x="22" y="3"/>
                  </a:cubicBezTo>
                  <a:cubicBezTo>
                    <a:pt x="23" y="2"/>
                    <a:pt x="23" y="0"/>
                    <a:pt x="26" y="0"/>
                  </a:cubicBezTo>
                  <a:cubicBezTo>
                    <a:pt x="26" y="2"/>
                    <a:pt x="27" y="1"/>
                    <a:pt x="29" y="2"/>
                  </a:cubicBezTo>
                  <a:cubicBezTo>
                    <a:pt x="28" y="5"/>
                    <a:pt x="26" y="7"/>
                    <a:pt x="31" y="7"/>
                  </a:cubicBezTo>
                  <a:cubicBezTo>
                    <a:pt x="31" y="9"/>
                    <a:pt x="30" y="8"/>
                    <a:pt x="29" y="9"/>
                  </a:cubicBezTo>
                  <a:cubicBezTo>
                    <a:pt x="28" y="10"/>
                    <a:pt x="30" y="10"/>
                    <a:pt x="31" y="10"/>
                  </a:cubicBezTo>
                  <a:cubicBezTo>
                    <a:pt x="33" y="10"/>
                    <a:pt x="32" y="8"/>
                    <a:pt x="33" y="7"/>
                  </a:cubicBezTo>
                  <a:cubicBezTo>
                    <a:pt x="36" y="6"/>
                    <a:pt x="38" y="7"/>
                    <a:pt x="41" y="6"/>
                  </a:cubicBezTo>
                  <a:cubicBezTo>
                    <a:pt x="43" y="8"/>
                    <a:pt x="46" y="9"/>
                    <a:pt x="45" y="13"/>
                  </a:cubicBezTo>
                  <a:cubicBezTo>
                    <a:pt x="48" y="13"/>
                    <a:pt x="47" y="9"/>
                    <a:pt x="51" y="10"/>
                  </a:cubicBezTo>
                  <a:cubicBezTo>
                    <a:pt x="52" y="9"/>
                    <a:pt x="54" y="7"/>
                    <a:pt x="55" y="6"/>
                  </a:cubicBezTo>
                  <a:cubicBezTo>
                    <a:pt x="56" y="7"/>
                    <a:pt x="57" y="7"/>
                    <a:pt x="59" y="7"/>
                  </a:cubicBezTo>
                  <a:cubicBezTo>
                    <a:pt x="60" y="9"/>
                    <a:pt x="60" y="11"/>
                    <a:pt x="61" y="13"/>
                  </a:cubicBezTo>
                  <a:cubicBezTo>
                    <a:pt x="62" y="15"/>
                    <a:pt x="65" y="15"/>
                    <a:pt x="64" y="19"/>
                  </a:cubicBezTo>
                  <a:cubicBezTo>
                    <a:pt x="66" y="18"/>
                    <a:pt x="66" y="15"/>
                    <a:pt x="69" y="14"/>
                  </a:cubicBezTo>
                  <a:cubicBezTo>
                    <a:pt x="69" y="13"/>
                    <a:pt x="66" y="13"/>
                    <a:pt x="65" y="12"/>
                  </a:cubicBezTo>
                  <a:cubicBezTo>
                    <a:pt x="64" y="9"/>
                    <a:pt x="66" y="7"/>
                    <a:pt x="65" y="3"/>
                  </a:cubicBezTo>
                  <a:cubicBezTo>
                    <a:pt x="68" y="3"/>
                    <a:pt x="68" y="1"/>
                    <a:pt x="71" y="2"/>
                  </a:cubicBezTo>
                  <a:cubicBezTo>
                    <a:pt x="71" y="5"/>
                    <a:pt x="74" y="8"/>
                    <a:pt x="76" y="12"/>
                  </a:cubicBezTo>
                  <a:cubicBezTo>
                    <a:pt x="77" y="12"/>
                    <a:pt x="79" y="18"/>
                    <a:pt x="80" y="14"/>
                  </a:cubicBezTo>
                  <a:cubicBezTo>
                    <a:pt x="82" y="15"/>
                    <a:pt x="81" y="19"/>
                    <a:pt x="83" y="19"/>
                  </a:cubicBezTo>
                  <a:cubicBezTo>
                    <a:pt x="83" y="21"/>
                    <a:pt x="83" y="23"/>
                    <a:pt x="82" y="23"/>
                  </a:cubicBezTo>
                  <a:cubicBezTo>
                    <a:pt x="82" y="25"/>
                    <a:pt x="87" y="24"/>
                    <a:pt x="86" y="28"/>
                  </a:cubicBezTo>
                  <a:cubicBezTo>
                    <a:pt x="91" y="26"/>
                    <a:pt x="92" y="31"/>
                    <a:pt x="99" y="30"/>
                  </a:cubicBezTo>
                  <a:cubicBezTo>
                    <a:pt x="96" y="35"/>
                    <a:pt x="102" y="33"/>
                    <a:pt x="103" y="34"/>
                  </a:cubicBezTo>
                  <a:cubicBezTo>
                    <a:pt x="103" y="34"/>
                    <a:pt x="100" y="38"/>
                    <a:pt x="104" y="37"/>
                  </a:cubicBezTo>
                  <a:cubicBezTo>
                    <a:pt x="102" y="44"/>
                    <a:pt x="99" y="35"/>
                    <a:pt x="93" y="37"/>
                  </a:cubicBezTo>
                  <a:cubicBezTo>
                    <a:pt x="92" y="42"/>
                    <a:pt x="98" y="40"/>
                    <a:pt x="96" y="47"/>
                  </a:cubicBezTo>
                  <a:cubicBezTo>
                    <a:pt x="91" y="48"/>
                    <a:pt x="84" y="49"/>
                    <a:pt x="80" y="47"/>
                  </a:cubicBezTo>
                  <a:cubicBezTo>
                    <a:pt x="76" y="44"/>
                    <a:pt x="67" y="43"/>
                    <a:pt x="61" y="47"/>
                  </a:cubicBezTo>
                  <a:cubicBezTo>
                    <a:pt x="59" y="48"/>
                    <a:pt x="57" y="47"/>
                    <a:pt x="54" y="48"/>
                  </a:cubicBezTo>
                  <a:cubicBezTo>
                    <a:pt x="53" y="49"/>
                    <a:pt x="53" y="49"/>
                    <a:pt x="52" y="51"/>
                  </a:cubicBezTo>
                  <a:cubicBezTo>
                    <a:pt x="49" y="49"/>
                    <a:pt x="41" y="52"/>
                    <a:pt x="34" y="51"/>
                  </a:cubicBezTo>
                  <a:cubicBezTo>
                    <a:pt x="32" y="48"/>
                    <a:pt x="30" y="45"/>
                    <a:pt x="29" y="42"/>
                  </a:cubicBezTo>
                  <a:cubicBezTo>
                    <a:pt x="24" y="42"/>
                    <a:pt x="18" y="44"/>
                    <a:pt x="17" y="40"/>
                  </a:cubicBezTo>
                  <a:cubicBezTo>
                    <a:pt x="16" y="39"/>
                    <a:pt x="16" y="40"/>
                    <a:pt x="16" y="41"/>
                  </a:cubicBezTo>
                  <a:cubicBezTo>
                    <a:pt x="14" y="41"/>
                    <a:pt x="14" y="38"/>
                    <a:pt x="16" y="38"/>
                  </a:cubicBezTo>
                  <a:cubicBezTo>
                    <a:pt x="16" y="35"/>
                    <a:pt x="12" y="39"/>
                    <a:pt x="12" y="40"/>
                  </a:cubicBezTo>
                  <a:close/>
                </a:path>
              </a:pathLst>
            </a:custGeom>
            <a:grpFill/>
            <a:ln w="9525">
              <a:noFill/>
            </a:ln>
          </p:spPr>
          <p:txBody>
            <a:bodyPr/>
            <a:lstStyle/>
            <a:p>
              <a:endParaRPr lang="zh-CN" altLang="en-US"/>
            </a:p>
          </p:txBody>
        </p:sp>
        <p:sp>
          <p:nvSpPr>
            <p:cNvPr id="6254" name="Freeform 91"/>
            <p:cNvSpPr>
              <a:spLocks noEditPoints="1"/>
            </p:cNvSpPr>
            <p:nvPr/>
          </p:nvSpPr>
          <p:spPr>
            <a:xfrm>
              <a:off x="0" y="530225"/>
              <a:ext cx="2794000" cy="3246438"/>
            </a:xfrm>
            <a:custGeom>
              <a:avLst/>
              <a:gdLst/>
              <a:ahLst/>
              <a:cxnLst>
                <a:cxn ang="0">
                  <a:pos x="1825113" y="214423"/>
                </a:cxn>
                <a:cxn ang="0">
                  <a:pos x="1641099" y="342324"/>
                </a:cxn>
                <a:cxn ang="0">
                  <a:pos x="1622323" y="530415"/>
                </a:cxn>
                <a:cxn ang="0">
                  <a:pos x="1847645" y="684649"/>
                </a:cxn>
                <a:cxn ang="0">
                  <a:pos x="1922753" y="477749"/>
                </a:cxn>
                <a:cxn ang="0">
                  <a:pos x="2110522" y="473987"/>
                </a:cxn>
                <a:cxn ang="0">
                  <a:pos x="2287024" y="519129"/>
                </a:cxn>
                <a:cxn ang="0">
                  <a:pos x="2354621" y="699696"/>
                </a:cxn>
                <a:cxn ang="0">
                  <a:pos x="2136809" y="778694"/>
                </a:cxn>
                <a:cxn ang="0">
                  <a:pos x="2268247" y="857692"/>
                </a:cxn>
                <a:cxn ang="0">
                  <a:pos x="2215672" y="884024"/>
                </a:cxn>
                <a:cxn ang="0">
                  <a:pos x="1979083" y="1060829"/>
                </a:cxn>
                <a:cxn ang="0">
                  <a:pos x="1881444" y="1354250"/>
                </a:cxn>
                <a:cxn ang="0">
                  <a:pos x="1674898" y="1237634"/>
                </a:cxn>
                <a:cxn ang="0">
                  <a:pos x="1509661" y="1459580"/>
                </a:cxn>
                <a:cxn ang="0">
                  <a:pos x="1693675" y="1549864"/>
                </a:cxn>
                <a:cxn ang="0">
                  <a:pos x="1952796" y="1722907"/>
                </a:cxn>
                <a:cxn ang="0">
                  <a:pos x="2163097" y="1692812"/>
                </a:cxn>
                <a:cxn ang="0">
                  <a:pos x="2497325" y="1835761"/>
                </a:cxn>
                <a:cxn ang="0">
                  <a:pos x="2790245" y="2012566"/>
                </a:cxn>
                <a:cxn ang="0">
                  <a:pos x="2666317" y="2418841"/>
                </a:cxn>
                <a:cxn ang="0">
                  <a:pos x="2501081" y="2599407"/>
                </a:cxn>
                <a:cxn ang="0">
                  <a:pos x="2343355" y="2772451"/>
                </a:cxn>
                <a:cxn ang="0">
                  <a:pos x="2200651" y="2937970"/>
                </a:cxn>
                <a:cxn ang="0">
                  <a:pos x="2136809" y="3065871"/>
                </a:cxn>
                <a:cxn ang="0">
                  <a:pos x="2020392" y="3190011"/>
                </a:cxn>
                <a:cxn ang="0">
                  <a:pos x="1986594" y="3016968"/>
                </a:cxn>
                <a:cxn ang="0">
                  <a:pos x="2072968" y="2652073"/>
                </a:cxn>
                <a:cxn ang="0">
                  <a:pos x="2065457" y="2305987"/>
                </a:cxn>
                <a:cxn ang="0">
                  <a:pos x="1881444" y="2065231"/>
                </a:cxn>
                <a:cxn ang="0">
                  <a:pos x="1915242" y="1873379"/>
                </a:cxn>
                <a:cxn ang="0">
                  <a:pos x="1753761" y="1666480"/>
                </a:cxn>
                <a:cxn ang="0">
                  <a:pos x="1581013" y="1561149"/>
                </a:cxn>
                <a:cxn ang="0">
                  <a:pos x="1310626" y="1406915"/>
                </a:cxn>
                <a:cxn ang="0">
                  <a:pos x="1156656" y="1248919"/>
                </a:cxn>
                <a:cxn ang="0">
                  <a:pos x="1156656" y="1312870"/>
                </a:cxn>
                <a:cxn ang="0">
                  <a:pos x="998930" y="1113494"/>
                </a:cxn>
                <a:cxn ang="0">
                  <a:pos x="901290" y="759885"/>
                </a:cxn>
                <a:cxn ang="0">
                  <a:pos x="841204" y="662078"/>
                </a:cxn>
                <a:cxn ang="0">
                  <a:pos x="687234" y="492796"/>
                </a:cxn>
                <a:cxn ang="0">
                  <a:pos x="424358" y="410037"/>
                </a:cxn>
                <a:cxn ang="0">
                  <a:pos x="292919" y="477749"/>
                </a:cxn>
                <a:cxn ang="0">
                  <a:pos x="161481" y="564271"/>
                </a:cxn>
                <a:cxn ang="0">
                  <a:pos x="67597" y="436369"/>
                </a:cxn>
                <a:cxn ang="0">
                  <a:pos x="26288" y="278374"/>
                </a:cxn>
                <a:cxn ang="0">
                  <a:pos x="78863" y="176805"/>
                </a:cxn>
                <a:cxn ang="0">
                  <a:pos x="266632" y="60189"/>
                </a:cxn>
                <a:cxn ang="0">
                  <a:pos x="721032" y="109092"/>
                </a:cxn>
                <a:cxn ang="0">
                  <a:pos x="935089" y="120378"/>
                </a:cxn>
                <a:cxn ang="0">
                  <a:pos x="1273073" y="210661"/>
                </a:cxn>
                <a:cxn ang="0">
                  <a:pos x="1517172" y="150472"/>
                </a:cxn>
                <a:cxn ang="0">
                  <a:pos x="1584769" y="33856"/>
                </a:cxn>
                <a:cxn ang="0">
                  <a:pos x="1712452" y="146710"/>
                </a:cxn>
                <a:cxn ang="0">
                  <a:pos x="916312" y="248279"/>
                </a:cxn>
                <a:cxn ang="0">
                  <a:pos x="1179188" y="383704"/>
                </a:cxn>
                <a:cxn ang="0">
                  <a:pos x="1137879" y="379942"/>
                </a:cxn>
                <a:cxn ang="0">
                  <a:pos x="1505906" y="710981"/>
                </a:cxn>
                <a:cxn ang="0">
                  <a:pos x="1626078" y="838883"/>
                </a:cxn>
                <a:cxn ang="0">
                  <a:pos x="1731228" y="767408"/>
                </a:cxn>
                <a:cxn ang="0">
                  <a:pos x="1712452" y="963022"/>
                </a:cxn>
                <a:cxn ang="0">
                  <a:pos x="1896465" y="899071"/>
                </a:cxn>
                <a:cxn ang="0">
                  <a:pos x="1843890" y="959260"/>
                </a:cxn>
              </a:cxnLst>
              <a:rect l="0" t="0" r="0" b="0"/>
              <a:pathLst>
                <a:path w="744" h="863">
                  <a:moveTo>
                    <a:pt x="453" y="47"/>
                  </a:moveTo>
                  <a:cubicBezTo>
                    <a:pt x="453" y="50"/>
                    <a:pt x="457" y="45"/>
                    <a:pt x="456" y="51"/>
                  </a:cubicBezTo>
                  <a:cubicBezTo>
                    <a:pt x="457" y="51"/>
                    <a:pt x="458" y="51"/>
                    <a:pt x="460" y="51"/>
                  </a:cubicBezTo>
                  <a:cubicBezTo>
                    <a:pt x="462" y="50"/>
                    <a:pt x="463" y="48"/>
                    <a:pt x="463" y="44"/>
                  </a:cubicBezTo>
                  <a:cubicBezTo>
                    <a:pt x="464" y="44"/>
                    <a:pt x="466" y="43"/>
                    <a:pt x="465" y="40"/>
                  </a:cubicBezTo>
                  <a:cubicBezTo>
                    <a:pt x="470" y="42"/>
                    <a:pt x="467" y="36"/>
                    <a:pt x="471" y="37"/>
                  </a:cubicBezTo>
                  <a:cubicBezTo>
                    <a:pt x="471" y="34"/>
                    <a:pt x="471" y="31"/>
                    <a:pt x="471" y="28"/>
                  </a:cubicBezTo>
                  <a:cubicBezTo>
                    <a:pt x="476" y="27"/>
                    <a:pt x="478" y="26"/>
                    <a:pt x="482" y="28"/>
                  </a:cubicBezTo>
                  <a:cubicBezTo>
                    <a:pt x="484" y="28"/>
                    <a:pt x="483" y="31"/>
                    <a:pt x="484" y="32"/>
                  </a:cubicBezTo>
                  <a:cubicBezTo>
                    <a:pt x="484" y="32"/>
                    <a:pt x="486" y="32"/>
                    <a:pt x="486" y="32"/>
                  </a:cubicBezTo>
                  <a:cubicBezTo>
                    <a:pt x="488" y="32"/>
                    <a:pt x="489" y="34"/>
                    <a:pt x="491" y="35"/>
                  </a:cubicBezTo>
                  <a:cubicBezTo>
                    <a:pt x="491" y="39"/>
                    <a:pt x="489" y="40"/>
                    <a:pt x="486" y="42"/>
                  </a:cubicBezTo>
                  <a:cubicBezTo>
                    <a:pt x="489" y="43"/>
                    <a:pt x="488" y="49"/>
                    <a:pt x="492" y="50"/>
                  </a:cubicBezTo>
                  <a:cubicBezTo>
                    <a:pt x="491" y="53"/>
                    <a:pt x="487" y="54"/>
                    <a:pt x="486" y="57"/>
                  </a:cubicBezTo>
                  <a:cubicBezTo>
                    <a:pt x="484" y="57"/>
                    <a:pt x="483" y="59"/>
                    <a:pt x="482" y="57"/>
                  </a:cubicBezTo>
                  <a:cubicBezTo>
                    <a:pt x="480" y="58"/>
                    <a:pt x="480" y="62"/>
                    <a:pt x="478" y="64"/>
                  </a:cubicBezTo>
                  <a:cubicBezTo>
                    <a:pt x="476" y="63"/>
                    <a:pt x="479" y="60"/>
                    <a:pt x="472" y="61"/>
                  </a:cubicBezTo>
                  <a:cubicBezTo>
                    <a:pt x="473" y="60"/>
                    <a:pt x="474" y="60"/>
                    <a:pt x="475" y="60"/>
                  </a:cubicBezTo>
                  <a:cubicBezTo>
                    <a:pt x="472" y="56"/>
                    <a:pt x="467" y="61"/>
                    <a:pt x="463" y="60"/>
                  </a:cubicBezTo>
                  <a:cubicBezTo>
                    <a:pt x="464" y="64"/>
                    <a:pt x="463" y="63"/>
                    <a:pt x="463" y="68"/>
                  </a:cubicBezTo>
                  <a:cubicBezTo>
                    <a:pt x="461" y="68"/>
                    <a:pt x="462" y="67"/>
                    <a:pt x="461" y="66"/>
                  </a:cubicBezTo>
                  <a:cubicBezTo>
                    <a:pt x="458" y="66"/>
                    <a:pt x="459" y="70"/>
                    <a:pt x="454" y="70"/>
                  </a:cubicBezTo>
                  <a:cubicBezTo>
                    <a:pt x="455" y="71"/>
                    <a:pt x="457" y="71"/>
                    <a:pt x="457" y="73"/>
                  </a:cubicBezTo>
                  <a:cubicBezTo>
                    <a:pt x="457" y="75"/>
                    <a:pt x="455" y="75"/>
                    <a:pt x="456" y="78"/>
                  </a:cubicBezTo>
                  <a:cubicBezTo>
                    <a:pt x="452" y="75"/>
                    <a:pt x="448" y="84"/>
                    <a:pt x="447" y="82"/>
                  </a:cubicBezTo>
                  <a:cubicBezTo>
                    <a:pt x="446" y="82"/>
                    <a:pt x="445" y="80"/>
                    <a:pt x="444" y="85"/>
                  </a:cubicBezTo>
                  <a:cubicBezTo>
                    <a:pt x="443" y="85"/>
                    <a:pt x="441" y="85"/>
                    <a:pt x="439" y="85"/>
                  </a:cubicBezTo>
                  <a:cubicBezTo>
                    <a:pt x="437" y="86"/>
                    <a:pt x="438" y="89"/>
                    <a:pt x="437" y="91"/>
                  </a:cubicBezTo>
                  <a:cubicBezTo>
                    <a:pt x="436" y="89"/>
                    <a:pt x="435" y="90"/>
                    <a:pt x="435" y="92"/>
                  </a:cubicBezTo>
                  <a:cubicBezTo>
                    <a:pt x="432" y="90"/>
                    <a:pt x="431" y="92"/>
                    <a:pt x="428" y="92"/>
                  </a:cubicBezTo>
                  <a:cubicBezTo>
                    <a:pt x="429" y="93"/>
                    <a:pt x="429" y="95"/>
                    <a:pt x="429" y="98"/>
                  </a:cubicBezTo>
                  <a:cubicBezTo>
                    <a:pt x="426" y="95"/>
                    <a:pt x="427" y="98"/>
                    <a:pt x="425" y="102"/>
                  </a:cubicBezTo>
                  <a:cubicBezTo>
                    <a:pt x="423" y="105"/>
                    <a:pt x="419" y="108"/>
                    <a:pt x="419" y="115"/>
                  </a:cubicBezTo>
                  <a:cubicBezTo>
                    <a:pt x="416" y="117"/>
                    <a:pt x="415" y="120"/>
                    <a:pt x="412" y="123"/>
                  </a:cubicBezTo>
                  <a:cubicBezTo>
                    <a:pt x="412" y="125"/>
                    <a:pt x="414" y="123"/>
                    <a:pt x="414" y="123"/>
                  </a:cubicBezTo>
                  <a:cubicBezTo>
                    <a:pt x="415" y="123"/>
                    <a:pt x="414" y="124"/>
                    <a:pt x="415" y="124"/>
                  </a:cubicBezTo>
                  <a:cubicBezTo>
                    <a:pt x="416" y="125"/>
                    <a:pt x="417" y="127"/>
                    <a:pt x="418" y="127"/>
                  </a:cubicBezTo>
                  <a:cubicBezTo>
                    <a:pt x="419" y="128"/>
                    <a:pt x="420" y="124"/>
                    <a:pt x="423" y="127"/>
                  </a:cubicBezTo>
                  <a:cubicBezTo>
                    <a:pt x="424" y="128"/>
                    <a:pt x="425" y="129"/>
                    <a:pt x="426" y="129"/>
                  </a:cubicBezTo>
                  <a:cubicBezTo>
                    <a:pt x="426" y="131"/>
                    <a:pt x="426" y="132"/>
                    <a:pt x="426" y="134"/>
                  </a:cubicBezTo>
                  <a:cubicBezTo>
                    <a:pt x="427" y="136"/>
                    <a:pt x="429" y="135"/>
                    <a:pt x="429" y="137"/>
                  </a:cubicBezTo>
                  <a:cubicBezTo>
                    <a:pt x="430" y="138"/>
                    <a:pt x="432" y="139"/>
                    <a:pt x="432" y="141"/>
                  </a:cubicBezTo>
                  <a:cubicBezTo>
                    <a:pt x="439" y="140"/>
                    <a:pt x="444" y="143"/>
                    <a:pt x="449" y="141"/>
                  </a:cubicBezTo>
                  <a:cubicBezTo>
                    <a:pt x="449" y="146"/>
                    <a:pt x="455" y="145"/>
                    <a:pt x="458" y="148"/>
                  </a:cubicBezTo>
                  <a:cubicBezTo>
                    <a:pt x="459" y="149"/>
                    <a:pt x="460" y="148"/>
                    <a:pt x="460" y="150"/>
                  </a:cubicBezTo>
                  <a:cubicBezTo>
                    <a:pt x="460" y="152"/>
                    <a:pt x="461" y="150"/>
                    <a:pt x="461" y="150"/>
                  </a:cubicBezTo>
                  <a:cubicBezTo>
                    <a:pt x="463" y="150"/>
                    <a:pt x="463" y="152"/>
                    <a:pt x="464" y="152"/>
                  </a:cubicBezTo>
                  <a:cubicBezTo>
                    <a:pt x="466" y="153"/>
                    <a:pt x="469" y="152"/>
                    <a:pt x="468" y="155"/>
                  </a:cubicBezTo>
                  <a:cubicBezTo>
                    <a:pt x="476" y="155"/>
                    <a:pt x="480" y="158"/>
                    <a:pt x="486" y="158"/>
                  </a:cubicBezTo>
                  <a:cubicBezTo>
                    <a:pt x="487" y="163"/>
                    <a:pt x="485" y="167"/>
                    <a:pt x="488" y="169"/>
                  </a:cubicBezTo>
                  <a:cubicBezTo>
                    <a:pt x="488" y="169"/>
                    <a:pt x="489" y="171"/>
                    <a:pt x="489" y="171"/>
                  </a:cubicBezTo>
                  <a:cubicBezTo>
                    <a:pt x="490" y="172"/>
                    <a:pt x="488" y="174"/>
                    <a:pt x="488" y="174"/>
                  </a:cubicBezTo>
                  <a:cubicBezTo>
                    <a:pt x="489" y="175"/>
                    <a:pt x="490" y="174"/>
                    <a:pt x="491" y="175"/>
                  </a:cubicBezTo>
                  <a:cubicBezTo>
                    <a:pt x="491" y="175"/>
                    <a:pt x="488" y="179"/>
                    <a:pt x="492" y="178"/>
                  </a:cubicBezTo>
                  <a:cubicBezTo>
                    <a:pt x="491" y="179"/>
                    <a:pt x="491" y="180"/>
                    <a:pt x="491" y="182"/>
                  </a:cubicBezTo>
                  <a:cubicBezTo>
                    <a:pt x="491" y="184"/>
                    <a:pt x="492" y="183"/>
                    <a:pt x="492" y="182"/>
                  </a:cubicBezTo>
                  <a:cubicBezTo>
                    <a:pt x="494" y="182"/>
                    <a:pt x="493" y="184"/>
                    <a:pt x="493" y="185"/>
                  </a:cubicBezTo>
                  <a:cubicBezTo>
                    <a:pt x="494" y="185"/>
                    <a:pt x="496" y="184"/>
                    <a:pt x="496" y="185"/>
                  </a:cubicBezTo>
                  <a:cubicBezTo>
                    <a:pt x="498" y="186"/>
                    <a:pt x="503" y="187"/>
                    <a:pt x="508" y="185"/>
                  </a:cubicBezTo>
                  <a:cubicBezTo>
                    <a:pt x="509" y="179"/>
                    <a:pt x="509" y="176"/>
                    <a:pt x="508" y="171"/>
                  </a:cubicBezTo>
                  <a:cubicBezTo>
                    <a:pt x="508" y="169"/>
                    <a:pt x="505" y="170"/>
                    <a:pt x="505" y="169"/>
                  </a:cubicBezTo>
                  <a:cubicBezTo>
                    <a:pt x="503" y="167"/>
                    <a:pt x="507" y="162"/>
                    <a:pt x="502" y="164"/>
                  </a:cubicBezTo>
                  <a:cubicBezTo>
                    <a:pt x="503" y="162"/>
                    <a:pt x="505" y="162"/>
                    <a:pt x="505" y="159"/>
                  </a:cubicBezTo>
                  <a:cubicBezTo>
                    <a:pt x="511" y="161"/>
                    <a:pt x="510" y="157"/>
                    <a:pt x="515" y="157"/>
                  </a:cubicBezTo>
                  <a:cubicBezTo>
                    <a:pt x="517" y="157"/>
                    <a:pt x="515" y="153"/>
                    <a:pt x="516" y="152"/>
                  </a:cubicBezTo>
                  <a:cubicBezTo>
                    <a:pt x="516" y="152"/>
                    <a:pt x="520" y="154"/>
                    <a:pt x="520" y="152"/>
                  </a:cubicBezTo>
                  <a:cubicBezTo>
                    <a:pt x="517" y="147"/>
                    <a:pt x="522" y="140"/>
                    <a:pt x="519" y="137"/>
                  </a:cubicBezTo>
                  <a:cubicBezTo>
                    <a:pt x="519" y="135"/>
                    <a:pt x="517" y="137"/>
                    <a:pt x="517" y="137"/>
                  </a:cubicBezTo>
                  <a:cubicBezTo>
                    <a:pt x="515" y="136"/>
                    <a:pt x="518" y="132"/>
                    <a:pt x="513" y="133"/>
                  </a:cubicBezTo>
                  <a:cubicBezTo>
                    <a:pt x="513" y="130"/>
                    <a:pt x="511" y="130"/>
                    <a:pt x="512" y="127"/>
                  </a:cubicBezTo>
                  <a:cubicBezTo>
                    <a:pt x="511" y="124"/>
                    <a:pt x="513" y="123"/>
                    <a:pt x="516" y="123"/>
                  </a:cubicBezTo>
                  <a:cubicBezTo>
                    <a:pt x="513" y="122"/>
                    <a:pt x="518" y="113"/>
                    <a:pt x="512" y="113"/>
                  </a:cubicBezTo>
                  <a:cubicBezTo>
                    <a:pt x="513" y="112"/>
                    <a:pt x="513" y="111"/>
                    <a:pt x="513" y="109"/>
                  </a:cubicBezTo>
                  <a:cubicBezTo>
                    <a:pt x="513" y="109"/>
                    <a:pt x="512" y="109"/>
                    <a:pt x="512" y="108"/>
                  </a:cubicBezTo>
                  <a:cubicBezTo>
                    <a:pt x="512" y="107"/>
                    <a:pt x="513" y="108"/>
                    <a:pt x="513" y="106"/>
                  </a:cubicBezTo>
                  <a:cubicBezTo>
                    <a:pt x="513" y="105"/>
                    <a:pt x="512" y="105"/>
                    <a:pt x="512" y="103"/>
                  </a:cubicBezTo>
                  <a:cubicBezTo>
                    <a:pt x="512" y="102"/>
                    <a:pt x="515" y="99"/>
                    <a:pt x="512" y="98"/>
                  </a:cubicBezTo>
                  <a:cubicBezTo>
                    <a:pt x="512" y="96"/>
                    <a:pt x="523" y="95"/>
                    <a:pt x="522" y="99"/>
                  </a:cubicBezTo>
                  <a:cubicBezTo>
                    <a:pt x="527" y="99"/>
                    <a:pt x="535" y="101"/>
                    <a:pt x="537" y="96"/>
                  </a:cubicBezTo>
                  <a:cubicBezTo>
                    <a:pt x="540" y="100"/>
                    <a:pt x="547" y="100"/>
                    <a:pt x="547" y="108"/>
                  </a:cubicBezTo>
                  <a:cubicBezTo>
                    <a:pt x="551" y="108"/>
                    <a:pt x="554" y="108"/>
                    <a:pt x="558" y="108"/>
                  </a:cubicBezTo>
                  <a:cubicBezTo>
                    <a:pt x="558" y="110"/>
                    <a:pt x="559" y="110"/>
                    <a:pt x="561" y="110"/>
                  </a:cubicBezTo>
                  <a:cubicBezTo>
                    <a:pt x="561" y="113"/>
                    <a:pt x="561" y="116"/>
                    <a:pt x="561" y="119"/>
                  </a:cubicBezTo>
                  <a:cubicBezTo>
                    <a:pt x="561" y="122"/>
                    <a:pt x="565" y="125"/>
                    <a:pt x="562" y="126"/>
                  </a:cubicBezTo>
                  <a:cubicBezTo>
                    <a:pt x="562" y="127"/>
                    <a:pt x="565" y="127"/>
                    <a:pt x="566" y="127"/>
                  </a:cubicBezTo>
                  <a:cubicBezTo>
                    <a:pt x="566" y="132"/>
                    <a:pt x="572" y="129"/>
                    <a:pt x="568" y="133"/>
                  </a:cubicBezTo>
                  <a:cubicBezTo>
                    <a:pt x="574" y="134"/>
                    <a:pt x="575" y="131"/>
                    <a:pt x="580" y="131"/>
                  </a:cubicBezTo>
                  <a:cubicBezTo>
                    <a:pt x="581" y="130"/>
                    <a:pt x="580" y="129"/>
                    <a:pt x="579" y="129"/>
                  </a:cubicBezTo>
                  <a:cubicBezTo>
                    <a:pt x="580" y="126"/>
                    <a:pt x="581" y="126"/>
                    <a:pt x="583" y="127"/>
                  </a:cubicBezTo>
                  <a:cubicBezTo>
                    <a:pt x="582" y="123"/>
                    <a:pt x="586" y="123"/>
                    <a:pt x="588" y="122"/>
                  </a:cubicBezTo>
                  <a:cubicBezTo>
                    <a:pt x="588" y="120"/>
                    <a:pt x="586" y="120"/>
                    <a:pt x="586" y="120"/>
                  </a:cubicBezTo>
                  <a:cubicBezTo>
                    <a:pt x="586" y="119"/>
                    <a:pt x="589" y="118"/>
                    <a:pt x="592" y="117"/>
                  </a:cubicBezTo>
                  <a:cubicBezTo>
                    <a:pt x="589" y="121"/>
                    <a:pt x="591" y="120"/>
                    <a:pt x="595" y="124"/>
                  </a:cubicBezTo>
                  <a:cubicBezTo>
                    <a:pt x="596" y="127"/>
                    <a:pt x="598" y="130"/>
                    <a:pt x="603" y="130"/>
                  </a:cubicBezTo>
                  <a:cubicBezTo>
                    <a:pt x="603" y="132"/>
                    <a:pt x="600" y="131"/>
                    <a:pt x="600" y="133"/>
                  </a:cubicBezTo>
                  <a:cubicBezTo>
                    <a:pt x="601" y="134"/>
                    <a:pt x="603" y="134"/>
                    <a:pt x="603" y="137"/>
                  </a:cubicBezTo>
                  <a:cubicBezTo>
                    <a:pt x="605" y="138"/>
                    <a:pt x="604" y="134"/>
                    <a:pt x="604" y="134"/>
                  </a:cubicBezTo>
                  <a:cubicBezTo>
                    <a:pt x="608" y="133"/>
                    <a:pt x="603" y="140"/>
                    <a:pt x="609" y="138"/>
                  </a:cubicBezTo>
                  <a:cubicBezTo>
                    <a:pt x="606" y="142"/>
                    <a:pt x="610" y="144"/>
                    <a:pt x="606" y="147"/>
                  </a:cubicBezTo>
                  <a:cubicBezTo>
                    <a:pt x="606" y="150"/>
                    <a:pt x="610" y="148"/>
                    <a:pt x="611" y="150"/>
                  </a:cubicBezTo>
                  <a:cubicBezTo>
                    <a:pt x="612" y="150"/>
                    <a:pt x="609" y="152"/>
                    <a:pt x="610" y="152"/>
                  </a:cubicBezTo>
                  <a:cubicBezTo>
                    <a:pt x="611" y="153"/>
                    <a:pt x="613" y="153"/>
                    <a:pt x="614" y="154"/>
                  </a:cubicBezTo>
                  <a:cubicBezTo>
                    <a:pt x="615" y="154"/>
                    <a:pt x="616" y="156"/>
                    <a:pt x="617" y="157"/>
                  </a:cubicBezTo>
                  <a:cubicBezTo>
                    <a:pt x="619" y="158"/>
                    <a:pt x="622" y="158"/>
                    <a:pt x="624" y="161"/>
                  </a:cubicBezTo>
                  <a:cubicBezTo>
                    <a:pt x="626" y="162"/>
                    <a:pt x="627" y="155"/>
                    <a:pt x="628" y="159"/>
                  </a:cubicBezTo>
                  <a:cubicBezTo>
                    <a:pt x="628" y="163"/>
                    <a:pt x="625" y="164"/>
                    <a:pt x="621" y="164"/>
                  </a:cubicBezTo>
                  <a:cubicBezTo>
                    <a:pt x="624" y="166"/>
                    <a:pt x="628" y="167"/>
                    <a:pt x="632" y="168"/>
                  </a:cubicBezTo>
                  <a:cubicBezTo>
                    <a:pt x="632" y="170"/>
                    <a:pt x="633" y="171"/>
                    <a:pt x="635" y="171"/>
                  </a:cubicBezTo>
                  <a:cubicBezTo>
                    <a:pt x="635" y="174"/>
                    <a:pt x="635" y="175"/>
                    <a:pt x="638" y="175"/>
                  </a:cubicBezTo>
                  <a:cubicBezTo>
                    <a:pt x="637" y="177"/>
                    <a:pt x="636" y="179"/>
                    <a:pt x="637" y="182"/>
                  </a:cubicBezTo>
                  <a:cubicBezTo>
                    <a:pt x="634" y="183"/>
                    <a:pt x="631" y="183"/>
                    <a:pt x="628" y="185"/>
                  </a:cubicBezTo>
                  <a:cubicBezTo>
                    <a:pt x="627" y="185"/>
                    <a:pt x="628" y="186"/>
                    <a:pt x="627" y="186"/>
                  </a:cubicBezTo>
                  <a:cubicBezTo>
                    <a:pt x="625" y="186"/>
                    <a:pt x="624" y="186"/>
                    <a:pt x="624" y="188"/>
                  </a:cubicBezTo>
                  <a:cubicBezTo>
                    <a:pt x="624" y="190"/>
                    <a:pt x="621" y="188"/>
                    <a:pt x="621" y="188"/>
                  </a:cubicBezTo>
                  <a:cubicBezTo>
                    <a:pt x="621" y="188"/>
                    <a:pt x="619" y="190"/>
                    <a:pt x="618" y="190"/>
                  </a:cubicBezTo>
                  <a:cubicBezTo>
                    <a:pt x="618" y="191"/>
                    <a:pt x="618" y="194"/>
                    <a:pt x="617" y="195"/>
                  </a:cubicBezTo>
                  <a:cubicBezTo>
                    <a:pt x="616" y="196"/>
                    <a:pt x="611" y="194"/>
                    <a:pt x="614" y="196"/>
                  </a:cubicBezTo>
                  <a:cubicBezTo>
                    <a:pt x="613" y="199"/>
                    <a:pt x="608" y="197"/>
                    <a:pt x="606" y="197"/>
                  </a:cubicBezTo>
                  <a:cubicBezTo>
                    <a:pt x="603" y="197"/>
                    <a:pt x="600" y="197"/>
                    <a:pt x="597" y="197"/>
                  </a:cubicBezTo>
                  <a:cubicBezTo>
                    <a:pt x="595" y="197"/>
                    <a:pt x="595" y="196"/>
                    <a:pt x="593" y="196"/>
                  </a:cubicBezTo>
                  <a:cubicBezTo>
                    <a:pt x="587" y="195"/>
                    <a:pt x="581" y="197"/>
                    <a:pt x="575" y="197"/>
                  </a:cubicBezTo>
                  <a:cubicBezTo>
                    <a:pt x="570" y="199"/>
                    <a:pt x="568" y="205"/>
                    <a:pt x="562" y="206"/>
                  </a:cubicBezTo>
                  <a:cubicBezTo>
                    <a:pt x="565" y="209"/>
                    <a:pt x="560" y="209"/>
                    <a:pt x="558" y="211"/>
                  </a:cubicBezTo>
                  <a:cubicBezTo>
                    <a:pt x="559" y="213"/>
                    <a:pt x="560" y="214"/>
                    <a:pt x="559" y="216"/>
                  </a:cubicBezTo>
                  <a:cubicBezTo>
                    <a:pt x="562" y="215"/>
                    <a:pt x="562" y="212"/>
                    <a:pt x="564" y="210"/>
                  </a:cubicBezTo>
                  <a:cubicBezTo>
                    <a:pt x="565" y="209"/>
                    <a:pt x="569" y="210"/>
                    <a:pt x="569" y="207"/>
                  </a:cubicBezTo>
                  <a:cubicBezTo>
                    <a:pt x="570" y="202"/>
                    <a:pt x="572" y="211"/>
                    <a:pt x="572" y="204"/>
                  </a:cubicBezTo>
                  <a:cubicBezTo>
                    <a:pt x="574" y="203"/>
                    <a:pt x="575" y="206"/>
                    <a:pt x="575" y="206"/>
                  </a:cubicBezTo>
                  <a:cubicBezTo>
                    <a:pt x="576" y="206"/>
                    <a:pt x="576" y="203"/>
                    <a:pt x="576" y="203"/>
                  </a:cubicBezTo>
                  <a:cubicBezTo>
                    <a:pt x="579" y="202"/>
                    <a:pt x="582" y="203"/>
                    <a:pt x="586" y="203"/>
                  </a:cubicBezTo>
                  <a:cubicBezTo>
                    <a:pt x="586" y="205"/>
                    <a:pt x="588" y="204"/>
                    <a:pt x="588" y="203"/>
                  </a:cubicBezTo>
                  <a:cubicBezTo>
                    <a:pt x="590" y="203"/>
                    <a:pt x="590" y="211"/>
                    <a:pt x="586" y="209"/>
                  </a:cubicBezTo>
                  <a:cubicBezTo>
                    <a:pt x="589" y="212"/>
                    <a:pt x="584" y="213"/>
                    <a:pt x="585" y="218"/>
                  </a:cubicBezTo>
                  <a:cubicBezTo>
                    <a:pt x="585" y="220"/>
                    <a:pt x="586" y="221"/>
                    <a:pt x="586" y="223"/>
                  </a:cubicBezTo>
                  <a:cubicBezTo>
                    <a:pt x="587" y="222"/>
                    <a:pt x="589" y="221"/>
                    <a:pt x="589" y="223"/>
                  </a:cubicBezTo>
                  <a:cubicBezTo>
                    <a:pt x="589" y="224"/>
                    <a:pt x="591" y="223"/>
                    <a:pt x="592" y="224"/>
                  </a:cubicBezTo>
                  <a:cubicBezTo>
                    <a:pt x="592" y="224"/>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5"/>
                  </a:cubicBezTo>
                  <a:cubicBezTo>
                    <a:pt x="606" y="225"/>
                    <a:pt x="608" y="226"/>
                    <a:pt x="609" y="225"/>
                  </a:cubicBezTo>
                  <a:cubicBezTo>
                    <a:pt x="609" y="224"/>
                    <a:pt x="608" y="222"/>
                    <a:pt x="609" y="221"/>
                  </a:cubicBezTo>
                  <a:cubicBezTo>
                    <a:pt x="611" y="221"/>
                    <a:pt x="611" y="222"/>
                    <a:pt x="611" y="224"/>
                  </a:cubicBezTo>
                  <a:cubicBezTo>
                    <a:pt x="612" y="226"/>
                    <a:pt x="616" y="225"/>
                    <a:pt x="614" y="230"/>
                  </a:cubicBezTo>
                  <a:cubicBezTo>
                    <a:pt x="612" y="230"/>
                    <a:pt x="612" y="228"/>
                    <a:pt x="610" y="228"/>
                  </a:cubicBezTo>
                  <a:cubicBezTo>
                    <a:pt x="608" y="229"/>
                    <a:pt x="608" y="231"/>
                    <a:pt x="606" y="232"/>
                  </a:cubicBezTo>
                  <a:cubicBezTo>
                    <a:pt x="605" y="233"/>
                    <a:pt x="603" y="232"/>
                    <a:pt x="602" y="232"/>
                  </a:cubicBezTo>
                  <a:cubicBezTo>
                    <a:pt x="599" y="233"/>
                    <a:pt x="600" y="236"/>
                    <a:pt x="595" y="235"/>
                  </a:cubicBezTo>
                  <a:cubicBezTo>
                    <a:pt x="592" y="235"/>
                    <a:pt x="593" y="239"/>
                    <a:pt x="592" y="239"/>
                  </a:cubicBezTo>
                  <a:cubicBezTo>
                    <a:pt x="591" y="240"/>
                    <a:pt x="590" y="238"/>
                    <a:pt x="590" y="238"/>
                  </a:cubicBezTo>
                  <a:cubicBezTo>
                    <a:pt x="588" y="240"/>
                    <a:pt x="588" y="243"/>
                    <a:pt x="583" y="242"/>
                  </a:cubicBezTo>
                  <a:cubicBezTo>
                    <a:pt x="586" y="239"/>
                    <a:pt x="583" y="240"/>
                    <a:pt x="583" y="237"/>
                  </a:cubicBezTo>
                  <a:cubicBezTo>
                    <a:pt x="586" y="235"/>
                    <a:pt x="587" y="232"/>
                    <a:pt x="590" y="235"/>
                  </a:cubicBezTo>
                  <a:cubicBezTo>
                    <a:pt x="592" y="231"/>
                    <a:pt x="588" y="231"/>
                    <a:pt x="586" y="230"/>
                  </a:cubicBezTo>
                  <a:cubicBezTo>
                    <a:pt x="583" y="228"/>
                    <a:pt x="581" y="234"/>
                    <a:pt x="578" y="234"/>
                  </a:cubicBezTo>
                  <a:cubicBezTo>
                    <a:pt x="578" y="234"/>
                    <a:pt x="574" y="235"/>
                    <a:pt x="573" y="235"/>
                  </a:cubicBezTo>
                  <a:cubicBezTo>
                    <a:pt x="572" y="236"/>
                    <a:pt x="572" y="236"/>
                    <a:pt x="572" y="238"/>
                  </a:cubicBezTo>
                  <a:cubicBezTo>
                    <a:pt x="564" y="237"/>
                    <a:pt x="565" y="242"/>
                    <a:pt x="558" y="239"/>
                  </a:cubicBezTo>
                  <a:cubicBezTo>
                    <a:pt x="561" y="241"/>
                    <a:pt x="562" y="243"/>
                    <a:pt x="555" y="242"/>
                  </a:cubicBezTo>
                  <a:cubicBezTo>
                    <a:pt x="552" y="245"/>
                    <a:pt x="551" y="252"/>
                    <a:pt x="555" y="253"/>
                  </a:cubicBezTo>
                  <a:cubicBezTo>
                    <a:pt x="555" y="256"/>
                    <a:pt x="551" y="255"/>
                    <a:pt x="552" y="259"/>
                  </a:cubicBezTo>
                  <a:cubicBezTo>
                    <a:pt x="551" y="259"/>
                    <a:pt x="549" y="259"/>
                    <a:pt x="548" y="259"/>
                  </a:cubicBezTo>
                  <a:cubicBezTo>
                    <a:pt x="547" y="260"/>
                    <a:pt x="547" y="261"/>
                    <a:pt x="545" y="262"/>
                  </a:cubicBezTo>
                  <a:cubicBezTo>
                    <a:pt x="543" y="263"/>
                    <a:pt x="539" y="262"/>
                    <a:pt x="537" y="265"/>
                  </a:cubicBezTo>
                  <a:cubicBezTo>
                    <a:pt x="536" y="266"/>
                    <a:pt x="535" y="267"/>
                    <a:pt x="534" y="268"/>
                  </a:cubicBezTo>
                  <a:cubicBezTo>
                    <a:pt x="533" y="269"/>
                    <a:pt x="532" y="272"/>
                    <a:pt x="530" y="275"/>
                  </a:cubicBezTo>
                  <a:cubicBezTo>
                    <a:pt x="529" y="276"/>
                    <a:pt x="526" y="276"/>
                    <a:pt x="527" y="282"/>
                  </a:cubicBezTo>
                  <a:cubicBezTo>
                    <a:pt x="524" y="281"/>
                    <a:pt x="524" y="278"/>
                    <a:pt x="522" y="277"/>
                  </a:cubicBezTo>
                  <a:cubicBezTo>
                    <a:pt x="520" y="278"/>
                    <a:pt x="521" y="280"/>
                    <a:pt x="519" y="280"/>
                  </a:cubicBezTo>
                  <a:cubicBezTo>
                    <a:pt x="524" y="286"/>
                    <a:pt x="524" y="290"/>
                    <a:pt x="524" y="298"/>
                  </a:cubicBezTo>
                  <a:cubicBezTo>
                    <a:pt x="521" y="297"/>
                    <a:pt x="522" y="300"/>
                    <a:pt x="522" y="301"/>
                  </a:cubicBezTo>
                  <a:cubicBezTo>
                    <a:pt x="521" y="302"/>
                    <a:pt x="519" y="301"/>
                    <a:pt x="519" y="301"/>
                  </a:cubicBezTo>
                  <a:cubicBezTo>
                    <a:pt x="518" y="303"/>
                    <a:pt x="517" y="303"/>
                    <a:pt x="516" y="304"/>
                  </a:cubicBezTo>
                  <a:cubicBezTo>
                    <a:pt x="514" y="305"/>
                    <a:pt x="513" y="308"/>
                    <a:pt x="512" y="308"/>
                  </a:cubicBezTo>
                  <a:cubicBezTo>
                    <a:pt x="510" y="309"/>
                    <a:pt x="507" y="308"/>
                    <a:pt x="506" y="310"/>
                  </a:cubicBezTo>
                  <a:cubicBezTo>
                    <a:pt x="503" y="311"/>
                    <a:pt x="502" y="314"/>
                    <a:pt x="501" y="317"/>
                  </a:cubicBezTo>
                  <a:cubicBezTo>
                    <a:pt x="497" y="317"/>
                    <a:pt x="497" y="321"/>
                    <a:pt x="493" y="321"/>
                  </a:cubicBezTo>
                  <a:cubicBezTo>
                    <a:pt x="495" y="325"/>
                    <a:pt x="490" y="336"/>
                    <a:pt x="496" y="336"/>
                  </a:cubicBezTo>
                  <a:cubicBezTo>
                    <a:pt x="493" y="341"/>
                    <a:pt x="499" y="342"/>
                    <a:pt x="498" y="349"/>
                  </a:cubicBezTo>
                  <a:cubicBezTo>
                    <a:pt x="498" y="350"/>
                    <a:pt x="499" y="350"/>
                    <a:pt x="501" y="350"/>
                  </a:cubicBezTo>
                  <a:cubicBezTo>
                    <a:pt x="499" y="355"/>
                    <a:pt x="501" y="354"/>
                    <a:pt x="501" y="360"/>
                  </a:cubicBezTo>
                  <a:cubicBezTo>
                    <a:pt x="498" y="360"/>
                    <a:pt x="496" y="361"/>
                    <a:pt x="495" y="363"/>
                  </a:cubicBezTo>
                  <a:cubicBezTo>
                    <a:pt x="493" y="363"/>
                    <a:pt x="494" y="360"/>
                    <a:pt x="493" y="359"/>
                  </a:cubicBezTo>
                  <a:cubicBezTo>
                    <a:pt x="493" y="357"/>
                    <a:pt x="491" y="358"/>
                    <a:pt x="489" y="357"/>
                  </a:cubicBezTo>
                  <a:cubicBezTo>
                    <a:pt x="488" y="357"/>
                    <a:pt x="489" y="353"/>
                    <a:pt x="486" y="355"/>
                  </a:cubicBezTo>
                  <a:cubicBezTo>
                    <a:pt x="487" y="351"/>
                    <a:pt x="489" y="348"/>
                    <a:pt x="484" y="347"/>
                  </a:cubicBezTo>
                  <a:cubicBezTo>
                    <a:pt x="486" y="341"/>
                    <a:pt x="483" y="341"/>
                    <a:pt x="482" y="335"/>
                  </a:cubicBezTo>
                  <a:cubicBezTo>
                    <a:pt x="481" y="335"/>
                    <a:pt x="481" y="336"/>
                    <a:pt x="479" y="336"/>
                  </a:cubicBezTo>
                  <a:cubicBezTo>
                    <a:pt x="479" y="335"/>
                    <a:pt x="479" y="334"/>
                    <a:pt x="479" y="333"/>
                  </a:cubicBezTo>
                  <a:cubicBezTo>
                    <a:pt x="477" y="334"/>
                    <a:pt x="470" y="335"/>
                    <a:pt x="468" y="333"/>
                  </a:cubicBezTo>
                  <a:cubicBezTo>
                    <a:pt x="467" y="332"/>
                    <a:pt x="467" y="331"/>
                    <a:pt x="465" y="331"/>
                  </a:cubicBezTo>
                  <a:cubicBezTo>
                    <a:pt x="464" y="330"/>
                    <a:pt x="462" y="332"/>
                    <a:pt x="460" y="332"/>
                  </a:cubicBezTo>
                  <a:cubicBezTo>
                    <a:pt x="460" y="332"/>
                    <a:pt x="465" y="327"/>
                    <a:pt x="460" y="329"/>
                  </a:cubicBezTo>
                  <a:cubicBezTo>
                    <a:pt x="459" y="329"/>
                    <a:pt x="460" y="330"/>
                    <a:pt x="458" y="331"/>
                  </a:cubicBezTo>
                  <a:cubicBezTo>
                    <a:pt x="455" y="331"/>
                    <a:pt x="449" y="331"/>
                    <a:pt x="446" y="329"/>
                  </a:cubicBezTo>
                  <a:cubicBezTo>
                    <a:pt x="443" y="329"/>
                    <a:pt x="445" y="334"/>
                    <a:pt x="444" y="336"/>
                  </a:cubicBezTo>
                  <a:cubicBezTo>
                    <a:pt x="437" y="335"/>
                    <a:pt x="428" y="334"/>
                    <a:pt x="419" y="333"/>
                  </a:cubicBezTo>
                  <a:cubicBezTo>
                    <a:pt x="418" y="334"/>
                    <a:pt x="418" y="335"/>
                    <a:pt x="416" y="335"/>
                  </a:cubicBezTo>
                  <a:cubicBezTo>
                    <a:pt x="415" y="335"/>
                    <a:pt x="415" y="338"/>
                    <a:pt x="414" y="338"/>
                  </a:cubicBezTo>
                  <a:cubicBezTo>
                    <a:pt x="412" y="338"/>
                    <a:pt x="412" y="339"/>
                    <a:pt x="412" y="340"/>
                  </a:cubicBezTo>
                  <a:cubicBezTo>
                    <a:pt x="410" y="341"/>
                    <a:pt x="408" y="340"/>
                    <a:pt x="407" y="340"/>
                  </a:cubicBezTo>
                  <a:cubicBezTo>
                    <a:pt x="405" y="341"/>
                    <a:pt x="405" y="344"/>
                    <a:pt x="402" y="343"/>
                  </a:cubicBezTo>
                  <a:cubicBezTo>
                    <a:pt x="403" y="346"/>
                    <a:pt x="401" y="352"/>
                    <a:pt x="404" y="353"/>
                  </a:cubicBezTo>
                  <a:cubicBezTo>
                    <a:pt x="402" y="355"/>
                    <a:pt x="401" y="357"/>
                    <a:pt x="400" y="359"/>
                  </a:cubicBezTo>
                  <a:cubicBezTo>
                    <a:pt x="400" y="363"/>
                    <a:pt x="399" y="366"/>
                    <a:pt x="400" y="370"/>
                  </a:cubicBezTo>
                  <a:cubicBezTo>
                    <a:pt x="400" y="372"/>
                    <a:pt x="401" y="372"/>
                    <a:pt x="401" y="374"/>
                  </a:cubicBezTo>
                  <a:cubicBezTo>
                    <a:pt x="401" y="377"/>
                    <a:pt x="402" y="382"/>
                    <a:pt x="400" y="384"/>
                  </a:cubicBezTo>
                  <a:cubicBezTo>
                    <a:pt x="399" y="386"/>
                    <a:pt x="403" y="384"/>
                    <a:pt x="404" y="385"/>
                  </a:cubicBezTo>
                  <a:cubicBezTo>
                    <a:pt x="404" y="386"/>
                    <a:pt x="402" y="387"/>
                    <a:pt x="402" y="388"/>
                  </a:cubicBezTo>
                  <a:cubicBezTo>
                    <a:pt x="402" y="388"/>
                    <a:pt x="404" y="389"/>
                    <a:pt x="404" y="390"/>
                  </a:cubicBezTo>
                  <a:cubicBezTo>
                    <a:pt x="405" y="391"/>
                    <a:pt x="406" y="390"/>
                    <a:pt x="407" y="391"/>
                  </a:cubicBezTo>
                  <a:cubicBezTo>
                    <a:pt x="407" y="391"/>
                    <a:pt x="406" y="393"/>
                    <a:pt x="407" y="394"/>
                  </a:cubicBezTo>
                  <a:cubicBezTo>
                    <a:pt x="407" y="394"/>
                    <a:pt x="408" y="394"/>
                    <a:pt x="408" y="394"/>
                  </a:cubicBezTo>
                  <a:cubicBezTo>
                    <a:pt x="408" y="394"/>
                    <a:pt x="408" y="396"/>
                    <a:pt x="408" y="397"/>
                  </a:cubicBezTo>
                  <a:cubicBezTo>
                    <a:pt x="409" y="397"/>
                    <a:pt x="412" y="400"/>
                    <a:pt x="412" y="402"/>
                  </a:cubicBezTo>
                  <a:cubicBezTo>
                    <a:pt x="423" y="403"/>
                    <a:pt x="429" y="400"/>
                    <a:pt x="435" y="402"/>
                  </a:cubicBezTo>
                  <a:cubicBezTo>
                    <a:pt x="436" y="402"/>
                    <a:pt x="436" y="400"/>
                    <a:pt x="437" y="399"/>
                  </a:cubicBezTo>
                  <a:cubicBezTo>
                    <a:pt x="439" y="398"/>
                    <a:pt x="440" y="396"/>
                    <a:pt x="442" y="392"/>
                  </a:cubicBezTo>
                  <a:cubicBezTo>
                    <a:pt x="442" y="391"/>
                    <a:pt x="444" y="390"/>
                    <a:pt x="442" y="390"/>
                  </a:cubicBezTo>
                  <a:cubicBezTo>
                    <a:pt x="445" y="385"/>
                    <a:pt x="455" y="382"/>
                    <a:pt x="463" y="385"/>
                  </a:cubicBezTo>
                  <a:cubicBezTo>
                    <a:pt x="459" y="389"/>
                    <a:pt x="459" y="394"/>
                    <a:pt x="456" y="398"/>
                  </a:cubicBezTo>
                  <a:cubicBezTo>
                    <a:pt x="454" y="402"/>
                    <a:pt x="458" y="402"/>
                    <a:pt x="457" y="405"/>
                  </a:cubicBezTo>
                  <a:cubicBezTo>
                    <a:pt x="454" y="406"/>
                    <a:pt x="453" y="409"/>
                    <a:pt x="451" y="412"/>
                  </a:cubicBezTo>
                  <a:cubicBezTo>
                    <a:pt x="451" y="413"/>
                    <a:pt x="451" y="414"/>
                    <a:pt x="450" y="413"/>
                  </a:cubicBezTo>
                  <a:cubicBezTo>
                    <a:pt x="449" y="417"/>
                    <a:pt x="456" y="413"/>
                    <a:pt x="454" y="418"/>
                  </a:cubicBezTo>
                  <a:cubicBezTo>
                    <a:pt x="458" y="418"/>
                    <a:pt x="458" y="415"/>
                    <a:pt x="463" y="416"/>
                  </a:cubicBezTo>
                  <a:cubicBezTo>
                    <a:pt x="462" y="419"/>
                    <a:pt x="465" y="418"/>
                    <a:pt x="465" y="420"/>
                  </a:cubicBezTo>
                  <a:cubicBezTo>
                    <a:pt x="473" y="417"/>
                    <a:pt x="474" y="423"/>
                    <a:pt x="482" y="422"/>
                  </a:cubicBezTo>
                  <a:cubicBezTo>
                    <a:pt x="479" y="425"/>
                    <a:pt x="484" y="429"/>
                    <a:pt x="479" y="432"/>
                  </a:cubicBezTo>
                  <a:cubicBezTo>
                    <a:pt x="482" y="435"/>
                    <a:pt x="481" y="443"/>
                    <a:pt x="479" y="447"/>
                  </a:cubicBezTo>
                  <a:cubicBezTo>
                    <a:pt x="480" y="450"/>
                    <a:pt x="482" y="450"/>
                    <a:pt x="485" y="450"/>
                  </a:cubicBezTo>
                  <a:cubicBezTo>
                    <a:pt x="484" y="453"/>
                    <a:pt x="488" y="452"/>
                    <a:pt x="488" y="454"/>
                  </a:cubicBezTo>
                  <a:cubicBezTo>
                    <a:pt x="488" y="456"/>
                    <a:pt x="492" y="455"/>
                    <a:pt x="492" y="457"/>
                  </a:cubicBezTo>
                  <a:cubicBezTo>
                    <a:pt x="497" y="453"/>
                    <a:pt x="505" y="458"/>
                    <a:pt x="509" y="455"/>
                  </a:cubicBezTo>
                  <a:cubicBezTo>
                    <a:pt x="509" y="456"/>
                    <a:pt x="509" y="457"/>
                    <a:pt x="509" y="458"/>
                  </a:cubicBezTo>
                  <a:cubicBezTo>
                    <a:pt x="511" y="458"/>
                    <a:pt x="516" y="455"/>
                    <a:pt x="516" y="460"/>
                  </a:cubicBezTo>
                  <a:cubicBezTo>
                    <a:pt x="517" y="459"/>
                    <a:pt x="518" y="458"/>
                    <a:pt x="520" y="458"/>
                  </a:cubicBezTo>
                  <a:cubicBezTo>
                    <a:pt x="521" y="457"/>
                    <a:pt x="522" y="456"/>
                    <a:pt x="523" y="455"/>
                  </a:cubicBezTo>
                  <a:cubicBezTo>
                    <a:pt x="524" y="455"/>
                    <a:pt x="524" y="456"/>
                    <a:pt x="524" y="454"/>
                  </a:cubicBezTo>
                  <a:cubicBezTo>
                    <a:pt x="524" y="452"/>
                    <a:pt x="527" y="455"/>
                    <a:pt x="527" y="453"/>
                  </a:cubicBezTo>
                  <a:cubicBezTo>
                    <a:pt x="527" y="452"/>
                    <a:pt x="527" y="450"/>
                    <a:pt x="527" y="450"/>
                  </a:cubicBezTo>
                  <a:cubicBezTo>
                    <a:pt x="528" y="449"/>
                    <a:pt x="529" y="451"/>
                    <a:pt x="529" y="451"/>
                  </a:cubicBezTo>
                  <a:cubicBezTo>
                    <a:pt x="530" y="451"/>
                    <a:pt x="530" y="449"/>
                    <a:pt x="531" y="448"/>
                  </a:cubicBezTo>
                  <a:cubicBezTo>
                    <a:pt x="533" y="447"/>
                    <a:pt x="535" y="446"/>
                    <a:pt x="537" y="444"/>
                  </a:cubicBezTo>
                  <a:cubicBezTo>
                    <a:pt x="538" y="444"/>
                    <a:pt x="539" y="443"/>
                    <a:pt x="538" y="441"/>
                  </a:cubicBezTo>
                  <a:cubicBezTo>
                    <a:pt x="540" y="443"/>
                    <a:pt x="554" y="444"/>
                    <a:pt x="547" y="446"/>
                  </a:cubicBezTo>
                  <a:cubicBezTo>
                    <a:pt x="547" y="448"/>
                    <a:pt x="550" y="447"/>
                    <a:pt x="552" y="447"/>
                  </a:cubicBezTo>
                  <a:cubicBezTo>
                    <a:pt x="554" y="447"/>
                    <a:pt x="554" y="445"/>
                    <a:pt x="554" y="444"/>
                  </a:cubicBezTo>
                  <a:cubicBezTo>
                    <a:pt x="558" y="444"/>
                    <a:pt x="561" y="444"/>
                    <a:pt x="565" y="444"/>
                  </a:cubicBezTo>
                  <a:cubicBezTo>
                    <a:pt x="563" y="449"/>
                    <a:pt x="571" y="447"/>
                    <a:pt x="575" y="448"/>
                  </a:cubicBezTo>
                  <a:cubicBezTo>
                    <a:pt x="575" y="449"/>
                    <a:pt x="575" y="450"/>
                    <a:pt x="576" y="450"/>
                  </a:cubicBezTo>
                  <a:cubicBezTo>
                    <a:pt x="577" y="450"/>
                    <a:pt x="578" y="451"/>
                    <a:pt x="579" y="451"/>
                  </a:cubicBezTo>
                  <a:cubicBezTo>
                    <a:pt x="582" y="452"/>
                    <a:pt x="583" y="450"/>
                    <a:pt x="585" y="450"/>
                  </a:cubicBezTo>
                  <a:cubicBezTo>
                    <a:pt x="592" y="449"/>
                    <a:pt x="599" y="451"/>
                    <a:pt x="606" y="451"/>
                  </a:cubicBezTo>
                  <a:cubicBezTo>
                    <a:pt x="605" y="454"/>
                    <a:pt x="607" y="456"/>
                    <a:pt x="607" y="454"/>
                  </a:cubicBezTo>
                  <a:cubicBezTo>
                    <a:pt x="609" y="454"/>
                    <a:pt x="608" y="455"/>
                    <a:pt x="607" y="455"/>
                  </a:cubicBezTo>
                  <a:cubicBezTo>
                    <a:pt x="607" y="459"/>
                    <a:pt x="611" y="456"/>
                    <a:pt x="613" y="458"/>
                  </a:cubicBezTo>
                  <a:cubicBezTo>
                    <a:pt x="613" y="459"/>
                    <a:pt x="612" y="461"/>
                    <a:pt x="613" y="461"/>
                  </a:cubicBezTo>
                  <a:cubicBezTo>
                    <a:pt x="614" y="462"/>
                    <a:pt x="617" y="461"/>
                    <a:pt x="618" y="461"/>
                  </a:cubicBezTo>
                  <a:cubicBezTo>
                    <a:pt x="617" y="464"/>
                    <a:pt x="619" y="465"/>
                    <a:pt x="621" y="467"/>
                  </a:cubicBezTo>
                  <a:cubicBezTo>
                    <a:pt x="623" y="469"/>
                    <a:pt x="626" y="470"/>
                    <a:pt x="627" y="474"/>
                  </a:cubicBezTo>
                  <a:cubicBezTo>
                    <a:pt x="636" y="473"/>
                    <a:pt x="639" y="478"/>
                    <a:pt x="646" y="475"/>
                  </a:cubicBezTo>
                  <a:cubicBezTo>
                    <a:pt x="644" y="481"/>
                    <a:pt x="654" y="475"/>
                    <a:pt x="652" y="481"/>
                  </a:cubicBezTo>
                  <a:cubicBezTo>
                    <a:pt x="657" y="478"/>
                    <a:pt x="657" y="485"/>
                    <a:pt x="660" y="485"/>
                  </a:cubicBezTo>
                  <a:cubicBezTo>
                    <a:pt x="662" y="485"/>
                    <a:pt x="662" y="489"/>
                    <a:pt x="665" y="488"/>
                  </a:cubicBezTo>
                  <a:cubicBezTo>
                    <a:pt x="661" y="492"/>
                    <a:pt x="666" y="491"/>
                    <a:pt x="666" y="495"/>
                  </a:cubicBezTo>
                  <a:cubicBezTo>
                    <a:pt x="666" y="497"/>
                    <a:pt x="669" y="496"/>
                    <a:pt x="670" y="498"/>
                  </a:cubicBezTo>
                  <a:cubicBezTo>
                    <a:pt x="671" y="498"/>
                    <a:pt x="670" y="502"/>
                    <a:pt x="673" y="500"/>
                  </a:cubicBezTo>
                  <a:cubicBezTo>
                    <a:pt x="668" y="506"/>
                    <a:pt x="680" y="507"/>
                    <a:pt x="676" y="512"/>
                  </a:cubicBezTo>
                  <a:cubicBezTo>
                    <a:pt x="679" y="511"/>
                    <a:pt x="680" y="512"/>
                    <a:pt x="680" y="514"/>
                  </a:cubicBezTo>
                  <a:cubicBezTo>
                    <a:pt x="687" y="513"/>
                    <a:pt x="697" y="515"/>
                    <a:pt x="700" y="521"/>
                  </a:cubicBezTo>
                  <a:cubicBezTo>
                    <a:pt x="707" y="521"/>
                    <a:pt x="710" y="524"/>
                    <a:pt x="718" y="523"/>
                  </a:cubicBezTo>
                  <a:cubicBezTo>
                    <a:pt x="719" y="524"/>
                    <a:pt x="715" y="525"/>
                    <a:pt x="715" y="524"/>
                  </a:cubicBezTo>
                  <a:cubicBezTo>
                    <a:pt x="717" y="527"/>
                    <a:pt x="726" y="525"/>
                    <a:pt x="731" y="526"/>
                  </a:cubicBezTo>
                  <a:cubicBezTo>
                    <a:pt x="731" y="527"/>
                    <a:pt x="732" y="527"/>
                    <a:pt x="733" y="527"/>
                  </a:cubicBezTo>
                  <a:cubicBezTo>
                    <a:pt x="733" y="530"/>
                    <a:pt x="736" y="529"/>
                    <a:pt x="738" y="530"/>
                  </a:cubicBezTo>
                  <a:cubicBezTo>
                    <a:pt x="738" y="530"/>
                    <a:pt x="737" y="532"/>
                    <a:pt x="738" y="533"/>
                  </a:cubicBezTo>
                  <a:cubicBezTo>
                    <a:pt x="738" y="533"/>
                    <a:pt x="740" y="532"/>
                    <a:pt x="740" y="533"/>
                  </a:cubicBezTo>
                  <a:cubicBezTo>
                    <a:pt x="741" y="534"/>
                    <a:pt x="740" y="536"/>
                    <a:pt x="743" y="535"/>
                  </a:cubicBezTo>
                  <a:cubicBezTo>
                    <a:pt x="743" y="550"/>
                    <a:pt x="743" y="564"/>
                    <a:pt x="743" y="579"/>
                  </a:cubicBezTo>
                  <a:cubicBezTo>
                    <a:pt x="737" y="577"/>
                    <a:pt x="744" y="587"/>
                    <a:pt x="738" y="585"/>
                  </a:cubicBezTo>
                  <a:cubicBezTo>
                    <a:pt x="737" y="589"/>
                    <a:pt x="736" y="594"/>
                    <a:pt x="736" y="599"/>
                  </a:cubicBezTo>
                  <a:cubicBezTo>
                    <a:pt x="736" y="601"/>
                    <a:pt x="739" y="607"/>
                    <a:pt x="738" y="613"/>
                  </a:cubicBezTo>
                  <a:cubicBezTo>
                    <a:pt x="738" y="612"/>
                    <a:pt x="736" y="613"/>
                    <a:pt x="736" y="614"/>
                  </a:cubicBezTo>
                  <a:cubicBezTo>
                    <a:pt x="736" y="615"/>
                    <a:pt x="737" y="616"/>
                    <a:pt x="736" y="617"/>
                  </a:cubicBezTo>
                  <a:cubicBezTo>
                    <a:pt x="736" y="618"/>
                    <a:pt x="732" y="619"/>
                    <a:pt x="733" y="624"/>
                  </a:cubicBezTo>
                  <a:cubicBezTo>
                    <a:pt x="730" y="625"/>
                    <a:pt x="729" y="627"/>
                    <a:pt x="726" y="628"/>
                  </a:cubicBezTo>
                  <a:cubicBezTo>
                    <a:pt x="726" y="629"/>
                    <a:pt x="727" y="631"/>
                    <a:pt x="726" y="632"/>
                  </a:cubicBezTo>
                  <a:cubicBezTo>
                    <a:pt x="726" y="633"/>
                    <a:pt x="724" y="632"/>
                    <a:pt x="724" y="632"/>
                  </a:cubicBezTo>
                  <a:cubicBezTo>
                    <a:pt x="723" y="633"/>
                    <a:pt x="724" y="635"/>
                    <a:pt x="724" y="635"/>
                  </a:cubicBezTo>
                  <a:cubicBezTo>
                    <a:pt x="722" y="636"/>
                    <a:pt x="718" y="635"/>
                    <a:pt x="718" y="638"/>
                  </a:cubicBezTo>
                  <a:cubicBezTo>
                    <a:pt x="718" y="640"/>
                    <a:pt x="715" y="639"/>
                    <a:pt x="712" y="641"/>
                  </a:cubicBezTo>
                  <a:cubicBezTo>
                    <a:pt x="712" y="641"/>
                    <a:pt x="710" y="643"/>
                    <a:pt x="710" y="643"/>
                  </a:cubicBezTo>
                  <a:cubicBezTo>
                    <a:pt x="709" y="644"/>
                    <a:pt x="708" y="642"/>
                    <a:pt x="707" y="642"/>
                  </a:cubicBezTo>
                  <a:cubicBezTo>
                    <a:pt x="707" y="642"/>
                    <a:pt x="706" y="643"/>
                    <a:pt x="705" y="643"/>
                  </a:cubicBezTo>
                  <a:cubicBezTo>
                    <a:pt x="703" y="644"/>
                    <a:pt x="703" y="644"/>
                    <a:pt x="703" y="646"/>
                  </a:cubicBezTo>
                  <a:cubicBezTo>
                    <a:pt x="697" y="644"/>
                    <a:pt x="694" y="650"/>
                    <a:pt x="691" y="652"/>
                  </a:cubicBezTo>
                  <a:cubicBezTo>
                    <a:pt x="691" y="652"/>
                    <a:pt x="689" y="651"/>
                    <a:pt x="689" y="652"/>
                  </a:cubicBezTo>
                  <a:cubicBezTo>
                    <a:pt x="688" y="653"/>
                    <a:pt x="686" y="654"/>
                    <a:pt x="686" y="655"/>
                  </a:cubicBezTo>
                  <a:cubicBezTo>
                    <a:pt x="685" y="655"/>
                    <a:pt x="683" y="657"/>
                    <a:pt x="683" y="657"/>
                  </a:cubicBezTo>
                  <a:cubicBezTo>
                    <a:pt x="683" y="658"/>
                    <a:pt x="686" y="661"/>
                    <a:pt x="681" y="660"/>
                  </a:cubicBezTo>
                  <a:cubicBezTo>
                    <a:pt x="683" y="667"/>
                    <a:pt x="679" y="669"/>
                    <a:pt x="680" y="676"/>
                  </a:cubicBezTo>
                  <a:cubicBezTo>
                    <a:pt x="676" y="674"/>
                    <a:pt x="678" y="679"/>
                    <a:pt x="677" y="680"/>
                  </a:cubicBezTo>
                  <a:cubicBezTo>
                    <a:pt x="677" y="680"/>
                    <a:pt x="675" y="680"/>
                    <a:pt x="674" y="680"/>
                  </a:cubicBezTo>
                  <a:cubicBezTo>
                    <a:pt x="674" y="681"/>
                    <a:pt x="677" y="683"/>
                    <a:pt x="674" y="683"/>
                  </a:cubicBezTo>
                  <a:cubicBezTo>
                    <a:pt x="672" y="683"/>
                    <a:pt x="673" y="688"/>
                    <a:pt x="669" y="688"/>
                  </a:cubicBezTo>
                  <a:cubicBezTo>
                    <a:pt x="668" y="688"/>
                    <a:pt x="666" y="691"/>
                    <a:pt x="666" y="691"/>
                  </a:cubicBezTo>
                  <a:cubicBezTo>
                    <a:pt x="664" y="693"/>
                    <a:pt x="662" y="697"/>
                    <a:pt x="659" y="700"/>
                  </a:cubicBezTo>
                  <a:cubicBezTo>
                    <a:pt x="659" y="701"/>
                    <a:pt x="659" y="703"/>
                    <a:pt x="659" y="705"/>
                  </a:cubicBezTo>
                  <a:cubicBezTo>
                    <a:pt x="657" y="706"/>
                    <a:pt x="655" y="707"/>
                    <a:pt x="655" y="711"/>
                  </a:cubicBezTo>
                  <a:cubicBezTo>
                    <a:pt x="652" y="711"/>
                    <a:pt x="650" y="711"/>
                    <a:pt x="648" y="711"/>
                  </a:cubicBezTo>
                  <a:cubicBezTo>
                    <a:pt x="648" y="712"/>
                    <a:pt x="650" y="712"/>
                    <a:pt x="651" y="712"/>
                  </a:cubicBezTo>
                  <a:cubicBezTo>
                    <a:pt x="650" y="714"/>
                    <a:pt x="648" y="713"/>
                    <a:pt x="646" y="714"/>
                  </a:cubicBezTo>
                  <a:cubicBezTo>
                    <a:pt x="645" y="715"/>
                    <a:pt x="644" y="717"/>
                    <a:pt x="644" y="719"/>
                  </a:cubicBezTo>
                  <a:cubicBezTo>
                    <a:pt x="642" y="718"/>
                    <a:pt x="641" y="718"/>
                    <a:pt x="641" y="721"/>
                  </a:cubicBezTo>
                  <a:cubicBezTo>
                    <a:pt x="639" y="721"/>
                    <a:pt x="640" y="719"/>
                    <a:pt x="639" y="718"/>
                  </a:cubicBezTo>
                  <a:cubicBezTo>
                    <a:pt x="637" y="718"/>
                    <a:pt x="635" y="718"/>
                    <a:pt x="635" y="716"/>
                  </a:cubicBezTo>
                  <a:cubicBezTo>
                    <a:pt x="634" y="717"/>
                    <a:pt x="634" y="720"/>
                    <a:pt x="631" y="719"/>
                  </a:cubicBezTo>
                  <a:cubicBezTo>
                    <a:pt x="631" y="723"/>
                    <a:pt x="634" y="723"/>
                    <a:pt x="634" y="726"/>
                  </a:cubicBezTo>
                  <a:cubicBezTo>
                    <a:pt x="634" y="730"/>
                    <a:pt x="629" y="732"/>
                    <a:pt x="632" y="735"/>
                  </a:cubicBezTo>
                  <a:cubicBezTo>
                    <a:pt x="632" y="738"/>
                    <a:pt x="625" y="735"/>
                    <a:pt x="624" y="737"/>
                  </a:cubicBezTo>
                  <a:cubicBezTo>
                    <a:pt x="622" y="737"/>
                    <a:pt x="623" y="740"/>
                    <a:pt x="623" y="740"/>
                  </a:cubicBezTo>
                  <a:cubicBezTo>
                    <a:pt x="621" y="741"/>
                    <a:pt x="616" y="740"/>
                    <a:pt x="617" y="744"/>
                  </a:cubicBezTo>
                  <a:cubicBezTo>
                    <a:pt x="614" y="742"/>
                    <a:pt x="604" y="742"/>
                    <a:pt x="603" y="746"/>
                  </a:cubicBezTo>
                  <a:cubicBezTo>
                    <a:pt x="603" y="747"/>
                    <a:pt x="604" y="747"/>
                    <a:pt x="604" y="746"/>
                  </a:cubicBezTo>
                  <a:cubicBezTo>
                    <a:pt x="608" y="746"/>
                    <a:pt x="604" y="750"/>
                    <a:pt x="602" y="749"/>
                  </a:cubicBezTo>
                  <a:cubicBezTo>
                    <a:pt x="602" y="752"/>
                    <a:pt x="597" y="756"/>
                    <a:pt x="600" y="757"/>
                  </a:cubicBezTo>
                  <a:cubicBezTo>
                    <a:pt x="600" y="758"/>
                    <a:pt x="598" y="759"/>
                    <a:pt x="597" y="759"/>
                  </a:cubicBezTo>
                  <a:cubicBezTo>
                    <a:pt x="597" y="758"/>
                    <a:pt x="595" y="757"/>
                    <a:pt x="596" y="757"/>
                  </a:cubicBezTo>
                  <a:cubicBezTo>
                    <a:pt x="595" y="757"/>
                    <a:pt x="591" y="761"/>
                    <a:pt x="592" y="756"/>
                  </a:cubicBezTo>
                  <a:cubicBezTo>
                    <a:pt x="590" y="756"/>
                    <a:pt x="590" y="760"/>
                    <a:pt x="589" y="757"/>
                  </a:cubicBezTo>
                  <a:cubicBezTo>
                    <a:pt x="587" y="758"/>
                    <a:pt x="590" y="765"/>
                    <a:pt x="590" y="768"/>
                  </a:cubicBezTo>
                  <a:cubicBezTo>
                    <a:pt x="591" y="772"/>
                    <a:pt x="588" y="771"/>
                    <a:pt x="588" y="774"/>
                  </a:cubicBezTo>
                  <a:cubicBezTo>
                    <a:pt x="587" y="776"/>
                    <a:pt x="588" y="779"/>
                    <a:pt x="583" y="778"/>
                  </a:cubicBezTo>
                  <a:cubicBezTo>
                    <a:pt x="583" y="780"/>
                    <a:pt x="586" y="780"/>
                    <a:pt x="586" y="781"/>
                  </a:cubicBezTo>
                  <a:cubicBezTo>
                    <a:pt x="586" y="783"/>
                    <a:pt x="584" y="780"/>
                    <a:pt x="583" y="781"/>
                  </a:cubicBezTo>
                  <a:cubicBezTo>
                    <a:pt x="582" y="782"/>
                    <a:pt x="582" y="786"/>
                    <a:pt x="583" y="785"/>
                  </a:cubicBezTo>
                  <a:cubicBezTo>
                    <a:pt x="583" y="787"/>
                    <a:pt x="582" y="785"/>
                    <a:pt x="580" y="785"/>
                  </a:cubicBezTo>
                  <a:cubicBezTo>
                    <a:pt x="581" y="785"/>
                    <a:pt x="580" y="787"/>
                    <a:pt x="579" y="787"/>
                  </a:cubicBezTo>
                  <a:cubicBezTo>
                    <a:pt x="577" y="784"/>
                    <a:pt x="580" y="787"/>
                    <a:pt x="578" y="789"/>
                  </a:cubicBezTo>
                  <a:cubicBezTo>
                    <a:pt x="575" y="792"/>
                    <a:pt x="575" y="788"/>
                    <a:pt x="572" y="791"/>
                  </a:cubicBezTo>
                  <a:cubicBezTo>
                    <a:pt x="570" y="794"/>
                    <a:pt x="579" y="794"/>
                    <a:pt x="573" y="796"/>
                  </a:cubicBezTo>
                  <a:cubicBezTo>
                    <a:pt x="574" y="798"/>
                    <a:pt x="576" y="798"/>
                    <a:pt x="578" y="798"/>
                  </a:cubicBezTo>
                  <a:cubicBezTo>
                    <a:pt x="577" y="801"/>
                    <a:pt x="578" y="802"/>
                    <a:pt x="580" y="802"/>
                  </a:cubicBezTo>
                  <a:cubicBezTo>
                    <a:pt x="583" y="805"/>
                    <a:pt x="578" y="806"/>
                    <a:pt x="578" y="808"/>
                  </a:cubicBezTo>
                  <a:cubicBezTo>
                    <a:pt x="578" y="808"/>
                    <a:pt x="579" y="810"/>
                    <a:pt x="579" y="809"/>
                  </a:cubicBezTo>
                  <a:cubicBezTo>
                    <a:pt x="578" y="811"/>
                    <a:pt x="579" y="809"/>
                    <a:pt x="578" y="809"/>
                  </a:cubicBezTo>
                  <a:cubicBezTo>
                    <a:pt x="576" y="809"/>
                    <a:pt x="576" y="812"/>
                    <a:pt x="572" y="812"/>
                  </a:cubicBezTo>
                  <a:cubicBezTo>
                    <a:pt x="574" y="814"/>
                    <a:pt x="573" y="815"/>
                    <a:pt x="569" y="815"/>
                  </a:cubicBezTo>
                  <a:cubicBezTo>
                    <a:pt x="570" y="819"/>
                    <a:pt x="567" y="818"/>
                    <a:pt x="568" y="822"/>
                  </a:cubicBezTo>
                  <a:cubicBezTo>
                    <a:pt x="563" y="822"/>
                    <a:pt x="569" y="828"/>
                    <a:pt x="564" y="824"/>
                  </a:cubicBezTo>
                  <a:cubicBezTo>
                    <a:pt x="564" y="828"/>
                    <a:pt x="563" y="831"/>
                    <a:pt x="564" y="834"/>
                  </a:cubicBezTo>
                  <a:cubicBezTo>
                    <a:pt x="564" y="835"/>
                    <a:pt x="565" y="836"/>
                    <a:pt x="565" y="836"/>
                  </a:cubicBezTo>
                  <a:cubicBezTo>
                    <a:pt x="565" y="838"/>
                    <a:pt x="562" y="838"/>
                    <a:pt x="565" y="841"/>
                  </a:cubicBezTo>
                  <a:cubicBezTo>
                    <a:pt x="567" y="843"/>
                    <a:pt x="565" y="844"/>
                    <a:pt x="566" y="848"/>
                  </a:cubicBezTo>
                  <a:cubicBezTo>
                    <a:pt x="568" y="851"/>
                    <a:pt x="571" y="852"/>
                    <a:pt x="572" y="855"/>
                  </a:cubicBezTo>
                  <a:cubicBezTo>
                    <a:pt x="576" y="858"/>
                    <a:pt x="578" y="853"/>
                    <a:pt x="580" y="857"/>
                  </a:cubicBezTo>
                  <a:cubicBezTo>
                    <a:pt x="582" y="861"/>
                    <a:pt x="576" y="859"/>
                    <a:pt x="573" y="860"/>
                  </a:cubicBezTo>
                  <a:cubicBezTo>
                    <a:pt x="568" y="861"/>
                    <a:pt x="561" y="863"/>
                    <a:pt x="557" y="862"/>
                  </a:cubicBezTo>
                  <a:cubicBezTo>
                    <a:pt x="556" y="862"/>
                    <a:pt x="557" y="860"/>
                    <a:pt x="557" y="860"/>
                  </a:cubicBezTo>
                  <a:cubicBezTo>
                    <a:pt x="550" y="861"/>
                    <a:pt x="549" y="857"/>
                    <a:pt x="544" y="857"/>
                  </a:cubicBezTo>
                  <a:cubicBezTo>
                    <a:pt x="544" y="855"/>
                    <a:pt x="544" y="854"/>
                    <a:pt x="544" y="852"/>
                  </a:cubicBezTo>
                  <a:cubicBezTo>
                    <a:pt x="543" y="849"/>
                    <a:pt x="539" y="852"/>
                    <a:pt x="538" y="848"/>
                  </a:cubicBezTo>
                  <a:cubicBezTo>
                    <a:pt x="538" y="847"/>
                    <a:pt x="537" y="847"/>
                    <a:pt x="537" y="845"/>
                  </a:cubicBezTo>
                  <a:cubicBezTo>
                    <a:pt x="537" y="844"/>
                    <a:pt x="536" y="844"/>
                    <a:pt x="536" y="844"/>
                  </a:cubicBezTo>
                  <a:cubicBezTo>
                    <a:pt x="536" y="843"/>
                    <a:pt x="539" y="840"/>
                    <a:pt x="536" y="840"/>
                  </a:cubicBezTo>
                  <a:cubicBezTo>
                    <a:pt x="534" y="840"/>
                    <a:pt x="536" y="838"/>
                    <a:pt x="536" y="837"/>
                  </a:cubicBezTo>
                  <a:cubicBezTo>
                    <a:pt x="535" y="835"/>
                    <a:pt x="533" y="835"/>
                    <a:pt x="533" y="834"/>
                  </a:cubicBezTo>
                  <a:cubicBezTo>
                    <a:pt x="532" y="833"/>
                    <a:pt x="535" y="833"/>
                    <a:pt x="534" y="831"/>
                  </a:cubicBezTo>
                  <a:cubicBezTo>
                    <a:pt x="534" y="832"/>
                    <a:pt x="533" y="831"/>
                    <a:pt x="533" y="830"/>
                  </a:cubicBezTo>
                  <a:cubicBezTo>
                    <a:pt x="532" y="829"/>
                    <a:pt x="531" y="826"/>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11"/>
                    <a:pt x="533" y="808"/>
                    <a:pt x="533" y="805"/>
                  </a:cubicBezTo>
                  <a:cubicBezTo>
                    <a:pt x="532" y="803"/>
                    <a:pt x="530" y="803"/>
                    <a:pt x="529" y="802"/>
                  </a:cubicBezTo>
                  <a:cubicBezTo>
                    <a:pt x="530" y="798"/>
                    <a:pt x="534" y="794"/>
                    <a:pt x="531" y="789"/>
                  </a:cubicBezTo>
                  <a:cubicBezTo>
                    <a:pt x="535" y="791"/>
                    <a:pt x="535" y="787"/>
                    <a:pt x="538" y="788"/>
                  </a:cubicBezTo>
                  <a:cubicBezTo>
                    <a:pt x="538" y="784"/>
                    <a:pt x="538" y="780"/>
                    <a:pt x="538" y="775"/>
                  </a:cubicBezTo>
                  <a:cubicBezTo>
                    <a:pt x="545" y="775"/>
                    <a:pt x="542" y="766"/>
                    <a:pt x="545" y="763"/>
                  </a:cubicBezTo>
                  <a:cubicBezTo>
                    <a:pt x="544" y="764"/>
                    <a:pt x="543" y="764"/>
                    <a:pt x="543" y="763"/>
                  </a:cubicBezTo>
                  <a:cubicBezTo>
                    <a:pt x="540" y="764"/>
                    <a:pt x="538" y="767"/>
                    <a:pt x="538" y="771"/>
                  </a:cubicBezTo>
                  <a:cubicBezTo>
                    <a:pt x="536" y="770"/>
                    <a:pt x="534" y="769"/>
                    <a:pt x="534" y="766"/>
                  </a:cubicBezTo>
                  <a:cubicBezTo>
                    <a:pt x="532" y="763"/>
                    <a:pt x="538" y="761"/>
                    <a:pt x="537" y="760"/>
                  </a:cubicBezTo>
                  <a:cubicBezTo>
                    <a:pt x="534" y="758"/>
                    <a:pt x="537" y="761"/>
                    <a:pt x="540" y="759"/>
                  </a:cubicBezTo>
                  <a:cubicBezTo>
                    <a:pt x="541" y="751"/>
                    <a:pt x="537" y="745"/>
                    <a:pt x="538" y="739"/>
                  </a:cubicBezTo>
                  <a:cubicBezTo>
                    <a:pt x="538" y="739"/>
                    <a:pt x="541" y="739"/>
                    <a:pt x="541" y="739"/>
                  </a:cubicBezTo>
                  <a:cubicBezTo>
                    <a:pt x="540" y="732"/>
                    <a:pt x="541" y="731"/>
                    <a:pt x="541" y="723"/>
                  </a:cubicBezTo>
                  <a:cubicBezTo>
                    <a:pt x="544" y="719"/>
                    <a:pt x="549" y="715"/>
                    <a:pt x="547" y="709"/>
                  </a:cubicBezTo>
                  <a:cubicBezTo>
                    <a:pt x="552" y="715"/>
                    <a:pt x="547" y="699"/>
                    <a:pt x="552" y="705"/>
                  </a:cubicBezTo>
                  <a:cubicBezTo>
                    <a:pt x="552" y="702"/>
                    <a:pt x="552" y="699"/>
                    <a:pt x="551" y="695"/>
                  </a:cubicBezTo>
                  <a:cubicBezTo>
                    <a:pt x="550" y="694"/>
                    <a:pt x="548" y="691"/>
                    <a:pt x="548" y="690"/>
                  </a:cubicBezTo>
                  <a:cubicBezTo>
                    <a:pt x="548" y="688"/>
                    <a:pt x="549" y="687"/>
                    <a:pt x="550" y="686"/>
                  </a:cubicBezTo>
                  <a:cubicBezTo>
                    <a:pt x="550" y="683"/>
                    <a:pt x="549" y="678"/>
                    <a:pt x="552" y="681"/>
                  </a:cubicBezTo>
                  <a:cubicBezTo>
                    <a:pt x="552" y="677"/>
                    <a:pt x="552" y="674"/>
                    <a:pt x="554" y="670"/>
                  </a:cubicBezTo>
                  <a:cubicBezTo>
                    <a:pt x="555" y="667"/>
                    <a:pt x="554" y="669"/>
                    <a:pt x="554" y="666"/>
                  </a:cubicBezTo>
                  <a:cubicBezTo>
                    <a:pt x="554" y="665"/>
                    <a:pt x="557" y="660"/>
                    <a:pt x="555" y="659"/>
                  </a:cubicBezTo>
                  <a:cubicBezTo>
                    <a:pt x="554" y="658"/>
                    <a:pt x="555" y="657"/>
                    <a:pt x="555" y="655"/>
                  </a:cubicBezTo>
                  <a:cubicBezTo>
                    <a:pt x="555" y="653"/>
                    <a:pt x="555" y="651"/>
                    <a:pt x="555" y="649"/>
                  </a:cubicBezTo>
                  <a:cubicBezTo>
                    <a:pt x="555" y="647"/>
                    <a:pt x="556" y="647"/>
                    <a:pt x="557" y="645"/>
                  </a:cubicBezTo>
                  <a:cubicBezTo>
                    <a:pt x="557" y="640"/>
                    <a:pt x="556" y="635"/>
                    <a:pt x="557" y="629"/>
                  </a:cubicBezTo>
                  <a:cubicBezTo>
                    <a:pt x="557" y="628"/>
                    <a:pt x="558" y="627"/>
                    <a:pt x="558" y="625"/>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2"/>
                    <a:pt x="536" y="601"/>
                  </a:cubicBezTo>
                  <a:cubicBezTo>
                    <a:pt x="534" y="600"/>
                    <a:pt x="529" y="603"/>
                    <a:pt x="533" y="599"/>
                  </a:cubicBezTo>
                  <a:cubicBezTo>
                    <a:pt x="533" y="596"/>
                    <a:pt x="529" y="598"/>
                    <a:pt x="527" y="597"/>
                  </a:cubicBezTo>
                  <a:cubicBezTo>
                    <a:pt x="527" y="597"/>
                    <a:pt x="528" y="595"/>
                    <a:pt x="527" y="594"/>
                  </a:cubicBezTo>
                  <a:cubicBezTo>
                    <a:pt x="527" y="594"/>
                    <a:pt x="525" y="594"/>
                    <a:pt x="524" y="593"/>
                  </a:cubicBezTo>
                  <a:cubicBezTo>
                    <a:pt x="523" y="591"/>
                    <a:pt x="521" y="587"/>
                    <a:pt x="520" y="583"/>
                  </a:cubicBezTo>
                  <a:cubicBezTo>
                    <a:pt x="520" y="581"/>
                    <a:pt x="518" y="582"/>
                    <a:pt x="517" y="582"/>
                  </a:cubicBezTo>
                  <a:cubicBezTo>
                    <a:pt x="516" y="581"/>
                    <a:pt x="517" y="575"/>
                    <a:pt x="515" y="575"/>
                  </a:cubicBezTo>
                  <a:cubicBezTo>
                    <a:pt x="512" y="575"/>
                    <a:pt x="511" y="567"/>
                    <a:pt x="509" y="564"/>
                  </a:cubicBezTo>
                  <a:cubicBezTo>
                    <a:pt x="507" y="562"/>
                    <a:pt x="505" y="558"/>
                    <a:pt x="503" y="555"/>
                  </a:cubicBezTo>
                  <a:cubicBezTo>
                    <a:pt x="503" y="554"/>
                    <a:pt x="501" y="553"/>
                    <a:pt x="501" y="552"/>
                  </a:cubicBezTo>
                  <a:cubicBezTo>
                    <a:pt x="500" y="552"/>
                    <a:pt x="501" y="550"/>
                    <a:pt x="501" y="549"/>
                  </a:cubicBezTo>
                  <a:cubicBezTo>
                    <a:pt x="500" y="548"/>
                    <a:pt x="499" y="549"/>
                    <a:pt x="498" y="548"/>
                  </a:cubicBezTo>
                  <a:cubicBezTo>
                    <a:pt x="498" y="548"/>
                    <a:pt x="496" y="537"/>
                    <a:pt x="495" y="545"/>
                  </a:cubicBezTo>
                  <a:cubicBezTo>
                    <a:pt x="492" y="544"/>
                    <a:pt x="494" y="536"/>
                    <a:pt x="493" y="533"/>
                  </a:cubicBezTo>
                  <a:cubicBezTo>
                    <a:pt x="497" y="533"/>
                    <a:pt x="497" y="529"/>
                    <a:pt x="499" y="527"/>
                  </a:cubicBezTo>
                  <a:cubicBezTo>
                    <a:pt x="500" y="523"/>
                    <a:pt x="496" y="524"/>
                    <a:pt x="495" y="523"/>
                  </a:cubicBezTo>
                  <a:cubicBezTo>
                    <a:pt x="495" y="518"/>
                    <a:pt x="497" y="517"/>
                    <a:pt x="496" y="512"/>
                  </a:cubicBezTo>
                  <a:cubicBezTo>
                    <a:pt x="497" y="511"/>
                    <a:pt x="499" y="510"/>
                    <a:pt x="501" y="510"/>
                  </a:cubicBezTo>
                  <a:cubicBezTo>
                    <a:pt x="501" y="509"/>
                    <a:pt x="500" y="507"/>
                    <a:pt x="501" y="506"/>
                  </a:cubicBezTo>
                  <a:cubicBezTo>
                    <a:pt x="501" y="506"/>
                    <a:pt x="503" y="506"/>
                    <a:pt x="503" y="506"/>
                  </a:cubicBezTo>
                  <a:cubicBezTo>
                    <a:pt x="504" y="506"/>
                    <a:pt x="503" y="505"/>
                    <a:pt x="503" y="505"/>
                  </a:cubicBezTo>
                  <a:cubicBezTo>
                    <a:pt x="504" y="504"/>
                    <a:pt x="507" y="502"/>
                    <a:pt x="506" y="502"/>
                  </a:cubicBezTo>
                  <a:cubicBezTo>
                    <a:pt x="506" y="502"/>
                    <a:pt x="505" y="502"/>
                    <a:pt x="505" y="502"/>
                  </a:cubicBezTo>
                  <a:cubicBezTo>
                    <a:pt x="505" y="502"/>
                    <a:pt x="505" y="499"/>
                    <a:pt x="506" y="500"/>
                  </a:cubicBezTo>
                  <a:cubicBezTo>
                    <a:pt x="509" y="504"/>
                    <a:pt x="507" y="498"/>
                    <a:pt x="510" y="498"/>
                  </a:cubicBezTo>
                  <a:cubicBezTo>
                    <a:pt x="513" y="497"/>
                    <a:pt x="511" y="495"/>
                    <a:pt x="513" y="492"/>
                  </a:cubicBezTo>
                  <a:cubicBezTo>
                    <a:pt x="513" y="492"/>
                    <a:pt x="520" y="487"/>
                    <a:pt x="516" y="484"/>
                  </a:cubicBezTo>
                  <a:cubicBezTo>
                    <a:pt x="514" y="482"/>
                    <a:pt x="516" y="483"/>
                    <a:pt x="516" y="481"/>
                  </a:cubicBezTo>
                  <a:cubicBezTo>
                    <a:pt x="516" y="477"/>
                    <a:pt x="513" y="467"/>
                    <a:pt x="515" y="464"/>
                  </a:cubicBezTo>
                  <a:cubicBezTo>
                    <a:pt x="508" y="465"/>
                    <a:pt x="508" y="459"/>
                    <a:pt x="501" y="461"/>
                  </a:cubicBezTo>
                  <a:cubicBezTo>
                    <a:pt x="498" y="462"/>
                    <a:pt x="501" y="463"/>
                    <a:pt x="499" y="467"/>
                  </a:cubicBezTo>
                  <a:cubicBezTo>
                    <a:pt x="492" y="467"/>
                    <a:pt x="489" y="463"/>
                    <a:pt x="482" y="463"/>
                  </a:cubicBezTo>
                  <a:cubicBezTo>
                    <a:pt x="482" y="460"/>
                    <a:pt x="478" y="461"/>
                    <a:pt x="479" y="457"/>
                  </a:cubicBezTo>
                  <a:cubicBezTo>
                    <a:pt x="478" y="456"/>
                    <a:pt x="475" y="457"/>
                    <a:pt x="474" y="455"/>
                  </a:cubicBezTo>
                  <a:cubicBezTo>
                    <a:pt x="473" y="455"/>
                    <a:pt x="474" y="453"/>
                    <a:pt x="474" y="453"/>
                  </a:cubicBezTo>
                  <a:cubicBezTo>
                    <a:pt x="473" y="452"/>
                    <a:pt x="471" y="453"/>
                    <a:pt x="471" y="453"/>
                  </a:cubicBezTo>
                  <a:cubicBezTo>
                    <a:pt x="470" y="451"/>
                    <a:pt x="471" y="448"/>
                    <a:pt x="468" y="448"/>
                  </a:cubicBezTo>
                  <a:cubicBezTo>
                    <a:pt x="468" y="445"/>
                    <a:pt x="471" y="446"/>
                    <a:pt x="468" y="443"/>
                  </a:cubicBezTo>
                  <a:cubicBezTo>
                    <a:pt x="468" y="441"/>
                    <a:pt x="467" y="442"/>
                    <a:pt x="467" y="443"/>
                  </a:cubicBezTo>
                  <a:cubicBezTo>
                    <a:pt x="465" y="441"/>
                    <a:pt x="464" y="438"/>
                    <a:pt x="460" y="439"/>
                  </a:cubicBezTo>
                  <a:cubicBezTo>
                    <a:pt x="462" y="434"/>
                    <a:pt x="455" y="438"/>
                    <a:pt x="457" y="433"/>
                  </a:cubicBezTo>
                  <a:cubicBezTo>
                    <a:pt x="456" y="433"/>
                    <a:pt x="448" y="432"/>
                    <a:pt x="450" y="433"/>
                  </a:cubicBezTo>
                  <a:cubicBezTo>
                    <a:pt x="448" y="432"/>
                    <a:pt x="450" y="431"/>
                    <a:pt x="449" y="430"/>
                  </a:cubicBezTo>
                  <a:cubicBezTo>
                    <a:pt x="448" y="430"/>
                    <a:pt x="446" y="430"/>
                    <a:pt x="446" y="430"/>
                  </a:cubicBezTo>
                  <a:cubicBezTo>
                    <a:pt x="445" y="430"/>
                    <a:pt x="442" y="428"/>
                    <a:pt x="437" y="429"/>
                  </a:cubicBezTo>
                  <a:cubicBezTo>
                    <a:pt x="439" y="424"/>
                    <a:pt x="434" y="427"/>
                    <a:pt x="432" y="425"/>
                  </a:cubicBezTo>
                  <a:cubicBezTo>
                    <a:pt x="431" y="424"/>
                    <a:pt x="432" y="422"/>
                    <a:pt x="432" y="422"/>
                  </a:cubicBezTo>
                  <a:cubicBezTo>
                    <a:pt x="431" y="421"/>
                    <a:pt x="429" y="422"/>
                    <a:pt x="429" y="422"/>
                  </a:cubicBezTo>
                  <a:cubicBezTo>
                    <a:pt x="429" y="421"/>
                    <a:pt x="429" y="420"/>
                    <a:pt x="429" y="419"/>
                  </a:cubicBezTo>
                  <a:cubicBezTo>
                    <a:pt x="429" y="419"/>
                    <a:pt x="427" y="419"/>
                    <a:pt x="426" y="419"/>
                  </a:cubicBezTo>
                  <a:cubicBezTo>
                    <a:pt x="426" y="419"/>
                    <a:pt x="427" y="417"/>
                    <a:pt x="426" y="416"/>
                  </a:cubicBezTo>
                  <a:cubicBezTo>
                    <a:pt x="425" y="415"/>
                    <a:pt x="425" y="418"/>
                    <a:pt x="425" y="418"/>
                  </a:cubicBezTo>
                  <a:cubicBezTo>
                    <a:pt x="424" y="418"/>
                    <a:pt x="421" y="416"/>
                    <a:pt x="421" y="415"/>
                  </a:cubicBezTo>
                  <a:cubicBezTo>
                    <a:pt x="419" y="417"/>
                    <a:pt x="418" y="415"/>
                    <a:pt x="416" y="415"/>
                  </a:cubicBezTo>
                  <a:cubicBezTo>
                    <a:pt x="414" y="415"/>
                    <a:pt x="412" y="417"/>
                    <a:pt x="409" y="418"/>
                  </a:cubicBezTo>
                  <a:cubicBezTo>
                    <a:pt x="406" y="418"/>
                    <a:pt x="406" y="416"/>
                    <a:pt x="404" y="416"/>
                  </a:cubicBezTo>
                  <a:cubicBezTo>
                    <a:pt x="400" y="416"/>
                    <a:pt x="401" y="418"/>
                    <a:pt x="398" y="416"/>
                  </a:cubicBezTo>
                  <a:cubicBezTo>
                    <a:pt x="396" y="415"/>
                    <a:pt x="395" y="416"/>
                    <a:pt x="391" y="415"/>
                  </a:cubicBezTo>
                  <a:cubicBezTo>
                    <a:pt x="390" y="415"/>
                    <a:pt x="390" y="412"/>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5"/>
                    <a:pt x="359" y="395"/>
                  </a:cubicBezTo>
                  <a:cubicBezTo>
                    <a:pt x="358" y="390"/>
                    <a:pt x="355" y="388"/>
                    <a:pt x="356" y="381"/>
                  </a:cubicBezTo>
                  <a:cubicBezTo>
                    <a:pt x="356" y="376"/>
                    <a:pt x="348" y="379"/>
                    <a:pt x="352" y="373"/>
                  </a:cubicBezTo>
                  <a:cubicBezTo>
                    <a:pt x="350" y="372"/>
                    <a:pt x="349" y="373"/>
                    <a:pt x="349" y="374"/>
                  </a:cubicBezTo>
                  <a:cubicBezTo>
                    <a:pt x="347" y="374"/>
                    <a:pt x="348" y="372"/>
                    <a:pt x="348" y="371"/>
                  </a:cubicBezTo>
                  <a:cubicBezTo>
                    <a:pt x="347" y="370"/>
                    <a:pt x="344" y="370"/>
                    <a:pt x="343" y="367"/>
                  </a:cubicBezTo>
                  <a:cubicBezTo>
                    <a:pt x="343" y="365"/>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0"/>
                  </a:cubicBezTo>
                  <a:cubicBezTo>
                    <a:pt x="317" y="338"/>
                    <a:pt x="318" y="333"/>
                    <a:pt x="314" y="333"/>
                  </a:cubicBezTo>
                  <a:cubicBezTo>
                    <a:pt x="315" y="327"/>
                    <a:pt x="311" y="324"/>
                    <a:pt x="307" y="322"/>
                  </a:cubicBezTo>
                  <a:cubicBezTo>
                    <a:pt x="306" y="323"/>
                    <a:pt x="305" y="325"/>
                    <a:pt x="304" y="326"/>
                  </a:cubicBezTo>
                  <a:cubicBezTo>
                    <a:pt x="303" y="330"/>
                    <a:pt x="307" y="330"/>
                    <a:pt x="308" y="332"/>
                  </a:cubicBezTo>
                  <a:cubicBezTo>
                    <a:pt x="309" y="333"/>
                    <a:pt x="308" y="334"/>
                    <a:pt x="308" y="335"/>
                  </a:cubicBezTo>
                  <a:cubicBezTo>
                    <a:pt x="308" y="335"/>
                    <a:pt x="310" y="335"/>
                    <a:pt x="310" y="335"/>
                  </a:cubicBezTo>
                  <a:cubicBezTo>
                    <a:pt x="311" y="337"/>
                    <a:pt x="309" y="340"/>
                    <a:pt x="311" y="340"/>
                  </a:cubicBezTo>
                  <a:cubicBezTo>
                    <a:pt x="313" y="341"/>
                    <a:pt x="312" y="344"/>
                    <a:pt x="314" y="347"/>
                  </a:cubicBezTo>
                  <a:cubicBezTo>
                    <a:pt x="314" y="348"/>
                    <a:pt x="315" y="347"/>
                    <a:pt x="315" y="349"/>
                  </a:cubicBezTo>
                  <a:cubicBezTo>
                    <a:pt x="315" y="352"/>
                    <a:pt x="319" y="351"/>
                    <a:pt x="318" y="356"/>
                  </a:cubicBezTo>
                  <a:cubicBezTo>
                    <a:pt x="318" y="358"/>
                    <a:pt x="321" y="357"/>
                    <a:pt x="322" y="357"/>
                  </a:cubicBezTo>
                  <a:cubicBezTo>
                    <a:pt x="321" y="359"/>
                    <a:pt x="324" y="360"/>
                    <a:pt x="324" y="360"/>
                  </a:cubicBezTo>
                  <a:cubicBezTo>
                    <a:pt x="324" y="361"/>
                    <a:pt x="322" y="363"/>
                    <a:pt x="322" y="363"/>
                  </a:cubicBezTo>
                  <a:cubicBezTo>
                    <a:pt x="323" y="365"/>
                    <a:pt x="327" y="364"/>
                    <a:pt x="325" y="369"/>
                  </a:cubicBezTo>
                  <a:cubicBezTo>
                    <a:pt x="323" y="367"/>
                    <a:pt x="323" y="365"/>
                    <a:pt x="318" y="366"/>
                  </a:cubicBezTo>
                  <a:cubicBezTo>
                    <a:pt x="320" y="360"/>
                    <a:pt x="315" y="361"/>
                    <a:pt x="315" y="357"/>
                  </a:cubicBezTo>
                  <a:cubicBezTo>
                    <a:pt x="315" y="355"/>
                    <a:pt x="313" y="355"/>
                    <a:pt x="311" y="353"/>
                  </a:cubicBezTo>
                  <a:cubicBezTo>
                    <a:pt x="310" y="352"/>
                    <a:pt x="309" y="350"/>
                    <a:pt x="308" y="349"/>
                  </a:cubicBezTo>
                  <a:cubicBezTo>
                    <a:pt x="306" y="349"/>
                    <a:pt x="304" y="348"/>
                    <a:pt x="303" y="346"/>
                  </a:cubicBezTo>
                  <a:cubicBezTo>
                    <a:pt x="303" y="342"/>
                    <a:pt x="304" y="344"/>
                    <a:pt x="306" y="345"/>
                  </a:cubicBezTo>
                  <a:cubicBezTo>
                    <a:pt x="307" y="339"/>
                    <a:pt x="301" y="340"/>
                    <a:pt x="301" y="335"/>
                  </a:cubicBezTo>
                  <a:cubicBezTo>
                    <a:pt x="299" y="334"/>
                    <a:pt x="298" y="332"/>
                    <a:pt x="294" y="332"/>
                  </a:cubicBezTo>
                  <a:cubicBezTo>
                    <a:pt x="295" y="328"/>
                    <a:pt x="297" y="329"/>
                    <a:pt x="294" y="325"/>
                  </a:cubicBezTo>
                  <a:cubicBezTo>
                    <a:pt x="294" y="325"/>
                    <a:pt x="293" y="324"/>
                    <a:pt x="293" y="324"/>
                  </a:cubicBezTo>
                  <a:cubicBezTo>
                    <a:pt x="291" y="320"/>
                    <a:pt x="293" y="316"/>
                    <a:pt x="286" y="317"/>
                  </a:cubicBezTo>
                  <a:cubicBezTo>
                    <a:pt x="287" y="315"/>
                    <a:pt x="287" y="314"/>
                    <a:pt x="286" y="312"/>
                  </a:cubicBezTo>
                  <a:cubicBezTo>
                    <a:pt x="286" y="312"/>
                    <a:pt x="285" y="310"/>
                    <a:pt x="284" y="310"/>
                  </a:cubicBezTo>
                  <a:cubicBezTo>
                    <a:pt x="284" y="309"/>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4"/>
                    <a:pt x="265" y="291"/>
                    <a:pt x="263" y="287"/>
                  </a:cubicBezTo>
                  <a:cubicBezTo>
                    <a:pt x="263" y="287"/>
                    <a:pt x="261" y="286"/>
                    <a:pt x="261" y="286"/>
                  </a:cubicBezTo>
                  <a:cubicBezTo>
                    <a:pt x="260" y="284"/>
                    <a:pt x="261" y="281"/>
                    <a:pt x="258" y="282"/>
                  </a:cubicBezTo>
                  <a:cubicBezTo>
                    <a:pt x="258" y="276"/>
                    <a:pt x="255" y="273"/>
                    <a:pt x="252" y="269"/>
                  </a:cubicBezTo>
                  <a:cubicBezTo>
                    <a:pt x="251" y="267"/>
                    <a:pt x="251" y="263"/>
                    <a:pt x="248" y="265"/>
                  </a:cubicBezTo>
                  <a:cubicBezTo>
                    <a:pt x="250" y="248"/>
                    <a:pt x="248" y="239"/>
                    <a:pt x="248" y="218"/>
                  </a:cubicBezTo>
                  <a:cubicBezTo>
                    <a:pt x="248" y="217"/>
                    <a:pt x="247" y="217"/>
                    <a:pt x="247" y="216"/>
                  </a:cubicBezTo>
                  <a:cubicBezTo>
                    <a:pt x="246" y="215"/>
                    <a:pt x="245" y="214"/>
                    <a:pt x="244" y="213"/>
                  </a:cubicBezTo>
                  <a:cubicBezTo>
                    <a:pt x="243" y="212"/>
                    <a:pt x="243" y="211"/>
                    <a:pt x="241" y="211"/>
                  </a:cubicBezTo>
                  <a:cubicBezTo>
                    <a:pt x="240" y="205"/>
                    <a:pt x="234" y="201"/>
                    <a:pt x="230" y="196"/>
                  </a:cubicBezTo>
                  <a:cubicBezTo>
                    <a:pt x="229" y="195"/>
                    <a:pt x="228" y="195"/>
                    <a:pt x="228" y="193"/>
                  </a:cubicBezTo>
                  <a:cubicBezTo>
                    <a:pt x="229" y="194"/>
                    <a:pt x="232" y="195"/>
                    <a:pt x="233" y="193"/>
                  </a:cubicBezTo>
                  <a:cubicBezTo>
                    <a:pt x="235" y="193"/>
                    <a:pt x="234" y="197"/>
                    <a:pt x="238" y="196"/>
                  </a:cubicBezTo>
                  <a:cubicBezTo>
                    <a:pt x="239" y="197"/>
                    <a:pt x="240" y="199"/>
                    <a:pt x="240" y="202"/>
                  </a:cubicBezTo>
                  <a:cubicBezTo>
                    <a:pt x="247" y="201"/>
                    <a:pt x="248" y="205"/>
                    <a:pt x="252" y="207"/>
                  </a:cubicBezTo>
                  <a:cubicBezTo>
                    <a:pt x="251" y="212"/>
                    <a:pt x="254" y="213"/>
                    <a:pt x="256" y="216"/>
                  </a:cubicBezTo>
                  <a:cubicBezTo>
                    <a:pt x="258" y="215"/>
                    <a:pt x="258" y="213"/>
                    <a:pt x="258" y="211"/>
                  </a:cubicBezTo>
                  <a:cubicBezTo>
                    <a:pt x="258" y="210"/>
                    <a:pt x="255" y="209"/>
                    <a:pt x="255" y="209"/>
                  </a:cubicBezTo>
                  <a:cubicBezTo>
                    <a:pt x="254" y="206"/>
                    <a:pt x="254" y="205"/>
                    <a:pt x="254" y="203"/>
                  </a:cubicBezTo>
                  <a:cubicBezTo>
                    <a:pt x="253" y="202"/>
                    <a:pt x="252" y="202"/>
                    <a:pt x="252" y="202"/>
                  </a:cubicBezTo>
                  <a:cubicBezTo>
                    <a:pt x="252" y="201"/>
                    <a:pt x="253" y="200"/>
                    <a:pt x="254" y="200"/>
                  </a:cubicBezTo>
                  <a:cubicBezTo>
                    <a:pt x="252" y="197"/>
                    <a:pt x="249" y="198"/>
                    <a:pt x="249" y="195"/>
                  </a:cubicBezTo>
                  <a:cubicBezTo>
                    <a:pt x="243" y="195"/>
                    <a:pt x="242" y="190"/>
                    <a:pt x="235" y="190"/>
                  </a:cubicBezTo>
                  <a:cubicBezTo>
                    <a:pt x="237" y="186"/>
                    <a:pt x="231" y="189"/>
                    <a:pt x="233" y="185"/>
                  </a:cubicBezTo>
                  <a:cubicBezTo>
                    <a:pt x="231" y="183"/>
                    <a:pt x="229" y="185"/>
                    <a:pt x="227" y="182"/>
                  </a:cubicBezTo>
                  <a:cubicBezTo>
                    <a:pt x="227" y="181"/>
                    <a:pt x="229" y="181"/>
                    <a:pt x="230" y="181"/>
                  </a:cubicBezTo>
                  <a:cubicBezTo>
                    <a:pt x="232" y="177"/>
                    <a:pt x="225" y="179"/>
                    <a:pt x="226" y="179"/>
                  </a:cubicBezTo>
                  <a:cubicBezTo>
                    <a:pt x="224" y="178"/>
                    <a:pt x="225" y="177"/>
                    <a:pt x="224" y="176"/>
                  </a:cubicBezTo>
                  <a:cubicBezTo>
                    <a:pt x="224" y="176"/>
                    <a:pt x="221" y="177"/>
                    <a:pt x="221" y="176"/>
                  </a:cubicBezTo>
                  <a:cubicBezTo>
                    <a:pt x="221" y="175"/>
                    <a:pt x="223" y="175"/>
                    <a:pt x="223" y="174"/>
                  </a:cubicBezTo>
                  <a:cubicBezTo>
                    <a:pt x="222" y="171"/>
                    <a:pt x="221" y="174"/>
                    <a:pt x="219" y="174"/>
                  </a:cubicBezTo>
                  <a:cubicBezTo>
                    <a:pt x="216" y="171"/>
                    <a:pt x="217" y="168"/>
                    <a:pt x="216" y="166"/>
                  </a:cubicBezTo>
                  <a:cubicBezTo>
                    <a:pt x="215" y="166"/>
                    <a:pt x="214" y="165"/>
                    <a:pt x="212" y="165"/>
                  </a:cubicBezTo>
                  <a:cubicBezTo>
                    <a:pt x="217" y="157"/>
                    <a:pt x="200" y="162"/>
                    <a:pt x="202" y="154"/>
                  </a:cubicBezTo>
                  <a:cubicBezTo>
                    <a:pt x="203" y="154"/>
                    <a:pt x="205" y="154"/>
                    <a:pt x="206" y="154"/>
                  </a:cubicBezTo>
                  <a:cubicBezTo>
                    <a:pt x="206" y="151"/>
                    <a:pt x="200" y="155"/>
                    <a:pt x="202" y="150"/>
                  </a:cubicBezTo>
                  <a:cubicBezTo>
                    <a:pt x="199" y="150"/>
                    <a:pt x="196" y="150"/>
                    <a:pt x="193" y="150"/>
                  </a:cubicBezTo>
                  <a:cubicBezTo>
                    <a:pt x="196" y="148"/>
                    <a:pt x="192" y="146"/>
                    <a:pt x="195" y="145"/>
                  </a:cubicBezTo>
                  <a:cubicBezTo>
                    <a:pt x="195" y="143"/>
                    <a:pt x="191" y="143"/>
                    <a:pt x="192" y="144"/>
                  </a:cubicBezTo>
                  <a:cubicBezTo>
                    <a:pt x="189" y="141"/>
                    <a:pt x="192" y="140"/>
                    <a:pt x="189" y="137"/>
                  </a:cubicBezTo>
                  <a:cubicBezTo>
                    <a:pt x="186" y="137"/>
                    <a:pt x="183" y="137"/>
                    <a:pt x="181" y="137"/>
                  </a:cubicBezTo>
                  <a:cubicBezTo>
                    <a:pt x="181" y="135"/>
                    <a:pt x="183" y="134"/>
                    <a:pt x="183" y="131"/>
                  </a:cubicBezTo>
                  <a:cubicBezTo>
                    <a:pt x="182" y="129"/>
                    <a:pt x="179" y="130"/>
                    <a:pt x="182" y="127"/>
                  </a:cubicBezTo>
                  <a:cubicBezTo>
                    <a:pt x="177" y="128"/>
                    <a:pt x="174" y="129"/>
                    <a:pt x="168" y="129"/>
                  </a:cubicBezTo>
                  <a:cubicBezTo>
                    <a:pt x="168" y="125"/>
                    <a:pt x="165" y="123"/>
                    <a:pt x="161" y="122"/>
                  </a:cubicBezTo>
                  <a:cubicBezTo>
                    <a:pt x="160" y="121"/>
                    <a:pt x="158" y="121"/>
                    <a:pt x="157" y="120"/>
                  </a:cubicBezTo>
                  <a:cubicBezTo>
                    <a:pt x="156" y="120"/>
                    <a:pt x="157" y="118"/>
                    <a:pt x="157" y="117"/>
                  </a:cubicBezTo>
                  <a:cubicBezTo>
                    <a:pt x="156" y="117"/>
                    <a:pt x="153" y="118"/>
                    <a:pt x="154" y="116"/>
                  </a:cubicBezTo>
                  <a:cubicBezTo>
                    <a:pt x="149" y="114"/>
                    <a:pt x="140" y="119"/>
                    <a:pt x="137" y="116"/>
                  </a:cubicBezTo>
                  <a:cubicBezTo>
                    <a:pt x="137" y="116"/>
                    <a:pt x="137" y="115"/>
                    <a:pt x="137" y="115"/>
                  </a:cubicBezTo>
                  <a:cubicBezTo>
                    <a:pt x="136" y="114"/>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5"/>
                    <a:pt x="110" y="114"/>
                    <a:pt x="108" y="115"/>
                  </a:cubicBezTo>
                  <a:cubicBezTo>
                    <a:pt x="106" y="115"/>
                    <a:pt x="107" y="117"/>
                    <a:pt x="106" y="117"/>
                  </a:cubicBezTo>
                  <a:cubicBezTo>
                    <a:pt x="105" y="118"/>
                    <a:pt x="100" y="118"/>
                    <a:pt x="98" y="119"/>
                  </a:cubicBezTo>
                  <a:cubicBezTo>
                    <a:pt x="97" y="120"/>
                    <a:pt x="97" y="121"/>
                    <a:pt x="95" y="122"/>
                  </a:cubicBezTo>
                  <a:cubicBezTo>
                    <a:pt x="93" y="122"/>
                    <a:pt x="92" y="120"/>
                    <a:pt x="89" y="120"/>
                  </a:cubicBezTo>
                  <a:cubicBezTo>
                    <a:pt x="92" y="118"/>
                    <a:pt x="95" y="117"/>
                    <a:pt x="94" y="112"/>
                  </a:cubicBezTo>
                  <a:cubicBezTo>
                    <a:pt x="96" y="112"/>
                    <a:pt x="96" y="111"/>
                    <a:pt x="97" y="109"/>
                  </a:cubicBezTo>
                  <a:cubicBezTo>
                    <a:pt x="96" y="107"/>
                    <a:pt x="94" y="108"/>
                    <a:pt x="92" y="108"/>
                  </a:cubicBezTo>
                  <a:cubicBezTo>
                    <a:pt x="90" y="109"/>
                    <a:pt x="91" y="111"/>
                    <a:pt x="88" y="113"/>
                  </a:cubicBezTo>
                  <a:cubicBezTo>
                    <a:pt x="87" y="114"/>
                    <a:pt x="87" y="116"/>
                    <a:pt x="85" y="116"/>
                  </a:cubicBezTo>
                  <a:cubicBezTo>
                    <a:pt x="84" y="116"/>
                    <a:pt x="84" y="120"/>
                    <a:pt x="81" y="119"/>
                  </a:cubicBezTo>
                  <a:cubicBezTo>
                    <a:pt x="82" y="121"/>
                    <a:pt x="80" y="121"/>
                    <a:pt x="78" y="122"/>
                  </a:cubicBezTo>
                  <a:cubicBezTo>
                    <a:pt x="78" y="123"/>
                    <a:pt x="78" y="125"/>
                    <a:pt x="78" y="127"/>
                  </a:cubicBezTo>
                  <a:cubicBezTo>
                    <a:pt x="74" y="129"/>
                    <a:pt x="73" y="133"/>
                    <a:pt x="70" y="136"/>
                  </a:cubicBezTo>
                  <a:cubicBezTo>
                    <a:pt x="69" y="136"/>
                    <a:pt x="68" y="135"/>
                    <a:pt x="67" y="136"/>
                  </a:cubicBezTo>
                  <a:cubicBezTo>
                    <a:pt x="67" y="136"/>
                    <a:pt x="68" y="138"/>
                    <a:pt x="67" y="138"/>
                  </a:cubicBezTo>
                  <a:cubicBezTo>
                    <a:pt x="67" y="139"/>
                    <a:pt x="61" y="139"/>
                    <a:pt x="63" y="140"/>
                  </a:cubicBezTo>
                  <a:cubicBezTo>
                    <a:pt x="65" y="142"/>
                    <a:pt x="59" y="141"/>
                    <a:pt x="57" y="144"/>
                  </a:cubicBezTo>
                  <a:cubicBezTo>
                    <a:pt x="57" y="144"/>
                    <a:pt x="55" y="149"/>
                    <a:pt x="54" y="148"/>
                  </a:cubicBezTo>
                  <a:cubicBezTo>
                    <a:pt x="53" y="147"/>
                    <a:pt x="54" y="148"/>
                    <a:pt x="53" y="150"/>
                  </a:cubicBezTo>
                  <a:cubicBezTo>
                    <a:pt x="51" y="150"/>
                    <a:pt x="49" y="150"/>
                    <a:pt x="47" y="150"/>
                  </a:cubicBezTo>
                  <a:cubicBezTo>
                    <a:pt x="44" y="151"/>
                    <a:pt x="50" y="152"/>
                    <a:pt x="43" y="152"/>
                  </a:cubicBezTo>
                  <a:cubicBezTo>
                    <a:pt x="40" y="153"/>
                    <a:pt x="38" y="152"/>
                    <a:pt x="35" y="154"/>
                  </a:cubicBezTo>
                  <a:cubicBezTo>
                    <a:pt x="33" y="155"/>
                    <a:pt x="32" y="158"/>
                    <a:pt x="29" y="157"/>
                  </a:cubicBezTo>
                  <a:cubicBezTo>
                    <a:pt x="29" y="153"/>
                    <a:pt x="33" y="154"/>
                    <a:pt x="36" y="152"/>
                  </a:cubicBezTo>
                  <a:cubicBezTo>
                    <a:pt x="37" y="152"/>
                    <a:pt x="38" y="152"/>
                    <a:pt x="38" y="151"/>
                  </a:cubicBezTo>
                  <a:cubicBezTo>
                    <a:pt x="38" y="149"/>
                    <a:pt x="41" y="150"/>
                    <a:pt x="43" y="150"/>
                  </a:cubicBezTo>
                  <a:cubicBezTo>
                    <a:pt x="45" y="150"/>
                    <a:pt x="44" y="146"/>
                    <a:pt x="45" y="145"/>
                  </a:cubicBezTo>
                  <a:cubicBezTo>
                    <a:pt x="45" y="145"/>
                    <a:pt x="46" y="148"/>
                    <a:pt x="49" y="144"/>
                  </a:cubicBezTo>
                  <a:cubicBezTo>
                    <a:pt x="49" y="143"/>
                    <a:pt x="50" y="144"/>
                    <a:pt x="50" y="143"/>
                  </a:cubicBezTo>
                  <a:cubicBezTo>
                    <a:pt x="50" y="141"/>
                    <a:pt x="54" y="142"/>
                    <a:pt x="56" y="140"/>
                  </a:cubicBezTo>
                  <a:cubicBezTo>
                    <a:pt x="56" y="138"/>
                    <a:pt x="56" y="135"/>
                    <a:pt x="56" y="133"/>
                  </a:cubicBezTo>
                  <a:cubicBezTo>
                    <a:pt x="60" y="137"/>
                    <a:pt x="56" y="129"/>
                    <a:pt x="61" y="130"/>
                  </a:cubicBezTo>
                  <a:cubicBezTo>
                    <a:pt x="62" y="127"/>
                    <a:pt x="55" y="131"/>
                    <a:pt x="57" y="126"/>
                  </a:cubicBezTo>
                  <a:cubicBezTo>
                    <a:pt x="56" y="129"/>
                    <a:pt x="47" y="125"/>
                    <a:pt x="46" y="129"/>
                  </a:cubicBezTo>
                  <a:cubicBezTo>
                    <a:pt x="44" y="129"/>
                    <a:pt x="45" y="126"/>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4"/>
                    <a:pt x="18" y="114"/>
                    <a:pt x="19" y="113"/>
                  </a:cubicBezTo>
                  <a:cubicBezTo>
                    <a:pt x="18" y="111"/>
                    <a:pt x="14" y="111"/>
                    <a:pt x="15" y="106"/>
                  </a:cubicBezTo>
                  <a:cubicBezTo>
                    <a:pt x="15" y="105"/>
                    <a:pt x="13" y="103"/>
                    <a:pt x="12" y="105"/>
                  </a:cubicBezTo>
                  <a:cubicBezTo>
                    <a:pt x="9" y="105"/>
                    <a:pt x="12" y="101"/>
                    <a:pt x="12" y="99"/>
                  </a:cubicBezTo>
                  <a:cubicBezTo>
                    <a:pt x="13" y="98"/>
                    <a:pt x="12" y="97"/>
                    <a:pt x="12" y="96"/>
                  </a:cubicBezTo>
                  <a:cubicBezTo>
                    <a:pt x="13" y="96"/>
                    <a:pt x="15" y="97"/>
                    <a:pt x="15" y="96"/>
                  </a:cubicBezTo>
                  <a:cubicBezTo>
                    <a:pt x="16" y="95"/>
                    <a:pt x="15" y="93"/>
                    <a:pt x="17" y="92"/>
                  </a:cubicBezTo>
                  <a:cubicBezTo>
                    <a:pt x="20" y="92"/>
                    <a:pt x="25" y="91"/>
                    <a:pt x="28" y="89"/>
                  </a:cubicBezTo>
                  <a:cubicBezTo>
                    <a:pt x="29" y="88"/>
                    <a:pt x="31" y="89"/>
                    <a:pt x="33" y="88"/>
                  </a:cubicBezTo>
                  <a:cubicBezTo>
                    <a:pt x="36" y="87"/>
                    <a:pt x="31" y="84"/>
                    <a:pt x="39" y="85"/>
                  </a:cubicBezTo>
                  <a:cubicBezTo>
                    <a:pt x="38" y="82"/>
                    <a:pt x="38" y="79"/>
                    <a:pt x="36" y="74"/>
                  </a:cubicBezTo>
                  <a:cubicBezTo>
                    <a:pt x="33" y="71"/>
                    <a:pt x="26" y="79"/>
                    <a:pt x="22" y="75"/>
                  </a:cubicBezTo>
                  <a:cubicBezTo>
                    <a:pt x="20" y="73"/>
                    <a:pt x="22" y="77"/>
                    <a:pt x="17" y="77"/>
                  </a:cubicBezTo>
                  <a:cubicBezTo>
                    <a:pt x="15" y="74"/>
                    <a:pt x="10" y="76"/>
                    <a:pt x="7" y="74"/>
                  </a:cubicBezTo>
                  <a:cubicBezTo>
                    <a:pt x="6" y="74"/>
                    <a:pt x="9" y="71"/>
                    <a:pt x="7" y="71"/>
                  </a:cubicBezTo>
                  <a:cubicBezTo>
                    <a:pt x="4" y="71"/>
                    <a:pt x="1" y="70"/>
                    <a:pt x="1" y="66"/>
                  </a:cubicBezTo>
                  <a:cubicBezTo>
                    <a:pt x="10" y="66"/>
                    <a:pt x="0" y="61"/>
                    <a:pt x="10" y="63"/>
                  </a:cubicBezTo>
                  <a:cubicBezTo>
                    <a:pt x="11" y="62"/>
                    <a:pt x="10" y="61"/>
                    <a:pt x="10" y="61"/>
                  </a:cubicBezTo>
                  <a:cubicBezTo>
                    <a:pt x="10" y="58"/>
                    <a:pt x="12" y="61"/>
                    <a:pt x="12" y="61"/>
                  </a:cubicBezTo>
                  <a:cubicBezTo>
                    <a:pt x="15" y="61"/>
                    <a:pt x="15" y="60"/>
                    <a:pt x="18" y="60"/>
                  </a:cubicBezTo>
                  <a:cubicBezTo>
                    <a:pt x="19" y="60"/>
                    <a:pt x="19" y="62"/>
                    <a:pt x="21" y="63"/>
                  </a:cubicBezTo>
                  <a:cubicBezTo>
                    <a:pt x="24" y="63"/>
                    <a:pt x="27" y="62"/>
                    <a:pt x="31" y="63"/>
                  </a:cubicBezTo>
                  <a:cubicBezTo>
                    <a:pt x="33" y="63"/>
                    <a:pt x="33" y="64"/>
                    <a:pt x="35" y="63"/>
                  </a:cubicBezTo>
                  <a:cubicBezTo>
                    <a:pt x="37" y="62"/>
                    <a:pt x="35" y="61"/>
                    <a:pt x="35" y="60"/>
                  </a:cubicBezTo>
                  <a:cubicBezTo>
                    <a:pt x="36" y="60"/>
                    <a:pt x="37" y="60"/>
                    <a:pt x="38" y="58"/>
                  </a:cubicBezTo>
                  <a:cubicBezTo>
                    <a:pt x="38" y="55"/>
                    <a:pt x="31" y="59"/>
                    <a:pt x="33" y="54"/>
                  </a:cubicBezTo>
                  <a:cubicBezTo>
                    <a:pt x="29" y="54"/>
                    <a:pt x="26" y="52"/>
                    <a:pt x="22" y="51"/>
                  </a:cubicBezTo>
                  <a:cubicBezTo>
                    <a:pt x="24" y="49"/>
                    <a:pt x="24" y="49"/>
                    <a:pt x="21" y="47"/>
                  </a:cubicBezTo>
                  <a:cubicBezTo>
                    <a:pt x="20" y="47"/>
                    <a:pt x="20" y="46"/>
                    <a:pt x="19" y="46"/>
                  </a:cubicBezTo>
                  <a:cubicBezTo>
                    <a:pt x="18" y="45"/>
                    <a:pt x="15" y="45"/>
                    <a:pt x="14" y="44"/>
                  </a:cubicBezTo>
                  <a:cubicBezTo>
                    <a:pt x="14" y="45"/>
                    <a:pt x="17" y="40"/>
                    <a:pt x="14" y="40"/>
                  </a:cubicBezTo>
                  <a:cubicBezTo>
                    <a:pt x="13" y="40"/>
                    <a:pt x="14" y="42"/>
                    <a:pt x="12" y="42"/>
                  </a:cubicBezTo>
                  <a:cubicBezTo>
                    <a:pt x="11" y="42"/>
                    <a:pt x="10" y="40"/>
                    <a:pt x="8" y="40"/>
                  </a:cubicBezTo>
                  <a:cubicBezTo>
                    <a:pt x="11" y="36"/>
                    <a:pt x="17" y="35"/>
                    <a:pt x="22" y="33"/>
                  </a:cubicBezTo>
                  <a:cubicBezTo>
                    <a:pt x="21" y="28"/>
                    <a:pt x="26" y="29"/>
                    <a:pt x="28" y="26"/>
                  </a:cubicBezTo>
                  <a:cubicBezTo>
                    <a:pt x="29" y="24"/>
                    <a:pt x="27" y="22"/>
                    <a:pt x="29" y="21"/>
                  </a:cubicBezTo>
                  <a:cubicBezTo>
                    <a:pt x="33" y="24"/>
                    <a:pt x="33" y="22"/>
                    <a:pt x="39" y="22"/>
                  </a:cubicBezTo>
                  <a:cubicBezTo>
                    <a:pt x="42" y="18"/>
                    <a:pt x="46" y="15"/>
                    <a:pt x="54" y="16"/>
                  </a:cubicBezTo>
                  <a:cubicBezTo>
                    <a:pt x="56" y="17"/>
                    <a:pt x="55" y="14"/>
                    <a:pt x="56" y="14"/>
                  </a:cubicBezTo>
                  <a:cubicBezTo>
                    <a:pt x="58" y="12"/>
                    <a:pt x="64" y="15"/>
                    <a:pt x="64" y="11"/>
                  </a:cubicBezTo>
                  <a:cubicBezTo>
                    <a:pt x="66" y="10"/>
                    <a:pt x="66" y="13"/>
                    <a:pt x="67" y="14"/>
                  </a:cubicBezTo>
                  <a:cubicBezTo>
                    <a:pt x="69" y="15"/>
                    <a:pt x="72" y="13"/>
                    <a:pt x="71" y="16"/>
                  </a:cubicBezTo>
                  <a:cubicBezTo>
                    <a:pt x="77" y="16"/>
                    <a:pt x="83" y="16"/>
                    <a:pt x="89" y="16"/>
                  </a:cubicBezTo>
                  <a:cubicBezTo>
                    <a:pt x="84" y="22"/>
                    <a:pt x="99" y="14"/>
                    <a:pt x="94" y="21"/>
                  </a:cubicBezTo>
                  <a:cubicBezTo>
                    <a:pt x="97" y="21"/>
                    <a:pt x="99" y="20"/>
                    <a:pt x="99" y="18"/>
                  </a:cubicBezTo>
                  <a:cubicBezTo>
                    <a:pt x="102" y="21"/>
                    <a:pt x="108" y="19"/>
                    <a:pt x="112" y="21"/>
                  </a:cubicBezTo>
                  <a:cubicBezTo>
                    <a:pt x="112" y="21"/>
                    <a:pt x="112" y="22"/>
                    <a:pt x="113" y="22"/>
                  </a:cubicBezTo>
                  <a:cubicBezTo>
                    <a:pt x="114" y="22"/>
                    <a:pt x="115" y="23"/>
                    <a:pt x="116" y="23"/>
                  </a:cubicBezTo>
                  <a:cubicBezTo>
                    <a:pt x="120" y="24"/>
                    <a:pt x="121" y="21"/>
                    <a:pt x="123" y="23"/>
                  </a:cubicBezTo>
                  <a:cubicBezTo>
                    <a:pt x="124" y="24"/>
                    <a:pt x="140" y="24"/>
                    <a:pt x="141" y="25"/>
                  </a:cubicBezTo>
                  <a:cubicBezTo>
                    <a:pt x="143" y="26"/>
                    <a:pt x="152" y="27"/>
                    <a:pt x="157" y="28"/>
                  </a:cubicBezTo>
                  <a:cubicBezTo>
                    <a:pt x="158" y="29"/>
                    <a:pt x="161" y="30"/>
                    <a:pt x="161" y="33"/>
                  </a:cubicBezTo>
                  <a:cubicBezTo>
                    <a:pt x="166" y="34"/>
                    <a:pt x="168" y="37"/>
                    <a:pt x="172" y="35"/>
                  </a:cubicBezTo>
                  <a:cubicBezTo>
                    <a:pt x="173" y="39"/>
                    <a:pt x="179" y="37"/>
                    <a:pt x="183" y="37"/>
                  </a:cubicBezTo>
                  <a:cubicBezTo>
                    <a:pt x="183" y="36"/>
                    <a:pt x="182" y="36"/>
                    <a:pt x="181" y="36"/>
                  </a:cubicBezTo>
                  <a:cubicBezTo>
                    <a:pt x="183" y="33"/>
                    <a:pt x="187" y="30"/>
                    <a:pt x="192" y="29"/>
                  </a:cubicBezTo>
                  <a:cubicBezTo>
                    <a:pt x="192" y="32"/>
                    <a:pt x="193" y="32"/>
                    <a:pt x="193" y="30"/>
                  </a:cubicBezTo>
                  <a:cubicBezTo>
                    <a:pt x="195" y="31"/>
                    <a:pt x="194" y="33"/>
                    <a:pt x="196" y="33"/>
                  </a:cubicBezTo>
                  <a:cubicBezTo>
                    <a:pt x="199" y="34"/>
                    <a:pt x="199" y="31"/>
                    <a:pt x="199" y="29"/>
                  </a:cubicBezTo>
                  <a:cubicBezTo>
                    <a:pt x="202" y="28"/>
                    <a:pt x="203" y="30"/>
                    <a:pt x="205" y="30"/>
                  </a:cubicBezTo>
                  <a:cubicBezTo>
                    <a:pt x="206" y="29"/>
                    <a:pt x="204" y="27"/>
                    <a:pt x="207" y="25"/>
                  </a:cubicBezTo>
                  <a:cubicBezTo>
                    <a:pt x="210" y="25"/>
                    <a:pt x="211" y="27"/>
                    <a:pt x="212" y="25"/>
                  </a:cubicBezTo>
                  <a:cubicBezTo>
                    <a:pt x="214" y="26"/>
                    <a:pt x="212" y="28"/>
                    <a:pt x="210" y="28"/>
                  </a:cubicBezTo>
                  <a:cubicBezTo>
                    <a:pt x="212" y="32"/>
                    <a:pt x="221" y="24"/>
                    <a:pt x="224" y="29"/>
                  </a:cubicBezTo>
                  <a:cubicBezTo>
                    <a:pt x="229" y="29"/>
                    <a:pt x="221" y="25"/>
                    <a:pt x="226" y="25"/>
                  </a:cubicBezTo>
                  <a:cubicBezTo>
                    <a:pt x="226" y="23"/>
                    <a:pt x="227" y="22"/>
                    <a:pt x="230" y="22"/>
                  </a:cubicBezTo>
                  <a:cubicBezTo>
                    <a:pt x="230" y="23"/>
                    <a:pt x="230" y="25"/>
                    <a:pt x="230" y="26"/>
                  </a:cubicBezTo>
                  <a:cubicBezTo>
                    <a:pt x="233" y="23"/>
                    <a:pt x="234" y="28"/>
                    <a:pt x="237" y="29"/>
                  </a:cubicBezTo>
                  <a:cubicBezTo>
                    <a:pt x="241" y="29"/>
                    <a:pt x="244" y="29"/>
                    <a:pt x="245" y="26"/>
                  </a:cubicBezTo>
                  <a:cubicBezTo>
                    <a:pt x="247" y="27"/>
                    <a:pt x="251" y="27"/>
                    <a:pt x="249" y="32"/>
                  </a:cubicBezTo>
                  <a:cubicBezTo>
                    <a:pt x="253" y="31"/>
                    <a:pt x="256" y="30"/>
                    <a:pt x="256" y="26"/>
                  </a:cubicBezTo>
                  <a:cubicBezTo>
                    <a:pt x="260" y="29"/>
                    <a:pt x="262" y="25"/>
                    <a:pt x="265" y="29"/>
                  </a:cubicBezTo>
                  <a:cubicBezTo>
                    <a:pt x="268" y="29"/>
                    <a:pt x="271" y="29"/>
                    <a:pt x="275" y="29"/>
                  </a:cubicBezTo>
                  <a:cubicBezTo>
                    <a:pt x="275" y="29"/>
                    <a:pt x="273" y="31"/>
                    <a:pt x="273" y="32"/>
                  </a:cubicBezTo>
                  <a:cubicBezTo>
                    <a:pt x="273" y="32"/>
                    <a:pt x="277" y="33"/>
                    <a:pt x="276" y="33"/>
                  </a:cubicBezTo>
                  <a:cubicBezTo>
                    <a:pt x="277" y="33"/>
                    <a:pt x="278" y="31"/>
                    <a:pt x="280" y="32"/>
                  </a:cubicBezTo>
                  <a:cubicBezTo>
                    <a:pt x="281" y="32"/>
                    <a:pt x="280" y="34"/>
                    <a:pt x="280" y="35"/>
                  </a:cubicBezTo>
                  <a:cubicBezTo>
                    <a:pt x="284" y="37"/>
                    <a:pt x="290" y="33"/>
                    <a:pt x="294" y="35"/>
                  </a:cubicBezTo>
                  <a:cubicBezTo>
                    <a:pt x="295" y="36"/>
                    <a:pt x="297" y="36"/>
                    <a:pt x="299" y="36"/>
                  </a:cubicBezTo>
                  <a:cubicBezTo>
                    <a:pt x="296" y="41"/>
                    <a:pt x="303" y="37"/>
                    <a:pt x="303" y="40"/>
                  </a:cubicBezTo>
                  <a:cubicBezTo>
                    <a:pt x="304" y="43"/>
                    <a:pt x="300" y="42"/>
                    <a:pt x="300" y="44"/>
                  </a:cubicBezTo>
                  <a:cubicBezTo>
                    <a:pt x="300" y="47"/>
                    <a:pt x="301" y="47"/>
                    <a:pt x="301" y="49"/>
                  </a:cubicBezTo>
                  <a:cubicBezTo>
                    <a:pt x="316" y="47"/>
                    <a:pt x="329" y="47"/>
                    <a:pt x="341" y="51"/>
                  </a:cubicBezTo>
                  <a:cubicBezTo>
                    <a:pt x="340" y="53"/>
                    <a:pt x="339" y="54"/>
                    <a:pt x="339" y="56"/>
                  </a:cubicBezTo>
                  <a:cubicBezTo>
                    <a:pt x="342" y="56"/>
                    <a:pt x="342" y="54"/>
                    <a:pt x="345" y="54"/>
                  </a:cubicBezTo>
                  <a:cubicBezTo>
                    <a:pt x="344" y="49"/>
                    <a:pt x="345" y="51"/>
                    <a:pt x="343" y="46"/>
                  </a:cubicBezTo>
                  <a:cubicBezTo>
                    <a:pt x="344" y="43"/>
                    <a:pt x="355" y="43"/>
                    <a:pt x="352" y="42"/>
                  </a:cubicBezTo>
                  <a:cubicBezTo>
                    <a:pt x="353" y="39"/>
                    <a:pt x="354" y="41"/>
                    <a:pt x="356" y="42"/>
                  </a:cubicBezTo>
                  <a:cubicBezTo>
                    <a:pt x="356" y="43"/>
                    <a:pt x="359" y="43"/>
                    <a:pt x="359" y="44"/>
                  </a:cubicBezTo>
                  <a:cubicBezTo>
                    <a:pt x="364" y="45"/>
                    <a:pt x="368" y="43"/>
                    <a:pt x="373" y="44"/>
                  </a:cubicBezTo>
                  <a:cubicBezTo>
                    <a:pt x="373" y="45"/>
                    <a:pt x="373" y="46"/>
                    <a:pt x="374" y="46"/>
                  </a:cubicBezTo>
                  <a:cubicBezTo>
                    <a:pt x="375" y="46"/>
                    <a:pt x="376" y="47"/>
                    <a:pt x="377" y="47"/>
                  </a:cubicBezTo>
                  <a:cubicBezTo>
                    <a:pt x="382" y="48"/>
                    <a:pt x="387" y="44"/>
                    <a:pt x="394" y="46"/>
                  </a:cubicBezTo>
                  <a:cubicBezTo>
                    <a:pt x="398" y="43"/>
                    <a:pt x="397" y="41"/>
                    <a:pt x="398" y="37"/>
                  </a:cubicBezTo>
                  <a:cubicBezTo>
                    <a:pt x="397" y="33"/>
                    <a:pt x="393" y="35"/>
                    <a:pt x="393" y="33"/>
                  </a:cubicBezTo>
                  <a:cubicBezTo>
                    <a:pt x="393" y="26"/>
                    <a:pt x="406" y="30"/>
                    <a:pt x="409" y="32"/>
                  </a:cubicBezTo>
                  <a:cubicBezTo>
                    <a:pt x="409" y="34"/>
                    <a:pt x="408" y="35"/>
                    <a:pt x="405" y="35"/>
                  </a:cubicBezTo>
                  <a:cubicBezTo>
                    <a:pt x="408" y="37"/>
                    <a:pt x="405" y="38"/>
                    <a:pt x="404" y="40"/>
                  </a:cubicBezTo>
                  <a:cubicBezTo>
                    <a:pt x="403" y="43"/>
                    <a:pt x="406" y="43"/>
                    <a:pt x="408" y="43"/>
                  </a:cubicBezTo>
                  <a:cubicBezTo>
                    <a:pt x="406" y="47"/>
                    <a:pt x="409" y="48"/>
                    <a:pt x="407" y="51"/>
                  </a:cubicBezTo>
                  <a:cubicBezTo>
                    <a:pt x="411" y="54"/>
                    <a:pt x="413" y="45"/>
                    <a:pt x="412" y="46"/>
                  </a:cubicBezTo>
                  <a:cubicBezTo>
                    <a:pt x="413" y="45"/>
                    <a:pt x="416" y="49"/>
                    <a:pt x="415" y="43"/>
                  </a:cubicBezTo>
                  <a:cubicBezTo>
                    <a:pt x="421" y="44"/>
                    <a:pt x="420" y="38"/>
                    <a:pt x="423" y="36"/>
                  </a:cubicBezTo>
                  <a:cubicBezTo>
                    <a:pt x="422" y="32"/>
                    <a:pt x="419" y="29"/>
                    <a:pt x="414" y="29"/>
                  </a:cubicBezTo>
                  <a:cubicBezTo>
                    <a:pt x="416" y="27"/>
                    <a:pt x="411" y="23"/>
                    <a:pt x="407" y="22"/>
                  </a:cubicBezTo>
                  <a:cubicBezTo>
                    <a:pt x="407" y="20"/>
                    <a:pt x="407" y="18"/>
                    <a:pt x="405" y="18"/>
                  </a:cubicBezTo>
                  <a:cubicBezTo>
                    <a:pt x="405" y="15"/>
                    <a:pt x="409" y="13"/>
                    <a:pt x="409" y="11"/>
                  </a:cubicBezTo>
                  <a:cubicBezTo>
                    <a:pt x="409" y="10"/>
                    <a:pt x="413" y="9"/>
                    <a:pt x="412" y="8"/>
                  </a:cubicBezTo>
                  <a:cubicBezTo>
                    <a:pt x="408" y="4"/>
                    <a:pt x="417" y="9"/>
                    <a:pt x="414" y="5"/>
                  </a:cubicBezTo>
                  <a:cubicBezTo>
                    <a:pt x="414" y="0"/>
                    <a:pt x="417" y="6"/>
                    <a:pt x="418" y="7"/>
                  </a:cubicBezTo>
                  <a:cubicBezTo>
                    <a:pt x="419" y="7"/>
                    <a:pt x="422" y="6"/>
                    <a:pt x="423" y="7"/>
                  </a:cubicBezTo>
                  <a:cubicBezTo>
                    <a:pt x="424" y="7"/>
                    <a:pt x="421" y="9"/>
                    <a:pt x="422" y="9"/>
                  </a:cubicBezTo>
                  <a:cubicBezTo>
                    <a:pt x="423" y="10"/>
                    <a:pt x="426" y="9"/>
                    <a:pt x="426" y="9"/>
                  </a:cubicBezTo>
                  <a:cubicBezTo>
                    <a:pt x="427" y="10"/>
                    <a:pt x="425" y="13"/>
                    <a:pt x="426" y="14"/>
                  </a:cubicBezTo>
                  <a:cubicBezTo>
                    <a:pt x="426" y="14"/>
                    <a:pt x="429" y="13"/>
                    <a:pt x="429" y="14"/>
                  </a:cubicBezTo>
                  <a:cubicBezTo>
                    <a:pt x="430" y="17"/>
                    <a:pt x="427" y="16"/>
                    <a:pt x="429" y="19"/>
                  </a:cubicBezTo>
                  <a:cubicBezTo>
                    <a:pt x="430" y="20"/>
                    <a:pt x="431" y="20"/>
                    <a:pt x="430" y="22"/>
                  </a:cubicBezTo>
                  <a:cubicBezTo>
                    <a:pt x="430" y="22"/>
                    <a:pt x="429" y="22"/>
                    <a:pt x="429" y="23"/>
                  </a:cubicBezTo>
                  <a:cubicBezTo>
                    <a:pt x="429" y="26"/>
                    <a:pt x="428" y="26"/>
                    <a:pt x="428" y="28"/>
                  </a:cubicBezTo>
                  <a:cubicBezTo>
                    <a:pt x="427" y="30"/>
                    <a:pt x="437" y="30"/>
                    <a:pt x="435" y="26"/>
                  </a:cubicBezTo>
                  <a:cubicBezTo>
                    <a:pt x="437" y="26"/>
                    <a:pt x="436" y="30"/>
                    <a:pt x="440" y="29"/>
                  </a:cubicBezTo>
                  <a:cubicBezTo>
                    <a:pt x="438" y="32"/>
                    <a:pt x="441" y="32"/>
                    <a:pt x="440" y="36"/>
                  </a:cubicBezTo>
                  <a:cubicBezTo>
                    <a:pt x="446" y="37"/>
                    <a:pt x="445" y="32"/>
                    <a:pt x="450" y="35"/>
                  </a:cubicBezTo>
                  <a:cubicBezTo>
                    <a:pt x="451" y="35"/>
                    <a:pt x="451" y="34"/>
                    <a:pt x="451" y="33"/>
                  </a:cubicBezTo>
                  <a:cubicBezTo>
                    <a:pt x="455" y="34"/>
                    <a:pt x="450" y="35"/>
                    <a:pt x="453" y="37"/>
                  </a:cubicBezTo>
                  <a:cubicBezTo>
                    <a:pt x="453" y="38"/>
                    <a:pt x="456" y="39"/>
                    <a:pt x="456" y="39"/>
                  </a:cubicBezTo>
                  <a:cubicBezTo>
                    <a:pt x="456" y="41"/>
                    <a:pt x="451" y="43"/>
                    <a:pt x="453" y="47"/>
                  </a:cubicBezTo>
                  <a:close/>
                  <a:moveTo>
                    <a:pt x="286" y="63"/>
                  </a:moveTo>
                  <a:cubicBezTo>
                    <a:pt x="285" y="60"/>
                    <a:pt x="288" y="59"/>
                    <a:pt x="286" y="58"/>
                  </a:cubicBezTo>
                  <a:cubicBezTo>
                    <a:pt x="286" y="59"/>
                    <a:pt x="286" y="60"/>
                    <a:pt x="284" y="60"/>
                  </a:cubicBezTo>
                  <a:cubicBezTo>
                    <a:pt x="284" y="58"/>
                    <a:pt x="285" y="56"/>
                    <a:pt x="283" y="56"/>
                  </a:cubicBezTo>
                  <a:cubicBezTo>
                    <a:pt x="281" y="58"/>
                    <a:pt x="275" y="62"/>
                    <a:pt x="272" y="58"/>
                  </a:cubicBezTo>
                  <a:cubicBezTo>
                    <a:pt x="271" y="55"/>
                    <a:pt x="278" y="59"/>
                    <a:pt x="276" y="54"/>
                  </a:cubicBezTo>
                  <a:cubicBezTo>
                    <a:pt x="275" y="54"/>
                    <a:pt x="273" y="54"/>
                    <a:pt x="273" y="53"/>
                  </a:cubicBezTo>
                  <a:cubicBezTo>
                    <a:pt x="271" y="52"/>
                    <a:pt x="270" y="55"/>
                    <a:pt x="268" y="56"/>
                  </a:cubicBezTo>
                  <a:cubicBezTo>
                    <a:pt x="265" y="57"/>
                    <a:pt x="261" y="56"/>
                    <a:pt x="258" y="57"/>
                  </a:cubicBezTo>
                  <a:cubicBezTo>
                    <a:pt x="258" y="57"/>
                    <a:pt x="257" y="58"/>
                    <a:pt x="256" y="58"/>
                  </a:cubicBezTo>
                  <a:cubicBezTo>
                    <a:pt x="252" y="60"/>
                    <a:pt x="247" y="60"/>
                    <a:pt x="242" y="60"/>
                  </a:cubicBezTo>
                  <a:cubicBezTo>
                    <a:pt x="243" y="62"/>
                    <a:pt x="240" y="63"/>
                    <a:pt x="242" y="64"/>
                  </a:cubicBezTo>
                  <a:cubicBezTo>
                    <a:pt x="242" y="63"/>
                    <a:pt x="244" y="63"/>
                    <a:pt x="244" y="66"/>
                  </a:cubicBezTo>
                  <a:cubicBezTo>
                    <a:pt x="250" y="66"/>
                    <a:pt x="259" y="60"/>
                    <a:pt x="261" y="66"/>
                  </a:cubicBezTo>
                  <a:cubicBezTo>
                    <a:pt x="257" y="63"/>
                    <a:pt x="259" y="66"/>
                    <a:pt x="256" y="67"/>
                  </a:cubicBezTo>
                  <a:cubicBezTo>
                    <a:pt x="254" y="67"/>
                    <a:pt x="252" y="68"/>
                    <a:pt x="251" y="70"/>
                  </a:cubicBezTo>
                  <a:cubicBezTo>
                    <a:pt x="258" y="71"/>
                    <a:pt x="262" y="68"/>
                    <a:pt x="269" y="68"/>
                  </a:cubicBezTo>
                  <a:cubicBezTo>
                    <a:pt x="269" y="70"/>
                    <a:pt x="269" y="72"/>
                    <a:pt x="270" y="73"/>
                  </a:cubicBezTo>
                  <a:cubicBezTo>
                    <a:pt x="271" y="71"/>
                    <a:pt x="273" y="71"/>
                    <a:pt x="275" y="71"/>
                  </a:cubicBezTo>
                  <a:cubicBezTo>
                    <a:pt x="275" y="69"/>
                    <a:pt x="276" y="66"/>
                    <a:pt x="277" y="66"/>
                  </a:cubicBezTo>
                  <a:cubicBezTo>
                    <a:pt x="280" y="63"/>
                    <a:pt x="279" y="66"/>
                    <a:pt x="283" y="66"/>
                  </a:cubicBezTo>
                  <a:cubicBezTo>
                    <a:pt x="283" y="64"/>
                    <a:pt x="284" y="62"/>
                    <a:pt x="286" y="63"/>
                  </a:cubicBezTo>
                  <a:close/>
                  <a:moveTo>
                    <a:pt x="296" y="110"/>
                  </a:moveTo>
                  <a:cubicBezTo>
                    <a:pt x="297" y="107"/>
                    <a:pt x="301" y="108"/>
                    <a:pt x="303" y="106"/>
                  </a:cubicBezTo>
                  <a:cubicBezTo>
                    <a:pt x="303" y="106"/>
                    <a:pt x="305" y="106"/>
                    <a:pt x="306" y="106"/>
                  </a:cubicBezTo>
                  <a:cubicBezTo>
                    <a:pt x="308" y="105"/>
                    <a:pt x="310" y="106"/>
                    <a:pt x="313" y="105"/>
                  </a:cubicBezTo>
                  <a:cubicBezTo>
                    <a:pt x="313" y="105"/>
                    <a:pt x="314" y="102"/>
                    <a:pt x="314" y="102"/>
                  </a:cubicBezTo>
                  <a:cubicBezTo>
                    <a:pt x="318" y="99"/>
                    <a:pt x="320" y="103"/>
                    <a:pt x="321" y="101"/>
                  </a:cubicBezTo>
                  <a:cubicBezTo>
                    <a:pt x="320" y="101"/>
                    <a:pt x="319" y="99"/>
                    <a:pt x="321" y="99"/>
                  </a:cubicBezTo>
                  <a:cubicBezTo>
                    <a:pt x="324" y="99"/>
                    <a:pt x="324" y="98"/>
                    <a:pt x="325" y="99"/>
                  </a:cubicBezTo>
                  <a:cubicBezTo>
                    <a:pt x="326" y="100"/>
                    <a:pt x="327" y="98"/>
                    <a:pt x="327" y="98"/>
                  </a:cubicBezTo>
                  <a:cubicBezTo>
                    <a:pt x="324" y="99"/>
                    <a:pt x="327" y="94"/>
                    <a:pt x="329" y="98"/>
                  </a:cubicBezTo>
                  <a:cubicBezTo>
                    <a:pt x="330" y="95"/>
                    <a:pt x="332" y="94"/>
                    <a:pt x="332" y="91"/>
                  </a:cubicBezTo>
                  <a:cubicBezTo>
                    <a:pt x="327" y="90"/>
                    <a:pt x="326" y="93"/>
                    <a:pt x="321" y="92"/>
                  </a:cubicBezTo>
                  <a:cubicBezTo>
                    <a:pt x="321" y="95"/>
                    <a:pt x="320" y="96"/>
                    <a:pt x="318" y="96"/>
                  </a:cubicBezTo>
                  <a:cubicBezTo>
                    <a:pt x="314" y="99"/>
                    <a:pt x="315" y="96"/>
                    <a:pt x="311" y="96"/>
                  </a:cubicBezTo>
                  <a:cubicBezTo>
                    <a:pt x="310" y="96"/>
                    <a:pt x="311" y="98"/>
                    <a:pt x="308" y="98"/>
                  </a:cubicBezTo>
                  <a:cubicBezTo>
                    <a:pt x="306" y="98"/>
                    <a:pt x="306" y="96"/>
                    <a:pt x="303" y="96"/>
                  </a:cubicBezTo>
                  <a:cubicBezTo>
                    <a:pt x="302" y="95"/>
                    <a:pt x="303" y="94"/>
                    <a:pt x="301" y="94"/>
                  </a:cubicBezTo>
                  <a:cubicBezTo>
                    <a:pt x="301" y="95"/>
                    <a:pt x="301" y="97"/>
                    <a:pt x="300" y="98"/>
                  </a:cubicBezTo>
                  <a:cubicBezTo>
                    <a:pt x="300" y="100"/>
                    <a:pt x="302" y="99"/>
                    <a:pt x="303" y="101"/>
                  </a:cubicBezTo>
                  <a:cubicBezTo>
                    <a:pt x="298" y="100"/>
                    <a:pt x="298" y="102"/>
                    <a:pt x="297" y="103"/>
                  </a:cubicBezTo>
                  <a:cubicBezTo>
                    <a:pt x="295" y="105"/>
                    <a:pt x="292" y="104"/>
                    <a:pt x="292" y="106"/>
                  </a:cubicBezTo>
                  <a:cubicBezTo>
                    <a:pt x="291" y="110"/>
                    <a:pt x="285" y="106"/>
                    <a:pt x="287" y="110"/>
                  </a:cubicBezTo>
                  <a:cubicBezTo>
                    <a:pt x="290" y="110"/>
                    <a:pt x="293" y="110"/>
                    <a:pt x="296" y="110"/>
                  </a:cubicBezTo>
                  <a:close/>
                  <a:moveTo>
                    <a:pt x="398" y="165"/>
                  </a:moveTo>
                  <a:cubicBezTo>
                    <a:pt x="397" y="165"/>
                    <a:pt x="397" y="166"/>
                    <a:pt x="397" y="166"/>
                  </a:cubicBezTo>
                  <a:cubicBezTo>
                    <a:pt x="396" y="167"/>
                    <a:pt x="393" y="168"/>
                    <a:pt x="393" y="168"/>
                  </a:cubicBezTo>
                  <a:cubicBezTo>
                    <a:pt x="391" y="170"/>
                    <a:pt x="394" y="173"/>
                    <a:pt x="391" y="174"/>
                  </a:cubicBezTo>
                  <a:cubicBezTo>
                    <a:pt x="391" y="172"/>
                    <a:pt x="391" y="170"/>
                    <a:pt x="390" y="169"/>
                  </a:cubicBezTo>
                  <a:cubicBezTo>
                    <a:pt x="390" y="171"/>
                    <a:pt x="390" y="173"/>
                    <a:pt x="390" y="175"/>
                  </a:cubicBezTo>
                  <a:cubicBezTo>
                    <a:pt x="392" y="175"/>
                    <a:pt x="394" y="175"/>
                    <a:pt x="397" y="175"/>
                  </a:cubicBezTo>
                  <a:cubicBezTo>
                    <a:pt x="396" y="177"/>
                    <a:pt x="399" y="179"/>
                    <a:pt x="400" y="181"/>
                  </a:cubicBezTo>
                  <a:cubicBezTo>
                    <a:pt x="401" y="185"/>
                    <a:pt x="402" y="184"/>
                    <a:pt x="404" y="186"/>
                  </a:cubicBezTo>
                  <a:cubicBezTo>
                    <a:pt x="402" y="186"/>
                    <a:pt x="400" y="187"/>
                    <a:pt x="401" y="189"/>
                  </a:cubicBezTo>
                  <a:cubicBezTo>
                    <a:pt x="401" y="191"/>
                    <a:pt x="403" y="191"/>
                    <a:pt x="402" y="193"/>
                  </a:cubicBezTo>
                  <a:cubicBezTo>
                    <a:pt x="404" y="193"/>
                    <a:pt x="406" y="193"/>
                    <a:pt x="408" y="193"/>
                  </a:cubicBezTo>
                  <a:cubicBezTo>
                    <a:pt x="410" y="192"/>
                    <a:pt x="410" y="188"/>
                    <a:pt x="409" y="185"/>
                  </a:cubicBezTo>
                  <a:cubicBezTo>
                    <a:pt x="408" y="184"/>
                    <a:pt x="406" y="183"/>
                    <a:pt x="405" y="182"/>
                  </a:cubicBezTo>
                  <a:cubicBezTo>
                    <a:pt x="408" y="174"/>
                    <a:pt x="405" y="179"/>
                    <a:pt x="404" y="176"/>
                  </a:cubicBezTo>
                  <a:cubicBezTo>
                    <a:pt x="402" y="174"/>
                    <a:pt x="402" y="168"/>
                    <a:pt x="401" y="165"/>
                  </a:cubicBezTo>
                  <a:cubicBezTo>
                    <a:pt x="400" y="165"/>
                    <a:pt x="399" y="165"/>
                    <a:pt x="398" y="165"/>
                  </a:cubicBezTo>
                  <a:close/>
                  <a:moveTo>
                    <a:pt x="453" y="209"/>
                  </a:moveTo>
                  <a:cubicBezTo>
                    <a:pt x="448" y="207"/>
                    <a:pt x="449" y="211"/>
                    <a:pt x="447" y="211"/>
                  </a:cubicBezTo>
                  <a:cubicBezTo>
                    <a:pt x="447" y="210"/>
                    <a:pt x="446" y="210"/>
                    <a:pt x="444" y="210"/>
                  </a:cubicBezTo>
                  <a:cubicBezTo>
                    <a:pt x="445" y="215"/>
                    <a:pt x="439" y="212"/>
                    <a:pt x="437" y="214"/>
                  </a:cubicBezTo>
                  <a:cubicBezTo>
                    <a:pt x="436" y="215"/>
                    <a:pt x="437" y="216"/>
                    <a:pt x="436" y="217"/>
                  </a:cubicBezTo>
                  <a:cubicBezTo>
                    <a:pt x="435" y="218"/>
                    <a:pt x="433" y="217"/>
                    <a:pt x="433" y="218"/>
                  </a:cubicBezTo>
                  <a:cubicBezTo>
                    <a:pt x="436" y="219"/>
                    <a:pt x="433" y="220"/>
                    <a:pt x="433" y="223"/>
                  </a:cubicBezTo>
                  <a:cubicBezTo>
                    <a:pt x="436" y="225"/>
                    <a:pt x="437" y="220"/>
                    <a:pt x="439" y="220"/>
                  </a:cubicBezTo>
                  <a:cubicBezTo>
                    <a:pt x="441" y="219"/>
                    <a:pt x="444" y="220"/>
                    <a:pt x="447" y="220"/>
                  </a:cubicBezTo>
                  <a:cubicBezTo>
                    <a:pt x="449" y="220"/>
                    <a:pt x="449" y="219"/>
                    <a:pt x="451" y="218"/>
                  </a:cubicBezTo>
                  <a:cubicBezTo>
                    <a:pt x="455" y="218"/>
                    <a:pt x="459" y="220"/>
                    <a:pt x="460" y="221"/>
                  </a:cubicBezTo>
                  <a:cubicBezTo>
                    <a:pt x="459" y="222"/>
                    <a:pt x="457" y="221"/>
                    <a:pt x="457" y="223"/>
                  </a:cubicBezTo>
                  <a:cubicBezTo>
                    <a:pt x="458" y="222"/>
                    <a:pt x="458" y="224"/>
                    <a:pt x="458" y="224"/>
                  </a:cubicBezTo>
                  <a:cubicBezTo>
                    <a:pt x="459" y="224"/>
                    <a:pt x="460" y="223"/>
                    <a:pt x="460" y="223"/>
                  </a:cubicBezTo>
                  <a:cubicBezTo>
                    <a:pt x="465" y="223"/>
                    <a:pt x="463" y="223"/>
                    <a:pt x="467" y="221"/>
                  </a:cubicBezTo>
                  <a:cubicBezTo>
                    <a:pt x="471" y="219"/>
                    <a:pt x="474" y="223"/>
                    <a:pt x="477" y="220"/>
                  </a:cubicBezTo>
                  <a:cubicBezTo>
                    <a:pt x="473" y="219"/>
                    <a:pt x="477" y="214"/>
                    <a:pt x="474" y="217"/>
                  </a:cubicBezTo>
                  <a:cubicBezTo>
                    <a:pt x="471" y="219"/>
                    <a:pt x="471" y="211"/>
                    <a:pt x="471" y="211"/>
                  </a:cubicBezTo>
                  <a:cubicBezTo>
                    <a:pt x="471" y="211"/>
                    <a:pt x="467" y="212"/>
                    <a:pt x="468" y="209"/>
                  </a:cubicBezTo>
                  <a:cubicBezTo>
                    <a:pt x="466" y="209"/>
                    <a:pt x="464" y="209"/>
                    <a:pt x="461" y="209"/>
                  </a:cubicBezTo>
                  <a:cubicBezTo>
                    <a:pt x="462" y="207"/>
                    <a:pt x="463" y="206"/>
                    <a:pt x="461" y="204"/>
                  </a:cubicBezTo>
                  <a:cubicBezTo>
                    <a:pt x="457" y="206"/>
                    <a:pt x="458" y="204"/>
                    <a:pt x="453" y="204"/>
                  </a:cubicBezTo>
                  <a:cubicBezTo>
                    <a:pt x="452" y="206"/>
                    <a:pt x="451" y="207"/>
                    <a:pt x="453" y="209"/>
                  </a:cubicBezTo>
                  <a:close/>
                  <a:moveTo>
                    <a:pt x="491" y="244"/>
                  </a:moveTo>
                  <a:cubicBezTo>
                    <a:pt x="490" y="244"/>
                    <a:pt x="489" y="243"/>
                    <a:pt x="489" y="242"/>
                  </a:cubicBezTo>
                  <a:cubicBezTo>
                    <a:pt x="495" y="244"/>
                    <a:pt x="489" y="233"/>
                    <a:pt x="495" y="234"/>
                  </a:cubicBezTo>
                  <a:cubicBezTo>
                    <a:pt x="498" y="237"/>
                    <a:pt x="499" y="233"/>
                    <a:pt x="503" y="234"/>
                  </a:cubicBezTo>
                  <a:cubicBezTo>
                    <a:pt x="501" y="225"/>
                    <a:pt x="491" y="224"/>
                    <a:pt x="482" y="225"/>
                  </a:cubicBezTo>
                  <a:cubicBezTo>
                    <a:pt x="481" y="225"/>
                    <a:pt x="481" y="224"/>
                    <a:pt x="481" y="223"/>
                  </a:cubicBezTo>
                  <a:cubicBezTo>
                    <a:pt x="478" y="222"/>
                    <a:pt x="477" y="225"/>
                    <a:pt x="474" y="225"/>
                  </a:cubicBezTo>
                  <a:cubicBezTo>
                    <a:pt x="472" y="225"/>
                    <a:pt x="472" y="223"/>
                    <a:pt x="470" y="224"/>
                  </a:cubicBezTo>
                  <a:cubicBezTo>
                    <a:pt x="468" y="225"/>
                    <a:pt x="467" y="226"/>
                    <a:pt x="465" y="227"/>
                  </a:cubicBezTo>
                  <a:cubicBezTo>
                    <a:pt x="463" y="228"/>
                    <a:pt x="462" y="227"/>
                    <a:pt x="460" y="228"/>
                  </a:cubicBezTo>
                  <a:cubicBezTo>
                    <a:pt x="460" y="231"/>
                    <a:pt x="459" y="232"/>
                    <a:pt x="457" y="232"/>
                  </a:cubicBezTo>
                  <a:cubicBezTo>
                    <a:pt x="457" y="244"/>
                    <a:pt x="455" y="244"/>
                    <a:pt x="456" y="256"/>
                  </a:cubicBezTo>
                  <a:cubicBezTo>
                    <a:pt x="461" y="258"/>
                    <a:pt x="458" y="252"/>
                    <a:pt x="463" y="253"/>
                  </a:cubicBezTo>
                  <a:cubicBezTo>
                    <a:pt x="462" y="251"/>
                    <a:pt x="463" y="249"/>
                    <a:pt x="464" y="248"/>
                  </a:cubicBezTo>
                  <a:cubicBezTo>
                    <a:pt x="466" y="245"/>
                    <a:pt x="464" y="241"/>
                    <a:pt x="465" y="237"/>
                  </a:cubicBezTo>
                  <a:cubicBezTo>
                    <a:pt x="466" y="236"/>
                    <a:pt x="468" y="234"/>
                    <a:pt x="468" y="234"/>
                  </a:cubicBezTo>
                  <a:cubicBezTo>
                    <a:pt x="469" y="232"/>
                    <a:pt x="468" y="230"/>
                    <a:pt x="470" y="230"/>
                  </a:cubicBezTo>
                  <a:cubicBezTo>
                    <a:pt x="472" y="230"/>
                    <a:pt x="474" y="229"/>
                    <a:pt x="475" y="228"/>
                  </a:cubicBezTo>
                  <a:cubicBezTo>
                    <a:pt x="473" y="233"/>
                    <a:pt x="480" y="229"/>
                    <a:pt x="479" y="232"/>
                  </a:cubicBezTo>
                  <a:cubicBezTo>
                    <a:pt x="480" y="237"/>
                    <a:pt x="480" y="235"/>
                    <a:pt x="479" y="239"/>
                  </a:cubicBezTo>
                  <a:cubicBezTo>
                    <a:pt x="481" y="240"/>
                    <a:pt x="482" y="239"/>
                    <a:pt x="482" y="241"/>
                  </a:cubicBezTo>
                  <a:cubicBezTo>
                    <a:pt x="481" y="241"/>
                    <a:pt x="480" y="241"/>
                    <a:pt x="479" y="242"/>
                  </a:cubicBezTo>
                  <a:cubicBezTo>
                    <a:pt x="484" y="241"/>
                    <a:pt x="489" y="247"/>
                    <a:pt x="491" y="244"/>
                  </a:cubicBezTo>
                  <a:close/>
                  <a:moveTo>
                    <a:pt x="516" y="238"/>
                  </a:moveTo>
                  <a:cubicBezTo>
                    <a:pt x="516" y="238"/>
                    <a:pt x="516" y="241"/>
                    <a:pt x="516" y="241"/>
                  </a:cubicBezTo>
                  <a:cubicBezTo>
                    <a:pt x="514" y="243"/>
                    <a:pt x="507" y="237"/>
                    <a:pt x="505" y="239"/>
                  </a:cubicBezTo>
                  <a:cubicBezTo>
                    <a:pt x="505" y="242"/>
                    <a:pt x="503" y="242"/>
                    <a:pt x="502" y="244"/>
                  </a:cubicBezTo>
                  <a:cubicBezTo>
                    <a:pt x="505" y="248"/>
                    <a:pt x="506" y="245"/>
                    <a:pt x="510" y="245"/>
                  </a:cubicBezTo>
                  <a:cubicBezTo>
                    <a:pt x="513" y="245"/>
                    <a:pt x="518" y="246"/>
                    <a:pt x="520" y="244"/>
                  </a:cubicBezTo>
                  <a:cubicBezTo>
                    <a:pt x="519" y="244"/>
                    <a:pt x="519" y="243"/>
                    <a:pt x="520" y="242"/>
                  </a:cubicBezTo>
                  <a:cubicBezTo>
                    <a:pt x="521" y="242"/>
                    <a:pt x="523" y="242"/>
                    <a:pt x="523" y="241"/>
                  </a:cubicBezTo>
                  <a:cubicBezTo>
                    <a:pt x="519" y="241"/>
                    <a:pt x="518" y="238"/>
                    <a:pt x="516" y="238"/>
                  </a:cubicBezTo>
                  <a:close/>
                  <a:moveTo>
                    <a:pt x="496" y="249"/>
                  </a:moveTo>
                  <a:cubicBezTo>
                    <a:pt x="496" y="249"/>
                    <a:pt x="495" y="247"/>
                    <a:pt x="493" y="248"/>
                  </a:cubicBezTo>
                  <a:cubicBezTo>
                    <a:pt x="493" y="248"/>
                    <a:pt x="494" y="250"/>
                    <a:pt x="493" y="251"/>
                  </a:cubicBezTo>
                  <a:cubicBezTo>
                    <a:pt x="491" y="251"/>
                    <a:pt x="489" y="251"/>
                    <a:pt x="486" y="251"/>
                  </a:cubicBezTo>
                  <a:cubicBezTo>
                    <a:pt x="489" y="256"/>
                    <a:pt x="482" y="252"/>
                    <a:pt x="482" y="255"/>
                  </a:cubicBezTo>
                  <a:cubicBezTo>
                    <a:pt x="484" y="255"/>
                    <a:pt x="485" y="255"/>
                    <a:pt x="486" y="255"/>
                  </a:cubicBezTo>
                  <a:cubicBezTo>
                    <a:pt x="487" y="256"/>
                    <a:pt x="485" y="257"/>
                    <a:pt x="485" y="258"/>
                  </a:cubicBezTo>
                  <a:cubicBezTo>
                    <a:pt x="489" y="259"/>
                    <a:pt x="488" y="255"/>
                    <a:pt x="491" y="255"/>
                  </a:cubicBezTo>
                  <a:cubicBezTo>
                    <a:pt x="492" y="256"/>
                    <a:pt x="494" y="257"/>
                    <a:pt x="498" y="256"/>
                  </a:cubicBezTo>
                  <a:cubicBezTo>
                    <a:pt x="497" y="251"/>
                    <a:pt x="507" y="255"/>
                    <a:pt x="505" y="248"/>
                  </a:cubicBezTo>
                  <a:cubicBezTo>
                    <a:pt x="500" y="247"/>
                    <a:pt x="498" y="249"/>
                    <a:pt x="496" y="249"/>
                  </a:cubicBezTo>
                  <a:close/>
                </a:path>
              </a:pathLst>
            </a:custGeom>
            <a:grpFill/>
            <a:ln w="9525">
              <a:noFill/>
            </a:ln>
          </p:spPr>
          <p:txBody>
            <a:bodyPr/>
            <a:lstStyle/>
            <a:p>
              <a:endParaRPr lang="zh-CN" altLang="en-US"/>
            </a:p>
          </p:txBody>
        </p:sp>
        <p:sp>
          <p:nvSpPr>
            <p:cNvPr id="6255" name="Freeform 92"/>
            <p:cNvSpPr/>
            <p:nvPr/>
          </p:nvSpPr>
          <p:spPr>
            <a:xfrm>
              <a:off x="3459162" y="1019175"/>
              <a:ext cx="173038" cy="260350"/>
            </a:xfrm>
            <a:custGeom>
              <a:avLst/>
              <a:gdLst/>
              <a:ahLst/>
              <a:cxnLst>
                <a:cxn ang="0">
                  <a:pos x="48902" y="26412"/>
                </a:cxn>
                <a:cxn ang="0">
                  <a:pos x="86519" y="22639"/>
                </a:cxn>
                <a:cxn ang="0">
                  <a:pos x="90281" y="52825"/>
                </a:cxn>
                <a:cxn ang="0">
                  <a:pos x="63949" y="67917"/>
                </a:cxn>
                <a:cxn ang="0">
                  <a:pos x="97804" y="83010"/>
                </a:cxn>
                <a:cxn ang="0">
                  <a:pos x="112851" y="120742"/>
                </a:cxn>
                <a:cxn ang="0">
                  <a:pos x="124136" y="132062"/>
                </a:cxn>
                <a:cxn ang="0">
                  <a:pos x="142944" y="143381"/>
                </a:cxn>
                <a:cxn ang="0">
                  <a:pos x="131659" y="166020"/>
                </a:cxn>
                <a:cxn ang="0">
                  <a:pos x="165515" y="169793"/>
                </a:cxn>
                <a:cxn ang="0">
                  <a:pos x="165515" y="199979"/>
                </a:cxn>
                <a:cxn ang="0">
                  <a:pos x="154230" y="199979"/>
                </a:cxn>
                <a:cxn ang="0">
                  <a:pos x="165515" y="207525"/>
                </a:cxn>
                <a:cxn ang="0">
                  <a:pos x="154230" y="222618"/>
                </a:cxn>
                <a:cxn ang="0">
                  <a:pos x="139183" y="233938"/>
                </a:cxn>
                <a:cxn ang="0">
                  <a:pos x="86519" y="226391"/>
                </a:cxn>
                <a:cxn ang="0">
                  <a:pos x="63949" y="233938"/>
                </a:cxn>
                <a:cxn ang="0">
                  <a:pos x="26332" y="233938"/>
                </a:cxn>
                <a:cxn ang="0">
                  <a:pos x="37617" y="226391"/>
                </a:cxn>
                <a:cxn ang="0">
                  <a:pos x="45140" y="233938"/>
                </a:cxn>
                <a:cxn ang="0">
                  <a:pos x="48902" y="222618"/>
                </a:cxn>
                <a:cxn ang="0">
                  <a:pos x="78996" y="218845"/>
                </a:cxn>
                <a:cxn ang="0">
                  <a:pos x="37617" y="199979"/>
                </a:cxn>
                <a:cxn ang="0">
                  <a:pos x="37617" y="169793"/>
                </a:cxn>
                <a:cxn ang="0">
                  <a:pos x="48902" y="166020"/>
                </a:cxn>
                <a:cxn ang="0">
                  <a:pos x="71472" y="166020"/>
                </a:cxn>
                <a:cxn ang="0">
                  <a:pos x="75234" y="132062"/>
                </a:cxn>
                <a:cxn ang="0">
                  <a:pos x="60187" y="109422"/>
                </a:cxn>
                <a:cxn ang="0">
                  <a:pos x="37617" y="116969"/>
                </a:cxn>
                <a:cxn ang="0">
                  <a:pos x="37617" y="90557"/>
                </a:cxn>
                <a:cxn ang="0">
                  <a:pos x="18808" y="79237"/>
                </a:cxn>
                <a:cxn ang="0">
                  <a:pos x="0" y="26412"/>
                </a:cxn>
                <a:cxn ang="0">
                  <a:pos x="26332" y="0"/>
                </a:cxn>
                <a:cxn ang="0">
                  <a:pos x="75234" y="0"/>
                </a:cxn>
                <a:cxn ang="0">
                  <a:pos x="48902" y="26412"/>
                </a:cxn>
              </a:cxnLst>
              <a:rect l="0" t="0" r="0" b="0"/>
              <a:pathLst>
                <a:path w="46" h="69">
                  <a:moveTo>
                    <a:pt x="13" y="7"/>
                  </a:moveTo>
                  <a:cubicBezTo>
                    <a:pt x="14" y="9"/>
                    <a:pt x="20" y="6"/>
                    <a:pt x="23" y="6"/>
                  </a:cubicBezTo>
                  <a:cubicBezTo>
                    <a:pt x="24" y="7"/>
                    <a:pt x="24" y="11"/>
                    <a:pt x="24" y="14"/>
                  </a:cubicBezTo>
                  <a:cubicBezTo>
                    <a:pt x="21" y="15"/>
                    <a:pt x="18" y="15"/>
                    <a:pt x="17" y="18"/>
                  </a:cubicBezTo>
                  <a:cubicBezTo>
                    <a:pt x="18" y="21"/>
                    <a:pt x="21" y="23"/>
                    <a:pt x="26" y="22"/>
                  </a:cubicBezTo>
                  <a:cubicBezTo>
                    <a:pt x="25" y="28"/>
                    <a:pt x="31" y="26"/>
                    <a:pt x="30" y="32"/>
                  </a:cubicBezTo>
                  <a:cubicBezTo>
                    <a:pt x="30" y="34"/>
                    <a:pt x="33" y="33"/>
                    <a:pt x="33" y="35"/>
                  </a:cubicBezTo>
                  <a:cubicBezTo>
                    <a:pt x="33" y="38"/>
                    <a:pt x="37" y="36"/>
                    <a:pt x="38" y="38"/>
                  </a:cubicBezTo>
                  <a:cubicBezTo>
                    <a:pt x="38" y="40"/>
                    <a:pt x="36" y="41"/>
                    <a:pt x="35" y="44"/>
                  </a:cubicBezTo>
                  <a:cubicBezTo>
                    <a:pt x="39" y="43"/>
                    <a:pt x="42" y="43"/>
                    <a:pt x="44" y="45"/>
                  </a:cubicBezTo>
                  <a:cubicBezTo>
                    <a:pt x="42" y="47"/>
                    <a:pt x="46" y="51"/>
                    <a:pt x="44" y="53"/>
                  </a:cubicBezTo>
                  <a:cubicBezTo>
                    <a:pt x="44" y="54"/>
                    <a:pt x="41" y="53"/>
                    <a:pt x="41" y="53"/>
                  </a:cubicBezTo>
                  <a:cubicBezTo>
                    <a:pt x="41" y="55"/>
                    <a:pt x="43" y="54"/>
                    <a:pt x="44" y="55"/>
                  </a:cubicBezTo>
                  <a:cubicBezTo>
                    <a:pt x="43" y="56"/>
                    <a:pt x="41" y="56"/>
                    <a:pt x="41" y="59"/>
                  </a:cubicBezTo>
                  <a:cubicBezTo>
                    <a:pt x="39" y="59"/>
                    <a:pt x="39" y="61"/>
                    <a:pt x="37" y="62"/>
                  </a:cubicBezTo>
                  <a:cubicBezTo>
                    <a:pt x="32" y="61"/>
                    <a:pt x="29" y="60"/>
                    <a:pt x="23" y="60"/>
                  </a:cubicBezTo>
                  <a:cubicBezTo>
                    <a:pt x="20" y="63"/>
                    <a:pt x="22" y="63"/>
                    <a:pt x="17" y="62"/>
                  </a:cubicBezTo>
                  <a:cubicBezTo>
                    <a:pt x="16" y="64"/>
                    <a:pt x="7" y="69"/>
                    <a:pt x="7" y="62"/>
                  </a:cubicBezTo>
                  <a:cubicBezTo>
                    <a:pt x="9" y="63"/>
                    <a:pt x="10" y="60"/>
                    <a:pt x="10" y="60"/>
                  </a:cubicBezTo>
                  <a:cubicBezTo>
                    <a:pt x="11" y="60"/>
                    <a:pt x="12" y="62"/>
                    <a:pt x="12" y="62"/>
                  </a:cubicBezTo>
                  <a:cubicBezTo>
                    <a:pt x="13" y="61"/>
                    <a:pt x="12" y="60"/>
                    <a:pt x="13" y="59"/>
                  </a:cubicBezTo>
                  <a:cubicBezTo>
                    <a:pt x="15" y="57"/>
                    <a:pt x="18" y="59"/>
                    <a:pt x="21" y="58"/>
                  </a:cubicBezTo>
                  <a:cubicBezTo>
                    <a:pt x="20" y="51"/>
                    <a:pt x="14" y="56"/>
                    <a:pt x="10" y="53"/>
                  </a:cubicBezTo>
                  <a:cubicBezTo>
                    <a:pt x="10" y="51"/>
                    <a:pt x="10" y="48"/>
                    <a:pt x="10" y="45"/>
                  </a:cubicBezTo>
                  <a:cubicBezTo>
                    <a:pt x="13" y="46"/>
                    <a:pt x="15" y="44"/>
                    <a:pt x="13" y="44"/>
                  </a:cubicBezTo>
                  <a:cubicBezTo>
                    <a:pt x="14" y="39"/>
                    <a:pt x="16" y="45"/>
                    <a:pt x="19" y="44"/>
                  </a:cubicBezTo>
                  <a:cubicBezTo>
                    <a:pt x="21" y="44"/>
                    <a:pt x="16" y="38"/>
                    <a:pt x="20" y="35"/>
                  </a:cubicBezTo>
                  <a:cubicBezTo>
                    <a:pt x="19" y="32"/>
                    <a:pt x="15" y="34"/>
                    <a:pt x="16" y="29"/>
                  </a:cubicBezTo>
                  <a:cubicBezTo>
                    <a:pt x="15" y="31"/>
                    <a:pt x="13" y="31"/>
                    <a:pt x="10" y="31"/>
                  </a:cubicBezTo>
                  <a:cubicBezTo>
                    <a:pt x="10" y="29"/>
                    <a:pt x="10" y="26"/>
                    <a:pt x="10" y="24"/>
                  </a:cubicBezTo>
                  <a:cubicBezTo>
                    <a:pt x="10" y="21"/>
                    <a:pt x="5" y="23"/>
                    <a:pt x="5" y="21"/>
                  </a:cubicBezTo>
                  <a:cubicBezTo>
                    <a:pt x="7" y="16"/>
                    <a:pt x="6" y="8"/>
                    <a:pt x="0" y="7"/>
                  </a:cubicBezTo>
                  <a:cubicBezTo>
                    <a:pt x="2" y="4"/>
                    <a:pt x="6" y="4"/>
                    <a:pt x="7" y="0"/>
                  </a:cubicBezTo>
                  <a:cubicBezTo>
                    <a:pt x="12" y="0"/>
                    <a:pt x="16" y="0"/>
                    <a:pt x="20" y="0"/>
                  </a:cubicBezTo>
                  <a:cubicBezTo>
                    <a:pt x="17" y="2"/>
                    <a:pt x="15" y="4"/>
                    <a:pt x="13" y="7"/>
                  </a:cubicBezTo>
                  <a:close/>
                </a:path>
              </a:pathLst>
            </a:custGeom>
            <a:grpFill/>
            <a:ln w="9525">
              <a:noFill/>
            </a:ln>
          </p:spPr>
          <p:txBody>
            <a:bodyPr/>
            <a:lstStyle/>
            <a:p>
              <a:endParaRPr lang="zh-CN" altLang="en-US"/>
            </a:p>
          </p:txBody>
        </p:sp>
        <p:sp>
          <p:nvSpPr>
            <p:cNvPr id="6256" name="Freeform 93"/>
            <p:cNvSpPr/>
            <p:nvPr/>
          </p:nvSpPr>
          <p:spPr>
            <a:xfrm>
              <a:off x="274637" y="1030288"/>
              <a:ext cx="44450" cy="38100"/>
            </a:xfrm>
            <a:custGeom>
              <a:avLst/>
              <a:gdLst/>
              <a:ahLst/>
              <a:cxnLst>
                <a:cxn ang="0">
                  <a:pos x="40746" y="3810"/>
                </a:cxn>
                <a:cxn ang="0">
                  <a:pos x="44450" y="26670"/>
                </a:cxn>
                <a:cxn ang="0">
                  <a:pos x="18521" y="38100"/>
                </a:cxn>
                <a:cxn ang="0">
                  <a:pos x="18521" y="26670"/>
                </a:cxn>
                <a:cxn ang="0">
                  <a:pos x="7408" y="30480"/>
                </a:cxn>
                <a:cxn ang="0">
                  <a:pos x="14817" y="26670"/>
                </a:cxn>
                <a:cxn ang="0">
                  <a:pos x="40746" y="3810"/>
                </a:cxn>
              </a:cxnLst>
              <a:rect l="0" t="0" r="0" b="0"/>
              <a:pathLst>
                <a:path w="12" h="10">
                  <a:moveTo>
                    <a:pt x="11" y="1"/>
                  </a:moveTo>
                  <a:cubicBezTo>
                    <a:pt x="9" y="3"/>
                    <a:pt x="10" y="5"/>
                    <a:pt x="12" y="7"/>
                  </a:cubicBezTo>
                  <a:cubicBezTo>
                    <a:pt x="11" y="9"/>
                    <a:pt x="8" y="9"/>
                    <a:pt x="5" y="10"/>
                  </a:cubicBezTo>
                  <a:cubicBezTo>
                    <a:pt x="5" y="9"/>
                    <a:pt x="5" y="8"/>
                    <a:pt x="5" y="7"/>
                  </a:cubicBezTo>
                  <a:cubicBezTo>
                    <a:pt x="4" y="7"/>
                    <a:pt x="4" y="8"/>
                    <a:pt x="2" y="8"/>
                  </a:cubicBezTo>
                  <a:cubicBezTo>
                    <a:pt x="0" y="7"/>
                    <a:pt x="3" y="8"/>
                    <a:pt x="4" y="7"/>
                  </a:cubicBezTo>
                  <a:cubicBezTo>
                    <a:pt x="5" y="6"/>
                    <a:pt x="8" y="0"/>
                    <a:pt x="11" y="1"/>
                  </a:cubicBezTo>
                  <a:close/>
                </a:path>
              </a:pathLst>
            </a:custGeom>
            <a:grpFill/>
            <a:ln w="9525">
              <a:noFill/>
            </a:ln>
          </p:spPr>
          <p:txBody>
            <a:bodyPr/>
            <a:lstStyle/>
            <a:p>
              <a:endParaRPr lang="zh-CN" altLang="en-US"/>
            </a:p>
          </p:txBody>
        </p:sp>
        <p:sp>
          <p:nvSpPr>
            <p:cNvPr id="6257" name="Freeform 94"/>
            <p:cNvSpPr/>
            <p:nvPr/>
          </p:nvSpPr>
          <p:spPr>
            <a:xfrm>
              <a:off x="6599237" y="1455738"/>
              <a:ext cx="25400" cy="30163"/>
            </a:xfrm>
            <a:custGeom>
              <a:avLst/>
              <a:gdLst/>
              <a:ahLst/>
              <a:cxnLst>
                <a:cxn ang="0">
                  <a:pos x="7257" y="7541"/>
                </a:cxn>
                <a:cxn ang="0">
                  <a:pos x="25400" y="0"/>
                </a:cxn>
                <a:cxn ang="0">
                  <a:pos x="0" y="26393"/>
                </a:cxn>
                <a:cxn ang="0">
                  <a:pos x="7257" y="7541"/>
                </a:cxn>
              </a:cxnLst>
              <a:rect l="0" t="0" r="0" b="0"/>
              <a:pathLst>
                <a:path w="7" h="8">
                  <a:moveTo>
                    <a:pt x="2" y="2"/>
                  </a:moveTo>
                  <a:cubicBezTo>
                    <a:pt x="3" y="0"/>
                    <a:pt x="4" y="2"/>
                    <a:pt x="7" y="0"/>
                  </a:cubicBezTo>
                  <a:cubicBezTo>
                    <a:pt x="6" y="4"/>
                    <a:pt x="6" y="8"/>
                    <a:pt x="0" y="7"/>
                  </a:cubicBezTo>
                  <a:cubicBezTo>
                    <a:pt x="0" y="6"/>
                    <a:pt x="6" y="3"/>
                    <a:pt x="2" y="2"/>
                  </a:cubicBezTo>
                  <a:close/>
                </a:path>
              </a:pathLst>
            </a:custGeom>
            <a:grpFill/>
            <a:ln w="9525">
              <a:noFill/>
            </a:ln>
          </p:spPr>
          <p:txBody>
            <a:bodyPr/>
            <a:lstStyle/>
            <a:p>
              <a:endParaRPr lang="zh-CN" altLang="en-US"/>
            </a:p>
          </p:txBody>
        </p:sp>
        <p:sp>
          <p:nvSpPr>
            <p:cNvPr id="6258" name="Freeform 95"/>
            <p:cNvSpPr/>
            <p:nvPr/>
          </p:nvSpPr>
          <p:spPr>
            <a:xfrm>
              <a:off x="5934075" y="2287588"/>
              <a:ext cx="214313" cy="242888"/>
            </a:xfrm>
            <a:custGeom>
              <a:avLst/>
              <a:gdLst/>
              <a:ahLst/>
              <a:cxnLst>
                <a:cxn ang="0">
                  <a:pos x="172954" y="14947"/>
                </a:cxn>
                <a:cxn ang="0">
                  <a:pos x="191754" y="26157"/>
                </a:cxn>
                <a:cxn ang="0">
                  <a:pos x="214313" y="41104"/>
                </a:cxn>
                <a:cxn ang="0">
                  <a:pos x="191754" y="67261"/>
                </a:cxn>
                <a:cxn ang="0">
                  <a:pos x="187994" y="97155"/>
                </a:cxn>
                <a:cxn ang="0">
                  <a:pos x="199273" y="108365"/>
                </a:cxn>
                <a:cxn ang="0">
                  <a:pos x="199273" y="123312"/>
                </a:cxn>
                <a:cxn ang="0">
                  <a:pos x="206793" y="134523"/>
                </a:cxn>
                <a:cxn ang="0">
                  <a:pos x="180474" y="149470"/>
                </a:cxn>
                <a:cxn ang="0">
                  <a:pos x="176714" y="175627"/>
                </a:cxn>
                <a:cxn ang="0">
                  <a:pos x="176714" y="186837"/>
                </a:cxn>
                <a:cxn ang="0">
                  <a:pos x="165435" y="186837"/>
                </a:cxn>
                <a:cxn ang="0">
                  <a:pos x="150395" y="209257"/>
                </a:cxn>
                <a:cxn ang="0">
                  <a:pos x="150395" y="239151"/>
                </a:cxn>
                <a:cxn ang="0">
                  <a:pos x="97757" y="224204"/>
                </a:cxn>
                <a:cxn ang="0">
                  <a:pos x="93997" y="235415"/>
                </a:cxn>
                <a:cxn ang="0">
                  <a:pos x="75198" y="224204"/>
                </a:cxn>
                <a:cxn ang="0">
                  <a:pos x="48878" y="224204"/>
                </a:cxn>
                <a:cxn ang="0">
                  <a:pos x="33839" y="220468"/>
                </a:cxn>
                <a:cxn ang="0">
                  <a:pos x="15040" y="186837"/>
                </a:cxn>
                <a:cxn ang="0">
                  <a:pos x="18799" y="168153"/>
                </a:cxn>
                <a:cxn ang="0">
                  <a:pos x="15040" y="168153"/>
                </a:cxn>
                <a:cxn ang="0">
                  <a:pos x="7520" y="123312"/>
                </a:cxn>
                <a:cxn ang="0">
                  <a:pos x="60158" y="119576"/>
                </a:cxn>
                <a:cxn ang="0">
                  <a:pos x="60158" y="104629"/>
                </a:cxn>
                <a:cxn ang="0">
                  <a:pos x="97757" y="78472"/>
                </a:cxn>
                <a:cxn ang="0">
                  <a:pos x="127836" y="67261"/>
                </a:cxn>
                <a:cxn ang="0">
                  <a:pos x="135356" y="52314"/>
                </a:cxn>
                <a:cxn ang="0">
                  <a:pos x="146635" y="52314"/>
                </a:cxn>
                <a:cxn ang="0">
                  <a:pos x="154155" y="41104"/>
                </a:cxn>
                <a:cxn ang="0">
                  <a:pos x="176714" y="14947"/>
                </a:cxn>
                <a:cxn ang="0">
                  <a:pos x="172954" y="14947"/>
                </a:cxn>
              </a:cxnLst>
              <a:rect l="0" t="0" r="0" b="0"/>
              <a:pathLst>
                <a:path w="57" h="65">
                  <a:moveTo>
                    <a:pt x="46" y="4"/>
                  </a:moveTo>
                  <a:cubicBezTo>
                    <a:pt x="47" y="0"/>
                    <a:pt x="49" y="7"/>
                    <a:pt x="51" y="7"/>
                  </a:cubicBezTo>
                  <a:cubicBezTo>
                    <a:pt x="53" y="8"/>
                    <a:pt x="54" y="11"/>
                    <a:pt x="57" y="11"/>
                  </a:cubicBezTo>
                  <a:cubicBezTo>
                    <a:pt x="56" y="14"/>
                    <a:pt x="56" y="18"/>
                    <a:pt x="51" y="18"/>
                  </a:cubicBezTo>
                  <a:cubicBezTo>
                    <a:pt x="50" y="20"/>
                    <a:pt x="53" y="26"/>
                    <a:pt x="50" y="26"/>
                  </a:cubicBezTo>
                  <a:cubicBezTo>
                    <a:pt x="49" y="28"/>
                    <a:pt x="52" y="28"/>
                    <a:pt x="53" y="29"/>
                  </a:cubicBezTo>
                  <a:cubicBezTo>
                    <a:pt x="53" y="30"/>
                    <a:pt x="52" y="32"/>
                    <a:pt x="53" y="33"/>
                  </a:cubicBezTo>
                  <a:cubicBezTo>
                    <a:pt x="53" y="35"/>
                    <a:pt x="55" y="35"/>
                    <a:pt x="55" y="36"/>
                  </a:cubicBezTo>
                  <a:cubicBezTo>
                    <a:pt x="55" y="40"/>
                    <a:pt x="51" y="43"/>
                    <a:pt x="48" y="40"/>
                  </a:cubicBezTo>
                  <a:cubicBezTo>
                    <a:pt x="49" y="44"/>
                    <a:pt x="51" y="44"/>
                    <a:pt x="47" y="47"/>
                  </a:cubicBezTo>
                  <a:cubicBezTo>
                    <a:pt x="47" y="48"/>
                    <a:pt x="47" y="50"/>
                    <a:pt x="47" y="50"/>
                  </a:cubicBezTo>
                  <a:cubicBezTo>
                    <a:pt x="47" y="51"/>
                    <a:pt x="45" y="50"/>
                    <a:pt x="44" y="50"/>
                  </a:cubicBezTo>
                  <a:cubicBezTo>
                    <a:pt x="43" y="52"/>
                    <a:pt x="44" y="57"/>
                    <a:pt x="40" y="56"/>
                  </a:cubicBezTo>
                  <a:cubicBezTo>
                    <a:pt x="43" y="58"/>
                    <a:pt x="39" y="59"/>
                    <a:pt x="40" y="64"/>
                  </a:cubicBezTo>
                  <a:cubicBezTo>
                    <a:pt x="33" y="65"/>
                    <a:pt x="31" y="61"/>
                    <a:pt x="26" y="60"/>
                  </a:cubicBezTo>
                  <a:cubicBezTo>
                    <a:pt x="25" y="60"/>
                    <a:pt x="25" y="62"/>
                    <a:pt x="25" y="63"/>
                  </a:cubicBezTo>
                  <a:cubicBezTo>
                    <a:pt x="22" y="64"/>
                    <a:pt x="21" y="60"/>
                    <a:pt x="20" y="60"/>
                  </a:cubicBezTo>
                  <a:cubicBezTo>
                    <a:pt x="18" y="59"/>
                    <a:pt x="15" y="61"/>
                    <a:pt x="13" y="60"/>
                  </a:cubicBezTo>
                  <a:cubicBezTo>
                    <a:pt x="12" y="60"/>
                    <a:pt x="14" y="56"/>
                    <a:pt x="9" y="59"/>
                  </a:cubicBezTo>
                  <a:cubicBezTo>
                    <a:pt x="8" y="55"/>
                    <a:pt x="8" y="51"/>
                    <a:pt x="4" y="50"/>
                  </a:cubicBezTo>
                  <a:cubicBezTo>
                    <a:pt x="3" y="48"/>
                    <a:pt x="5" y="47"/>
                    <a:pt x="5" y="45"/>
                  </a:cubicBezTo>
                  <a:cubicBezTo>
                    <a:pt x="5" y="43"/>
                    <a:pt x="3" y="44"/>
                    <a:pt x="4" y="45"/>
                  </a:cubicBezTo>
                  <a:cubicBezTo>
                    <a:pt x="0" y="42"/>
                    <a:pt x="3" y="38"/>
                    <a:pt x="2" y="33"/>
                  </a:cubicBezTo>
                  <a:cubicBezTo>
                    <a:pt x="8" y="34"/>
                    <a:pt x="12" y="33"/>
                    <a:pt x="16" y="32"/>
                  </a:cubicBezTo>
                  <a:cubicBezTo>
                    <a:pt x="16" y="30"/>
                    <a:pt x="19" y="28"/>
                    <a:pt x="16" y="28"/>
                  </a:cubicBezTo>
                  <a:cubicBezTo>
                    <a:pt x="17" y="26"/>
                    <a:pt x="29" y="23"/>
                    <a:pt x="26" y="21"/>
                  </a:cubicBezTo>
                  <a:cubicBezTo>
                    <a:pt x="28" y="19"/>
                    <a:pt x="31" y="18"/>
                    <a:pt x="34" y="18"/>
                  </a:cubicBezTo>
                  <a:cubicBezTo>
                    <a:pt x="37" y="18"/>
                    <a:pt x="35" y="15"/>
                    <a:pt x="36" y="14"/>
                  </a:cubicBezTo>
                  <a:cubicBezTo>
                    <a:pt x="36" y="13"/>
                    <a:pt x="38" y="14"/>
                    <a:pt x="39" y="14"/>
                  </a:cubicBezTo>
                  <a:cubicBezTo>
                    <a:pt x="40" y="13"/>
                    <a:pt x="39" y="10"/>
                    <a:pt x="41" y="11"/>
                  </a:cubicBezTo>
                  <a:cubicBezTo>
                    <a:pt x="40" y="5"/>
                    <a:pt x="45" y="6"/>
                    <a:pt x="47" y="4"/>
                  </a:cubicBezTo>
                  <a:cubicBezTo>
                    <a:pt x="47" y="4"/>
                    <a:pt x="46" y="4"/>
                    <a:pt x="46" y="4"/>
                  </a:cubicBezTo>
                  <a:close/>
                </a:path>
              </a:pathLst>
            </a:custGeom>
            <a:grpFill/>
            <a:ln w="9525">
              <a:noFill/>
            </a:ln>
          </p:spPr>
          <p:txBody>
            <a:bodyPr/>
            <a:lstStyle/>
            <a:p>
              <a:endParaRPr lang="zh-CN" altLang="en-US"/>
            </a:p>
          </p:txBody>
        </p:sp>
        <p:sp>
          <p:nvSpPr>
            <p:cNvPr id="6259" name="Freeform 96"/>
            <p:cNvSpPr/>
            <p:nvPr/>
          </p:nvSpPr>
          <p:spPr>
            <a:xfrm>
              <a:off x="6151562" y="2463800"/>
              <a:ext cx="98425" cy="109538"/>
            </a:xfrm>
            <a:custGeom>
              <a:avLst/>
              <a:gdLst/>
              <a:ahLst/>
              <a:cxnLst>
                <a:cxn ang="0">
                  <a:pos x="87068" y="0"/>
                </a:cxn>
                <a:cxn ang="0">
                  <a:pos x="68140" y="22663"/>
                </a:cxn>
                <a:cxn ang="0">
                  <a:pos x="64355" y="22663"/>
                </a:cxn>
                <a:cxn ang="0">
                  <a:pos x="68140" y="37772"/>
                </a:cxn>
                <a:cxn ang="0">
                  <a:pos x="79497" y="49103"/>
                </a:cxn>
                <a:cxn ang="0">
                  <a:pos x="87068" y="98206"/>
                </a:cxn>
                <a:cxn ang="0">
                  <a:pos x="64355" y="98206"/>
                </a:cxn>
                <a:cxn ang="0">
                  <a:pos x="49213" y="45326"/>
                </a:cxn>
                <a:cxn ang="0">
                  <a:pos x="26499" y="60435"/>
                </a:cxn>
                <a:cxn ang="0">
                  <a:pos x="26499" y="90652"/>
                </a:cxn>
                <a:cxn ang="0">
                  <a:pos x="11357" y="105761"/>
                </a:cxn>
                <a:cxn ang="0">
                  <a:pos x="7571" y="79321"/>
                </a:cxn>
                <a:cxn ang="0">
                  <a:pos x="11357" y="75543"/>
                </a:cxn>
                <a:cxn ang="0">
                  <a:pos x="7571" y="71766"/>
                </a:cxn>
                <a:cxn ang="0">
                  <a:pos x="11357" y="49103"/>
                </a:cxn>
                <a:cxn ang="0">
                  <a:pos x="0" y="37772"/>
                </a:cxn>
                <a:cxn ang="0">
                  <a:pos x="41641" y="0"/>
                </a:cxn>
                <a:cxn ang="0">
                  <a:pos x="87068" y="0"/>
                </a:cxn>
              </a:cxnLst>
              <a:rect l="0" t="0" r="0" b="0"/>
              <a:pathLst>
                <a:path w="26" h="28">
                  <a:moveTo>
                    <a:pt x="23" y="0"/>
                  </a:moveTo>
                  <a:cubicBezTo>
                    <a:pt x="26" y="6"/>
                    <a:pt x="16" y="4"/>
                    <a:pt x="18" y="6"/>
                  </a:cubicBezTo>
                  <a:cubicBezTo>
                    <a:pt x="20" y="8"/>
                    <a:pt x="19" y="6"/>
                    <a:pt x="17" y="6"/>
                  </a:cubicBezTo>
                  <a:cubicBezTo>
                    <a:pt x="17" y="8"/>
                    <a:pt x="18" y="9"/>
                    <a:pt x="18" y="10"/>
                  </a:cubicBezTo>
                  <a:cubicBezTo>
                    <a:pt x="19" y="11"/>
                    <a:pt x="21" y="12"/>
                    <a:pt x="21" y="13"/>
                  </a:cubicBezTo>
                  <a:cubicBezTo>
                    <a:pt x="22" y="16"/>
                    <a:pt x="22" y="21"/>
                    <a:pt x="23" y="26"/>
                  </a:cubicBezTo>
                  <a:cubicBezTo>
                    <a:pt x="21" y="26"/>
                    <a:pt x="19" y="26"/>
                    <a:pt x="17" y="26"/>
                  </a:cubicBezTo>
                  <a:cubicBezTo>
                    <a:pt x="15" y="21"/>
                    <a:pt x="13" y="17"/>
                    <a:pt x="13" y="12"/>
                  </a:cubicBezTo>
                  <a:cubicBezTo>
                    <a:pt x="10" y="12"/>
                    <a:pt x="12" y="17"/>
                    <a:pt x="7" y="16"/>
                  </a:cubicBezTo>
                  <a:cubicBezTo>
                    <a:pt x="7" y="19"/>
                    <a:pt x="7" y="21"/>
                    <a:pt x="7" y="24"/>
                  </a:cubicBezTo>
                  <a:cubicBezTo>
                    <a:pt x="8" y="27"/>
                    <a:pt x="3" y="26"/>
                    <a:pt x="3" y="28"/>
                  </a:cubicBezTo>
                  <a:cubicBezTo>
                    <a:pt x="1" y="29"/>
                    <a:pt x="1" y="24"/>
                    <a:pt x="2" y="21"/>
                  </a:cubicBezTo>
                  <a:cubicBezTo>
                    <a:pt x="2" y="21"/>
                    <a:pt x="3" y="20"/>
                    <a:pt x="3" y="20"/>
                  </a:cubicBezTo>
                  <a:cubicBezTo>
                    <a:pt x="3" y="18"/>
                    <a:pt x="2" y="19"/>
                    <a:pt x="2" y="19"/>
                  </a:cubicBezTo>
                  <a:cubicBezTo>
                    <a:pt x="1" y="18"/>
                    <a:pt x="4" y="15"/>
                    <a:pt x="3" y="13"/>
                  </a:cubicBezTo>
                  <a:cubicBezTo>
                    <a:pt x="4" y="11"/>
                    <a:pt x="2" y="10"/>
                    <a:pt x="0" y="10"/>
                  </a:cubicBezTo>
                  <a:cubicBezTo>
                    <a:pt x="2" y="5"/>
                    <a:pt x="4" y="0"/>
                    <a:pt x="11" y="0"/>
                  </a:cubicBezTo>
                  <a:cubicBezTo>
                    <a:pt x="7" y="5"/>
                    <a:pt x="19" y="1"/>
                    <a:pt x="23" y="0"/>
                  </a:cubicBezTo>
                  <a:close/>
                </a:path>
              </a:pathLst>
            </a:custGeom>
            <a:grpFill/>
            <a:ln w="9525">
              <a:noFill/>
            </a:ln>
          </p:spPr>
          <p:txBody>
            <a:bodyPr/>
            <a:lstStyle/>
            <a:p>
              <a:endParaRPr lang="zh-CN" altLang="en-US"/>
            </a:p>
          </p:txBody>
        </p:sp>
        <p:sp>
          <p:nvSpPr>
            <p:cNvPr id="6260" name="Freeform 97"/>
            <p:cNvSpPr/>
            <p:nvPr/>
          </p:nvSpPr>
          <p:spPr>
            <a:xfrm>
              <a:off x="5862637" y="2573338"/>
              <a:ext cx="225425" cy="63500"/>
            </a:xfrm>
            <a:custGeom>
              <a:avLst/>
              <a:gdLst/>
              <a:ahLst/>
              <a:cxnLst>
                <a:cxn ang="0">
                  <a:pos x="3757" y="18676"/>
                </a:cxn>
                <a:cxn ang="0">
                  <a:pos x="26300" y="3735"/>
                </a:cxn>
                <a:cxn ang="0">
                  <a:pos x="37571" y="14941"/>
                </a:cxn>
                <a:cxn ang="0">
                  <a:pos x="48842" y="18676"/>
                </a:cxn>
                <a:cxn ang="0">
                  <a:pos x="101441" y="29882"/>
                </a:cxn>
                <a:cxn ang="0">
                  <a:pos x="154040" y="22412"/>
                </a:cxn>
                <a:cxn ang="0">
                  <a:pos x="165312" y="33618"/>
                </a:cxn>
                <a:cxn ang="0">
                  <a:pos x="180340" y="41088"/>
                </a:cxn>
                <a:cxn ang="0">
                  <a:pos x="206640" y="41088"/>
                </a:cxn>
                <a:cxn ang="0">
                  <a:pos x="210397" y="56029"/>
                </a:cxn>
                <a:cxn ang="0">
                  <a:pos x="199125" y="56029"/>
                </a:cxn>
                <a:cxn ang="0">
                  <a:pos x="93927" y="41088"/>
                </a:cxn>
                <a:cxn ang="0">
                  <a:pos x="67628" y="41088"/>
                </a:cxn>
                <a:cxn ang="0">
                  <a:pos x="30057" y="29882"/>
                </a:cxn>
                <a:cxn ang="0">
                  <a:pos x="3757" y="18676"/>
                </a:cxn>
              </a:cxnLst>
              <a:rect l="0" t="0" r="0" b="0"/>
              <a:pathLst>
                <a:path w="60" h="17">
                  <a:moveTo>
                    <a:pt x="1" y="5"/>
                  </a:moveTo>
                  <a:cubicBezTo>
                    <a:pt x="0" y="1"/>
                    <a:pt x="6" y="3"/>
                    <a:pt x="7" y="1"/>
                  </a:cubicBezTo>
                  <a:cubicBezTo>
                    <a:pt x="10" y="0"/>
                    <a:pt x="9" y="3"/>
                    <a:pt x="10" y="4"/>
                  </a:cubicBezTo>
                  <a:cubicBezTo>
                    <a:pt x="11" y="4"/>
                    <a:pt x="13" y="3"/>
                    <a:pt x="13" y="5"/>
                  </a:cubicBezTo>
                  <a:cubicBezTo>
                    <a:pt x="19" y="3"/>
                    <a:pt x="21" y="4"/>
                    <a:pt x="27" y="8"/>
                  </a:cubicBezTo>
                  <a:cubicBezTo>
                    <a:pt x="32" y="5"/>
                    <a:pt x="34" y="6"/>
                    <a:pt x="41" y="6"/>
                  </a:cubicBezTo>
                  <a:cubicBezTo>
                    <a:pt x="43" y="6"/>
                    <a:pt x="43" y="8"/>
                    <a:pt x="44" y="9"/>
                  </a:cubicBezTo>
                  <a:cubicBezTo>
                    <a:pt x="46" y="9"/>
                    <a:pt x="48" y="9"/>
                    <a:pt x="48" y="11"/>
                  </a:cubicBezTo>
                  <a:cubicBezTo>
                    <a:pt x="51" y="9"/>
                    <a:pt x="55" y="14"/>
                    <a:pt x="55" y="11"/>
                  </a:cubicBezTo>
                  <a:cubicBezTo>
                    <a:pt x="60" y="11"/>
                    <a:pt x="52" y="15"/>
                    <a:pt x="56" y="15"/>
                  </a:cubicBezTo>
                  <a:cubicBezTo>
                    <a:pt x="56" y="17"/>
                    <a:pt x="55" y="15"/>
                    <a:pt x="53" y="15"/>
                  </a:cubicBezTo>
                  <a:cubicBezTo>
                    <a:pt x="43" y="17"/>
                    <a:pt x="34" y="12"/>
                    <a:pt x="25" y="11"/>
                  </a:cubicBezTo>
                  <a:cubicBezTo>
                    <a:pt x="23" y="10"/>
                    <a:pt x="21" y="11"/>
                    <a:pt x="18" y="11"/>
                  </a:cubicBezTo>
                  <a:cubicBezTo>
                    <a:pt x="15" y="10"/>
                    <a:pt x="12" y="9"/>
                    <a:pt x="8" y="8"/>
                  </a:cubicBezTo>
                  <a:cubicBezTo>
                    <a:pt x="6" y="7"/>
                    <a:pt x="2" y="8"/>
                    <a:pt x="1" y="5"/>
                  </a:cubicBezTo>
                  <a:close/>
                </a:path>
              </a:pathLst>
            </a:custGeom>
            <a:grpFill/>
            <a:ln w="9525">
              <a:noFill/>
            </a:ln>
          </p:spPr>
          <p:txBody>
            <a:bodyPr/>
            <a:lstStyle/>
            <a:p>
              <a:endParaRPr lang="zh-CN" altLang="en-US"/>
            </a:p>
          </p:txBody>
        </p:sp>
        <p:sp>
          <p:nvSpPr>
            <p:cNvPr id="6261" name="Freeform 98"/>
            <p:cNvSpPr/>
            <p:nvPr/>
          </p:nvSpPr>
          <p:spPr>
            <a:xfrm>
              <a:off x="6162675" y="2647950"/>
              <a:ext cx="30163" cy="11113"/>
            </a:xfrm>
            <a:custGeom>
              <a:avLst/>
              <a:gdLst/>
              <a:ahLst/>
              <a:cxnLst>
                <a:cxn ang="0">
                  <a:pos x="11311" y="7409"/>
                </a:cxn>
                <a:cxn ang="0">
                  <a:pos x="30163" y="11113"/>
                </a:cxn>
                <a:cxn ang="0">
                  <a:pos x="11311" y="11113"/>
                </a:cxn>
                <a:cxn ang="0">
                  <a:pos x="3770" y="7409"/>
                </a:cxn>
                <a:cxn ang="0">
                  <a:pos x="11311" y="7409"/>
                </a:cxn>
              </a:cxnLst>
              <a:rect l="0" t="0" r="0" b="0"/>
              <a:pathLst>
                <a:path w="8" h="3">
                  <a:moveTo>
                    <a:pt x="3" y="2"/>
                  </a:moveTo>
                  <a:cubicBezTo>
                    <a:pt x="5" y="2"/>
                    <a:pt x="8" y="1"/>
                    <a:pt x="8" y="3"/>
                  </a:cubicBezTo>
                  <a:cubicBezTo>
                    <a:pt x="7" y="3"/>
                    <a:pt x="5" y="3"/>
                    <a:pt x="3" y="3"/>
                  </a:cubicBezTo>
                  <a:cubicBezTo>
                    <a:pt x="3" y="2"/>
                    <a:pt x="2" y="2"/>
                    <a:pt x="1" y="2"/>
                  </a:cubicBezTo>
                  <a:cubicBezTo>
                    <a:pt x="0" y="0"/>
                    <a:pt x="2" y="0"/>
                    <a:pt x="3" y="2"/>
                  </a:cubicBezTo>
                  <a:close/>
                </a:path>
              </a:pathLst>
            </a:custGeom>
            <a:grpFill/>
            <a:ln w="9525">
              <a:noFill/>
            </a:ln>
          </p:spPr>
          <p:txBody>
            <a:bodyPr/>
            <a:lstStyle/>
            <a:p>
              <a:endParaRPr lang="zh-CN" altLang="en-US"/>
            </a:p>
          </p:txBody>
        </p:sp>
        <p:sp>
          <p:nvSpPr>
            <p:cNvPr id="6262" name="Freeform 99"/>
            <p:cNvSpPr/>
            <p:nvPr/>
          </p:nvSpPr>
          <p:spPr>
            <a:xfrm>
              <a:off x="7165975" y="3373438"/>
              <a:ext cx="165100" cy="165100"/>
            </a:xfrm>
            <a:custGeom>
              <a:avLst/>
              <a:gdLst/>
              <a:ahLst/>
              <a:cxnLst>
                <a:cxn ang="0">
                  <a:pos x="3752" y="142586"/>
                </a:cxn>
                <a:cxn ang="0">
                  <a:pos x="15009" y="120073"/>
                </a:cxn>
                <a:cxn ang="0">
                  <a:pos x="26266" y="116320"/>
                </a:cxn>
                <a:cxn ang="0">
                  <a:pos x="26266" y="105064"/>
                </a:cxn>
                <a:cxn ang="0">
                  <a:pos x="33770" y="105064"/>
                </a:cxn>
                <a:cxn ang="0">
                  <a:pos x="41275" y="93807"/>
                </a:cxn>
                <a:cxn ang="0">
                  <a:pos x="60036" y="90055"/>
                </a:cxn>
                <a:cxn ang="0">
                  <a:pos x="71293" y="78798"/>
                </a:cxn>
                <a:cxn ang="0">
                  <a:pos x="82550" y="63789"/>
                </a:cxn>
                <a:cxn ang="0">
                  <a:pos x="93807" y="52532"/>
                </a:cxn>
                <a:cxn ang="0">
                  <a:pos x="108816" y="56284"/>
                </a:cxn>
                <a:cxn ang="0">
                  <a:pos x="105064" y="37523"/>
                </a:cxn>
                <a:cxn ang="0">
                  <a:pos x="123825" y="11257"/>
                </a:cxn>
                <a:cxn ang="0">
                  <a:pos x="138834" y="0"/>
                </a:cxn>
                <a:cxn ang="0">
                  <a:pos x="157595" y="11257"/>
                </a:cxn>
                <a:cxn ang="0">
                  <a:pos x="161348" y="37523"/>
                </a:cxn>
                <a:cxn ang="0">
                  <a:pos x="157595" y="52532"/>
                </a:cxn>
                <a:cxn ang="0">
                  <a:pos x="146339" y="52532"/>
                </a:cxn>
                <a:cxn ang="0">
                  <a:pos x="138834" y="78798"/>
                </a:cxn>
                <a:cxn ang="0">
                  <a:pos x="120073" y="82550"/>
                </a:cxn>
                <a:cxn ang="0">
                  <a:pos x="105064" y="120073"/>
                </a:cxn>
                <a:cxn ang="0">
                  <a:pos x="93807" y="142586"/>
                </a:cxn>
                <a:cxn ang="0">
                  <a:pos x="82550" y="150091"/>
                </a:cxn>
                <a:cxn ang="0">
                  <a:pos x="41275" y="135082"/>
                </a:cxn>
                <a:cxn ang="0">
                  <a:pos x="18761" y="142586"/>
                </a:cxn>
                <a:cxn ang="0">
                  <a:pos x="15009" y="131330"/>
                </a:cxn>
                <a:cxn ang="0">
                  <a:pos x="3752" y="142586"/>
                </a:cxn>
              </a:cxnLst>
              <a:rect l="0" t="0" r="0" b="0"/>
              <a:pathLst>
                <a:path w="44" h="44">
                  <a:moveTo>
                    <a:pt x="1" y="38"/>
                  </a:moveTo>
                  <a:cubicBezTo>
                    <a:pt x="0" y="36"/>
                    <a:pt x="3" y="34"/>
                    <a:pt x="4" y="32"/>
                  </a:cubicBezTo>
                  <a:cubicBezTo>
                    <a:pt x="4" y="32"/>
                    <a:pt x="6" y="31"/>
                    <a:pt x="7" y="31"/>
                  </a:cubicBezTo>
                  <a:cubicBezTo>
                    <a:pt x="7" y="30"/>
                    <a:pt x="6" y="28"/>
                    <a:pt x="7" y="28"/>
                  </a:cubicBezTo>
                  <a:cubicBezTo>
                    <a:pt x="7" y="27"/>
                    <a:pt x="9" y="28"/>
                    <a:pt x="9" y="28"/>
                  </a:cubicBezTo>
                  <a:cubicBezTo>
                    <a:pt x="10" y="27"/>
                    <a:pt x="10" y="25"/>
                    <a:pt x="11" y="25"/>
                  </a:cubicBezTo>
                  <a:cubicBezTo>
                    <a:pt x="13" y="24"/>
                    <a:pt x="16" y="25"/>
                    <a:pt x="16" y="24"/>
                  </a:cubicBezTo>
                  <a:cubicBezTo>
                    <a:pt x="17" y="21"/>
                    <a:pt x="16" y="21"/>
                    <a:pt x="19" y="21"/>
                  </a:cubicBezTo>
                  <a:cubicBezTo>
                    <a:pt x="22" y="20"/>
                    <a:pt x="21" y="18"/>
                    <a:pt x="22" y="17"/>
                  </a:cubicBezTo>
                  <a:cubicBezTo>
                    <a:pt x="22" y="16"/>
                    <a:pt x="26" y="20"/>
                    <a:pt x="25" y="14"/>
                  </a:cubicBezTo>
                  <a:cubicBezTo>
                    <a:pt x="27" y="13"/>
                    <a:pt x="27" y="15"/>
                    <a:pt x="29" y="15"/>
                  </a:cubicBezTo>
                  <a:cubicBezTo>
                    <a:pt x="29" y="13"/>
                    <a:pt x="27" y="12"/>
                    <a:pt x="28" y="10"/>
                  </a:cubicBezTo>
                  <a:cubicBezTo>
                    <a:pt x="33" y="11"/>
                    <a:pt x="32" y="4"/>
                    <a:pt x="33" y="3"/>
                  </a:cubicBezTo>
                  <a:cubicBezTo>
                    <a:pt x="34" y="1"/>
                    <a:pt x="38" y="2"/>
                    <a:pt x="37" y="0"/>
                  </a:cubicBezTo>
                  <a:cubicBezTo>
                    <a:pt x="39" y="1"/>
                    <a:pt x="39" y="3"/>
                    <a:pt x="42" y="3"/>
                  </a:cubicBezTo>
                  <a:cubicBezTo>
                    <a:pt x="40" y="6"/>
                    <a:pt x="44" y="6"/>
                    <a:pt x="43" y="10"/>
                  </a:cubicBezTo>
                  <a:cubicBezTo>
                    <a:pt x="41" y="9"/>
                    <a:pt x="42" y="12"/>
                    <a:pt x="42" y="14"/>
                  </a:cubicBezTo>
                  <a:cubicBezTo>
                    <a:pt x="41" y="14"/>
                    <a:pt x="39" y="13"/>
                    <a:pt x="39" y="14"/>
                  </a:cubicBezTo>
                  <a:cubicBezTo>
                    <a:pt x="38" y="14"/>
                    <a:pt x="38" y="18"/>
                    <a:pt x="37" y="21"/>
                  </a:cubicBezTo>
                  <a:cubicBezTo>
                    <a:pt x="35" y="23"/>
                    <a:pt x="35" y="20"/>
                    <a:pt x="32" y="22"/>
                  </a:cubicBezTo>
                  <a:cubicBezTo>
                    <a:pt x="28" y="24"/>
                    <a:pt x="29" y="29"/>
                    <a:pt x="28" y="32"/>
                  </a:cubicBezTo>
                  <a:cubicBezTo>
                    <a:pt x="27" y="33"/>
                    <a:pt x="23" y="33"/>
                    <a:pt x="25" y="38"/>
                  </a:cubicBezTo>
                  <a:cubicBezTo>
                    <a:pt x="22" y="37"/>
                    <a:pt x="22" y="39"/>
                    <a:pt x="22" y="40"/>
                  </a:cubicBezTo>
                  <a:cubicBezTo>
                    <a:pt x="19" y="37"/>
                    <a:pt x="11" y="44"/>
                    <a:pt x="11" y="36"/>
                  </a:cubicBezTo>
                  <a:cubicBezTo>
                    <a:pt x="10" y="37"/>
                    <a:pt x="7" y="39"/>
                    <a:pt x="5" y="38"/>
                  </a:cubicBezTo>
                  <a:cubicBezTo>
                    <a:pt x="5" y="38"/>
                    <a:pt x="4" y="35"/>
                    <a:pt x="4" y="35"/>
                  </a:cubicBezTo>
                  <a:cubicBezTo>
                    <a:pt x="1" y="35"/>
                    <a:pt x="7" y="40"/>
                    <a:pt x="1" y="38"/>
                  </a:cubicBezTo>
                  <a:close/>
                </a:path>
              </a:pathLst>
            </a:custGeom>
            <a:grpFill/>
            <a:ln w="9525">
              <a:noFill/>
            </a:ln>
          </p:spPr>
          <p:txBody>
            <a:bodyPr/>
            <a:lstStyle/>
            <a:p>
              <a:endParaRPr lang="zh-CN" altLang="en-US"/>
            </a:p>
          </p:txBody>
        </p:sp>
        <p:sp>
          <p:nvSpPr>
            <p:cNvPr id="6263" name="Freeform 100"/>
            <p:cNvSpPr/>
            <p:nvPr/>
          </p:nvSpPr>
          <p:spPr>
            <a:xfrm>
              <a:off x="1528762" y="123825"/>
              <a:ext cx="228600" cy="169863"/>
            </a:xfrm>
            <a:custGeom>
              <a:avLst/>
              <a:gdLst/>
              <a:ahLst/>
              <a:cxnLst>
                <a:cxn ang="0">
                  <a:pos x="59961" y="0"/>
                </a:cxn>
                <a:cxn ang="0">
                  <a:pos x="86193" y="18874"/>
                </a:cxn>
                <a:cxn ang="0">
                  <a:pos x="104931" y="26423"/>
                </a:cxn>
                <a:cxn ang="0">
                  <a:pos x="112426" y="26423"/>
                </a:cxn>
                <a:cxn ang="0">
                  <a:pos x="119921" y="30198"/>
                </a:cxn>
                <a:cxn ang="0">
                  <a:pos x="134911" y="41522"/>
                </a:cxn>
                <a:cxn ang="0">
                  <a:pos x="149902" y="41522"/>
                </a:cxn>
                <a:cxn ang="0">
                  <a:pos x="183630" y="52846"/>
                </a:cxn>
                <a:cxn ang="0">
                  <a:pos x="183630" y="67945"/>
                </a:cxn>
                <a:cxn ang="0">
                  <a:pos x="198620" y="67945"/>
                </a:cxn>
                <a:cxn ang="0">
                  <a:pos x="198620" y="79269"/>
                </a:cxn>
                <a:cxn ang="0">
                  <a:pos x="228600" y="98143"/>
                </a:cxn>
                <a:cxn ang="0">
                  <a:pos x="224852" y="113242"/>
                </a:cxn>
                <a:cxn ang="0">
                  <a:pos x="213610" y="109467"/>
                </a:cxn>
                <a:cxn ang="0">
                  <a:pos x="187377" y="124566"/>
                </a:cxn>
                <a:cxn ang="0">
                  <a:pos x="183630" y="135890"/>
                </a:cxn>
                <a:cxn ang="0">
                  <a:pos x="172387" y="147215"/>
                </a:cxn>
                <a:cxn ang="0">
                  <a:pos x="138659" y="147215"/>
                </a:cxn>
                <a:cxn ang="0">
                  <a:pos x="138659" y="150989"/>
                </a:cxn>
                <a:cxn ang="0">
                  <a:pos x="119921" y="158539"/>
                </a:cxn>
                <a:cxn ang="0">
                  <a:pos x="112426" y="147215"/>
                </a:cxn>
                <a:cxn ang="0">
                  <a:pos x="82446" y="147215"/>
                </a:cxn>
                <a:cxn ang="0">
                  <a:pos x="71203" y="135890"/>
                </a:cxn>
                <a:cxn ang="0">
                  <a:pos x="86193" y="124566"/>
                </a:cxn>
                <a:cxn ang="0">
                  <a:pos x="59961" y="120791"/>
                </a:cxn>
                <a:cxn ang="0">
                  <a:pos x="78698" y="109467"/>
                </a:cxn>
                <a:cxn ang="0">
                  <a:pos x="86193" y="98143"/>
                </a:cxn>
                <a:cxn ang="0">
                  <a:pos x="104931" y="105693"/>
                </a:cxn>
                <a:cxn ang="0">
                  <a:pos x="97436" y="86819"/>
                </a:cxn>
                <a:cxn ang="0">
                  <a:pos x="52466" y="98143"/>
                </a:cxn>
                <a:cxn ang="0">
                  <a:pos x="33728" y="94368"/>
                </a:cxn>
                <a:cxn ang="0">
                  <a:pos x="26233" y="83044"/>
                </a:cxn>
                <a:cxn ang="0">
                  <a:pos x="3748" y="71720"/>
                </a:cxn>
                <a:cxn ang="0">
                  <a:pos x="0" y="56621"/>
                </a:cxn>
                <a:cxn ang="0">
                  <a:pos x="14990" y="45297"/>
                </a:cxn>
                <a:cxn ang="0">
                  <a:pos x="26233" y="33973"/>
                </a:cxn>
                <a:cxn ang="0">
                  <a:pos x="29980" y="18874"/>
                </a:cxn>
                <a:cxn ang="0">
                  <a:pos x="41223" y="18874"/>
                </a:cxn>
                <a:cxn ang="0">
                  <a:pos x="52466" y="7549"/>
                </a:cxn>
                <a:cxn ang="0">
                  <a:pos x="59961" y="0"/>
                </a:cxn>
              </a:cxnLst>
              <a:rect l="0" t="0" r="0" b="0"/>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1"/>
                    <a:pt x="39" y="10"/>
                    <a:pt x="40" y="11"/>
                  </a:cubicBezTo>
                  <a:cubicBezTo>
                    <a:pt x="41" y="11"/>
                    <a:pt x="43" y="16"/>
                    <a:pt x="49" y="14"/>
                  </a:cubicBezTo>
                  <a:cubicBezTo>
                    <a:pt x="49" y="15"/>
                    <a:pt x="49" y="16"/>
                    <a:pt x="49" y="18"/>
                  </a:cubicBezTo>
                  <a:cubicBezTo>
                    <a:pt x="50" y="18"/>
                    <a:pt x="52" y="17"/>
                    <a:pt x="53" y="18"/>
                  </a:cubicBezTo>
                  <a:cubicBezTo>
                    <a:pt x="53" y="18"/>
                    <a:pt x="52" y="20"/>
                    <a:pt x="53" y="21"/>
                  </a:cubicBezTo>
                  <a:cubicBezTo>
                    <a:pt x="55" y="22"/>
                    <a:pt x="58" y="23"/>
                    <a:pt x="61" y="26"/>
                  </a:cubicBezTo>
                  <a:cubicBezTo>
                    <a:pt x="61" y="27"/>
                    <a:pt x="61" y="30"/>
                    <a:pt x="60" y="30"/>
                  </a:cubicBezTo>
                  <a:cubicBezTo>
                    <a:pt x="58" y="31"/>
                    <a:pt x="57" y="29"/>
                    <a:pt x="57" y="29"/>
                  </a:cubicBezTo>
                  <a:cubicBezTo>
                    <a:pt x="54" y="30"/>
                    <a:pt x="53" y="32"/>
                    <a:pt x="50" y="33"/>
                  </a:cubicBezTo>
                  <a:cubicBezTo>
                    <a:pt x="49" y="33"/>
                    <a:pt x="49" y="35"/>
                    <a:pt x="49" y="36"/>
                  </a:cubicBezTo>
                  <a:cubicBezTo>
                    <a:pt x="46" y="36"/>
                    <a:pt x="46" y="37"/>
                    <a:pt x="46" y="39"/>
                  </a:cubicBezTo>
                  <a:cubicBezTo>
                    <a:pt x="41" y="40"/>
                    <a:pt x="40" y="36"/>
                    <a:pt x="37" y="39"/>
                  </a:cubicBezTo>
                  <a:cubicBezTo>
                    <a:pt x="36" y="39"/>
                    <a:pt x="37" y="40"/>
                    <a:pt x="37" y="40"/>
                  </a:cubicBezTo>
                  <a:cubicBezTo>
                    <a:pt x="37" y="45"/>
                    <a:pt x="32" y="37"/>
                    <a:pt x="32" y="42"/>
                  </a:cubicBezTo>
                  <a:cubicBezTo>
                    <a:pt x="30" y="42"/>
                    <a:pt x="31" y="40"/>
                    <a:pt x="30" y="39"/>
                  </a:cubicBezTo>
                  <a:cubicBezTo>
                    <a:pt x="27" y="42"/>
                    <a:pt x="26" y="38"/>
                    <a:pt x="22" y="39"/>
                  </a:cubicBezTo>
                  <a:cubicBezTo>
                    <a:pt x="22" y="36"/>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8"/>
                    <a:pt x="28" y="28"/>
                  </a:cubicBezTo>
                  <a:cubicBezTo>
                    <a:pt x="28" y="25"/>
                    <a:pt x="26" y="25"/>
                    <a:pt x="26" y="23"/>
                  </a:cubicBezTo>
                  <a:cubicBezTo>
                    <a:pt x="25" y="24"/>
                    <a:pt x="16" y="24"/>
                    <a:pt x="14" y="26"/>
                  </a:cubicBezTo>
                  <a:cubicBezTo>
                    <a:pt x="11" y="29"/>
                    <a:pt x="13" y="26"/>
                    <a:pt x="9" y="25"/>
                  </a:cubicBezTo>
                  <a:cubicBezTo>
                    <a:pt x="5" y="24"/>
                    <a:pt x="2" y="26"/>
                    <a:pt x="7" y="22"/>
                  </a:cubicBezTo>
                  <a:cubicBezTo>
                    <a:pt x="6" y="19"/>
                    <a:pt x="2" y="21"/>
                    <a:pt x="1" y="19"/>
                  </a:cubicBezTo>
                  <a:cubicBezTo>
                    <a:pt x="3" y="16"/>
                    <a:pt x="6" y="12"/>
                    <a:pt x="0" y="15"/>
                  </a:cubicBezTo>
                  <a:cubicBezTo>
                    <a:pt x="0" y="13"/>
                    <a:pt x="1" y="12"/>
                    <a:pt x="4" y="12"/>
                  </a:cubicBezTo>
                  <a:cubicBezTo>
                    <a:pt x="5" y="12"/>
                    <a:pt x="5" y="9"/>
                    <a:pt x="7" y="9"/>
                  </a:cubicBezTo>
                  <a:cubicBezTo>
                    <a:pt x="9" y="9"/>
                    <a:pt x="7" y="6"/>
                    <a:pt x="8" y="5"/>
                  </a:cubicBezTo>
                  <a:cubicBezTo>
                    <a:pt x="8" y="5"/>
                    <a:pt x="10" y="5"/>
                    <a:pt x="11" y="5"/>
                  </a:cubicBezTo>
                  <a:cubicBezTo>
                    <a:pt x="12" y="5"/>
                    <a:pt x="12" y="2"/>
                    <a:pt x="14" y="2"/>
                  </a:cubicBezTo>
                  <a:cubicBezTo>
                    <a:pt x="14" y="1"/>
                    <a:pt x="16" y="1"/>
                    <a:pt x="16" y="0"/>
                  </a:cubicBezTo>
                  <a:close/>
                </a:path>
              </a:pathLst>
            </a:custGeom>
            <a:grpFill/>
            <a:ln w="9525">
              <a:noFill/>
            </a:ln>
          </p:spPr>
          <p:txBody>
            <a:bodyPr/>
            <a:lstStyle/>
            <a:p>
              <a:endParaRPr lang="zh-CN" altLang="en-US"/>
            </a:p>
          </p:txBody>
        </p:sp>
        <p:sp>
          <p:nvSpPr>
            <p:cNvPr id="6264" name="Freeform 101"/>
            <p:cNvSpPr/>
            <p:nvPr/>
          </p:nvSpPr>
          <p:spPr>
            <a:xfrm>
              <a:off x="3827462" y="184150"/>
              <a:ext cx="307975" cy="153988"/>
            </a:xfrm>
            <a:custGeom>
              <a:avLst/>
              <a:gdLst/>
              <a:ahLst/>
              <a:cxnLst>
                <a:cxn ang="0">
                  <a:pos x="108918" y="105163"/>
                </a:cxn>
                <a:cxn ang="0">
                  <a:pos x="97651" y="112674"/>
                </a:cxn>
                <a:cxn ang="0">
                  <a:pos x="71360" y="105163"/>
                </a:cxn>
                <a:cxn ang="0">
                  <a:pos x="86383" y="97651"/>
                </a:cxn>
                <a:cxn ang="0">
                  <a:pos x="116430" y="75116"/>
                </a:cxn>
                <a:cxn ang="0">
                  <a:pos x="108918" y="60093"/>
                </a:cxn>
                <a:cxn ang="0">
                  <a:pos x="82627" y="60093"/>
                </a:cxn>
                <a:cxn ang="0">
                  <a:pos x="56337" y="78872"/>
                </a:cxn>
                <a:cxn ang="0">
                  <a:pos x="18779" y="75116"/>
                </a:cxn>
                <a:cxn ang="0">
                  <a:pos x="22535" y="37558"/>
                </a:cxn>
                <a:cxn ang="0">
                  <a:pos x="11267" y="45070"/>
                </a:cxn>
                <a:cxn ang="0">
                  <a:pos x="7512" y="18779"/>
                </a:cxn>
                <a:cxn ang="0">
                  <a:pos x="18779" y="22535"/>
                </a:cxn>
                <a:cxn ang="0">
                  <a:pos x="48825" y="11267"/>
                </a:cxn>
                <a:cxn ang="0">
                  <a:pos x="56337" y="26291"/>
                </a:cxn>
                <a:cxn ang="0">
                  <a:pos x="97651" y="33802"/>
                </a:cxn>
                <a:cxn ang="0">
                  <a:pos x="112674" y="11267"/>
                </a:cxn>
                <a:cxn ang="0">
                  <a:pos x="165255" y="18779"/>
                </a:cxn>
                <a:cxn ang="0">
                  <a:pos x="169011" y="18779"/>
                </a:cxn>
                <a:cxn ang="0">
                  <a:pos x="191545" y="33802"/>
                </a:cxn>
                <a:cxn ang="0">
                  <a:pos x="187790" y="45070"/>
                </a:cxn>
                <a:cxn ang="0">
                  <a:pos x="214080" y="37558"/>
                </a:cxn>
                <a:cxn ang="0">
                  <a:pos x="244127" y="48825"/>
                </a:cxn>
                <a:cxn ang="0">
                  <a:pos x="251638" y="60093"/>
                </a:cxn>
                <a:cxn ang="0">
                  <a:pos x="255394" y="63849"/>
                </a:cxn>
                <a:cxn ang="0">
                  <a:pos x="259150" y="75116"/>
                </a:cxn>
                <a:cxn ang="0">
                  <a:pos x="270417" y="75116"/>
                </a:cxn>
                <a:cxn ang="0">
                  <a:pos x="270417" y="86384"/>
                </a:cxn>
                <a:cxn ang="0">
                  <a:pos x="281684" y="86384"/>
                </a:cxn>
                <a:cxn ang="0">
                  <a:pos x="285440" y="101407"/>
                </a:cxn>
                <a:cxn ang="0">
                  <a:pos x="304219" y="101407"/>
                </a:cxn>
                <a:cxn ang="0">
                  <a:pos x="285440" y="112674"/>
                </a:cxn>
                <a:cxn ang="0">
                  <a:pos x="285440" y="116430"/>
                </a:cxn>
                <a:cxn ang="0">
                  <a:pos x="232859" y="116430"/>
                </a:cxn>
                <a:cxn ang="0">
                  <a:pos x="232859" y="86384"/>
                </a:cxn>
                <a:cxn ang="0">
                  <a:pos x="180278" y="78872"/>
                </a:cxn>
                <a:cxn ang="0">
                  <a:pos x="176522" y="97651"/>
                </a:cxn>
                <a:cxn ang="0">
                  <a:pos x="165255" y="97651"/>
                </a:cxn>
                <a:cxn ang="0">
                  <a:pos x="153988" y="105163"/>
                </a:cxn>
                <a:cxn ang="0">
                  <a:pos x="161499" y="112674"/>
                </a:cxn>
                <a:cxn ang="0">
                  <a:pos x="142720" y="116430"/>
                </a:cxn>
                <a:cxn ang="0">
                  <a:pos x="142720" y="150232"/>
                </a:cxn>
                <a:cxn ang="0">
                  <a:pos x="75116" y="127697"/>
                </a:cxn>
                <a:cxn ang="0">
                  <a:pos x="90139" y="116430"/>
                </a:cxn>
                <a:cxn ang="0">
                  <a:pos x="112674" y="116430"/>
                </a:cxn>
                <a:cxn ang="0">
                  <a:pos x="108918" y="105163"/>
                </a:cxn>
              </a:cxnLst>
              <a:rect l="0" t="0" r="0" b="0"/>
              <a:pathLst>
                <a:path w="82" h="41">
                  <a:moveTo>
                    <a:pt x="29" y="28"/>
                  </a:moveTo>
                  <a:cubicBezTo>
                    <a:pt x="28" y="25"/>
                    <a:pt x="26" y="30"/>
                    <a:pt x="26" y="30"/>
                  </a:cubicBezTo>
                  <a:cubicBezTo>
                    <a:pt x="24" y="30"/>
                    <a:pt x="22" y="27"/>
                    <a:pt x="19" y="28"/>
                  </a:cubicBezTo>
                  <a:cubicBezTo>
                    <a:pt x="19" y="26"/>
                    <a:pt x="21" y="27"/>
                    <a:pt x="23" y="26"/>
                  </a:cubicBezTo>
                  <a:cubicBezTo>
                    <a:pt x="26" y="24"/>
                    <a:pt x="28" y="20"/>
                    <a:pt x="31" y="20"/>
                  </a:cubicBezTo>
                  <a:cubicBezTo>
                    <a:pt x="31" y="19"/>
                    <a:pt x="28" y="19"/>
                    <a:pt x="29" y="16"/>
                  </a:cubicBezTo>
                  <a:cubicBezTo>
                    <a:pt x="26" y="15"/>
                    <a:pt x="23" y="20"/>
                    <a:pt x="22" y="16"/>
                  </a:cubicBezTo>
                  <a:cubicBezTo>
                    <a:pt x="20" y="18"/>
                    <a:pt x="17" y="20"/>
                    <a:pt x="15" y="21"/>
                  </a:cubicBezTo>
                  <a:cubicBezTo>
                    <a:pt x="10" y="22"/>
                    <a:pt x="10" y="19"/>
                    <a:pt x="5" y="20"/>
                  </a:cubicBezTo>
                  <a:cubicBezTo>
                    <a:pt x="8" y="17"/>
                    <a:pt x="8" y="14"/>
                    <a:pt x="6" y="10"/>
                  </a:cubicBezTo>
                  <a:cubicBezTo>
                    <a:pt x="5" y="10"/>
                    <a:pt x="4" y="11"/>
                    <a:pt x="3" y="12"/>
                  </a:cubicBezTo>
                  <a:cubicBezTo>
                    <a:pt x="0" y="12"/>
                    <a:pt x="3" y="7"/>
                    <a:pt x="2" y="5"/>
                  </a:cubicBezTo>
                  <a:cubicBezTo>
                    <a:pt x="4" y="4"/>
                    <a:pt x="4" y="5"/>
                    <a:pt x="5" y="6"/>
                  </a:cubicBezTo>
                  <a:cubicBezTo>
                    <a:pt x="6" y="3"/>
                    <a:pt x="13" y="6"/>
                    <a:pt x="13" y="3"/>
                  </a:cubicBezTo>
                  <a:cubicBezTo>
                    <a:pt x="15" y="3"/>
                    <a:pt x="14" y="6"/>
                    <a:pt x="15" y="7"/>
                  </a:cubicBezTo>
                  <a:cubicBezTo>
                    <a:pt x="20" y="8"/>
                    <a:pt x="25" y="0"/>
                    <a:pt x="26" y="9"/>
                  </a:cubicBezTo>
                  <a:cubicBezTo>
                    <a:pt x="30" y="9"/>
                    <a:pt x="30" y="7"/>
                    <a:pt x="30" y="3"/>
                  </a:cubicBezTo>
                  <a:cubicBezTo>
                    <a:pt x="34" y="5"/>
                    <a:pt x="38" y="4"/>
                    <a:pt x="44" y="5"/>
                  </a:cubicBezTo>
                  <a:cubicBezTo>
                    <a:pt x="45" y="5"/>
                    <a:pt x="45" y="7"/>
                    <a:pt x="45" y="5"/>
                  </a:cubicBezTo>
                  <a:cubicBezTo>
                    <a:pt x="48" y="5"/>
                    <a:pt x="46" y="11"/>
                    <a:pt x="51" y="9"/>
                  </a:cubicBezTo>
                  <a:cubicBezTo>
                    <a:pt x="51" y="10"/>
                    <a:pt x="50" y="10"/>
                    <a:pt x="50" y="12"/>
                  </a:cubicBezTo>
                  <a:cubicBezTo>
                    <a:pt x="52" y="11"/>
                    <a:pt x="57" y="13"/>
                    <a:pt x="57" y="10"/>
                  </a:cubicBezTo>
                  <a:cubicBezTo>
                    <a:pt x="58" y="12"/>
                    <a:pt x="59" y="14"/>
                    <a:pt x="65" y="13"/>
                  </a:cubicBezTo>
                  <a:cubicBezTo>
                    <a:pt x="63" y="16"/>
                    <a:pt x="64" y="15"/>
                    <a:pt x="67" y="16"/>
                  </a:cubicBezTo>
                  <a:cubicBezTo>
                    <a:pt x="67" y="16"/>
                    <a:pt x="66" y="17"/>
                    <a:pt x="68" y="17"/>
                  </a:cubicBezTo>
                  <a:cubicBezTo>
                    <a:pt x="70" y="17"/>
                    <a:pt x="68" y="19"/>
                    <a:pt x="69" y="20"/>
                  </a:cubicBezTo>
                  <a:cubicBezTo>
                    <a:pt x="70" y="20"/>
                    <a:pt x="72" y="20"/>
                    <a:pt x="72" y="20"/>
                  </a:cubicBezTo>
                  <a:cubicBezTo>
                    <a:pt x="73" y="21"/>
                    <a:pt x="72" y="22"/>
                    <a:pt x="72" y="23"/>
                  </a:cubicBezTo>
                  <a:cubicBezTo>
                    <a:pt x="73" y="23"/>
                    <a:pt x="75" y="22"/>
                    <a:pt x="75" y="23"/>
                  </a:cubicBezTo>
                  <a:cubicBezTo>
                    <a:pt x="76" y="24"/>
                    <a:pt x="75" y="26"/>
                    <a:pt x="76" y="27"/>
                  </a:cubicBezTo>
                  <a:cubicBezTo>
                    <a:pt x="79" y="27"/>
                    <a:pt x="80" y="25"/>
                    <a:pt x="81" y="27"/>
                  </a:cubicBezTo>
                  <a:cubicBezTo>
                    <a:pt x="82" y="31"/>
                    <a:pt x="77" y="29"/>
                    <a:pt x="76" y="30"/>
                  </a:cubicBezTo>
                  <a:cubicBezTo>
                    <a:pt x="76" y="30"/>
                    <a:pt x="76" y="31"/>
                    <a:pt x="76" y="31"/>
                  </a:cubicBezTo>
                  <a:cubicBezTo>
                    <a:pt x="73" y="32"/>
                    <a:pt x="67" y="30"/>
                    <a:pt x="62" y="31"/>
                  </a:cubicBezTo>
                  <a:cubicBezTo>
                    <a:pt x="61" y="27"/>
                    <a:pt x="62" y="28"/>
                    <a:pt x="62" y="23"/>
                  </a:cubicBezTo>
                  <a:cubicBezTo>
                    <a:pt x="61" y="19"/>
                    <a:pt x="51" y="19"/>
                    <a:pt x="48" y="21"/>
                  </a:cubicBezTo>
                  <a:cubicBezTo>
                    <a:pt x="46" y="21"/>
                    <a:pt x="48" y="24"/>
                    <a:pt x="47" y="26"/>
                  </a:cubicBezTo>
                  <a:cubicBezTo>
                    <a:pt x="47" y="26"/>
                    <a:pt x="44" y="25"/>
                    <a:pt x="44" y="26"/>
                  </a:cubicBezTo>
                  <a:cubicBezTo>
                    <a:pt x="43" y="27"/>
                    <a:pt x="44" y="29"/>
                    <a:pt x="41" y="28"/>
                  </a:cubicBezTo>
                  <a:cubicBezTo>
                    <a:pt x="41" y="30"/>
                    <a:pt x="42" y="30"/>
                    <a:pt x="43" y="30"/>
                  </a:cubicBezTo>
                  <a:cubicBezTo>
                    <a:pt x="42" y="31"/>
                    <a:pt x="40" y="31"/>
                    <a:pt x="38" y="31"/>
                  </a:cubicBezTo>
                  <a:cubicBezTo>
                    <a:pt x="37" y="36"/>
                    <a:pt x="38" y="34"/>
                    <a:pt x="38" y="40"/>
                  </a:cubicBezTo>
                  <a:cubicBezTo>
                    <a:pt x="34" y="41"/>
                    <a:pt x="21" y="41"/>
                    <a:pt x="20" y="34"/>
                  </a:cubicBezTo>
                  <a:cubicBezTo>
                    <a:pt x="23" y="34"/>
                    <a:pt x="24" y="33"/>
                    <a:pt x="24" y="31"/>
                  </a:cubicBezTo>
                  <a:cubicBezTo>
                    <a:pt x="28" y="31"/>
                    <a:pt x="27" y="34"/>
                    <a:pt x="30" y="31"/>
                  </a:cubicBezTo>
                  <a:cubicBezTo>
                    <a:pt x="29" y="30"/>
                    <a:pt x="26" y="29"/>
                    <a:pt x="29" y="28"/>
                  </a:cubicBezTo>
                  <a:close/>
                </a:path>
              </a:pathLst>
            </a:custGeom>
            <a:grpFill/>
            <a:ln w="9525">
              <a:noFill/>
            </a:ln>
          </p:spPr>
          <p:txBody>
            <a:bodyPr/>
            <a:lstStyle/>
            <a:p>
              <a:endParaRPr lang="zh-CN" altLang="en-US"/>
            </a:p>
          </p:txBody>
        </p:sp>
        <p:sp>
          <p:nvSpPr>
            <p:cNvPr id="6265" name="Freeform 102"/>
            <p:cNvSpPr/>
            <p:nvPr/>
          </p:nvSpPr>
          <p:spPr>
            <a:xfrm>
              <a:off x="962025" y="304800"/>
              <a:ext cx="146050" cy="79375"/>
            </a:xfrm>
            <a:custGeom>
              <a:avLst/>
              <a:gdLst/>
              <a:ahLst/>
              <a:cxnLst>
                <a:cxn ang="0">
                  <a:pos x="142305" y="11339"/>
                </a:cxn>
                <a:cxn ang="0">
                  <a:pos x="142305" y="30238"/>
                </a:cxn>
                <a:cxn ang="0">
                  <a:pos x="134815" y="30238"/>
                </a:cxn>
                <a:cxn ang="0">
                  <a:pos x="134815" y="45357"/>
                </a:cxn>
                <a:cxn ang="0">
                  <a:pos x="116091" y="56696"/>
                </a:cxn>
                <a:cxn ang="0">
                  <a:pos x="101112" y="37798"/>
                </a:cxn>
                <a:cxn ang="0">
                  <a:pos x="86132" y="49137"/>
                </a:cxn>
                <a:cxn ang="0">
                  <a:pos x="63663" y="71815"/>
                </a:cxn>
                <a:cxn ang="0">
                  <a:pos x="7490" y="71815"/>
                </a:cxn>
                <a:cxn ang="0">
                  <a:pos x="0" y="49137"/>
                </a:cxn>
                <a:cxn ang="0">
                  <a:pos x="22469" y="56696"/>
                </a:cxn>
                <a:cxn ang="0">
                  <a:pos x="44938" y="37798"/>
                </a:cxn>
                <a:cxn ang="0">
                  <a:pos x="52428" y="30238"/>
                </a:cxn>
                <a:cxn ang="0">
                  <a:pos x="71153" y="22679"/>
                </a:cxn>
                <a:cxn ang="0">
                  <a:pos x="74897" y="22679"/>
                </a:cxn>
                <a:cxn ang="0">
                  <a:pos x="86132" y="11339"/>
                </a:cxn>
                <a:cxn ang="0">
                  <a:pos x="104856" y="11339"/>
                </a:cxn>
                <a:cxn ang="0">
                  <a:pos x="142305" y="11339"/>
                </a:cxn>
              </a:cxnLst>
              <a:rect l="0" t="0" r="0" b="0"/>
              <a:pathLst>
                <a:path w="39" h="21">
                  <a:moveTo>
                    <a:pt x="38" y="3"/>
                  </a:moveTo>
                  <a:cubicBezTo>
                    <a:pt x="38" y="4"/>
                    <a:pt x="39" y="7"/>
                    <a:pt x="38" y="8"/>
                  </a:cubicBezTo>
                  <a:cubicBezTo>
                    <a:pt x="38" y="8"/>
                    <a:pt x="36" y="7"/>
                    <a:pt x="36" y="8"/>
                  </a:cubicBezTo>
                  <a:cubicBezTo>
                    <a:pt x="35" y="8"/>
                    <a:pt x="37" y="12"/>
                    <a:pt x="36" y="12"/>
                  </a:cubicBezTo>
                  <a:cubicBezTo>
                    <a:pt x="34" y="12"/>
                    <a:pt x="32" y="10"/>
                    <a:pt x="31" y="15"/>
                  </a:cubicBezTo>
                  <a:cubicBezTo>
                    <a:pt x="29" y="15"/>
                    <a:pt x="30" y="10"/>
                    <a:pt x="27" y="10"/>
                  </a:cubicBezTo>
                  <a:cubicBezTo>
                    <a:pt x="24" y="10"/>
                    <a:pt x="25" y="13"/>
                    <a:pt x="23" y="13"/>
                  </a:cubicBezTo>
                  <a:cubicBezTo>
                    <a:pt x="21" y="15"/>
                    <a:pt x="17" y="15"/>
                    <a:pt x="17" y="19"/>
                  </a:cubicBezTo>
                  <a:cubicBezTo>
                    <a:pt x="11" y="21"/>
                    <a:pt x="8" y="20"/>
                    <a:pt x="2" y="19"/>
                  </a:cubicBezTo>
                  <a:cubicBezTo>
                    <a:pt x="2" y="16"/>
                    <a:pt x="0" y="16"/>
                    <a:pt x="0" y="13"/>
                  </a:cubicBezTo>
                  <a:cubicBezTo>
                    <a:pt x="2" y="14"/>
                    <a:pt x="4" y="15"/>
                    <a:pt x="6" y="15"/>
                  </a:cubicBezTo>
                  <a:cubicBezTo>
                    <a:pt x="9" y="15"/>
                    <a:pt x="9" y="11"/>
                    <a:pt x="12" y="10"/>
                  </a:cubicBezTo>
                  <a:cubicBezTo>
                    <a:pt x="12" y="10"/>
                    <a:pt x="14" y="7"/>
                    <a:pt x="14" y="8"/>
                  </a:cubicBezTo>
                  <a:cubicBezTo>
                    <a:pt x="17" y="10"/>
                    <a:pt x="15" y="6"/>
                    <a:pt x="19" y="6"/>
                  </a:cubicBezTo>
                  <a:cubicBezTo>
                    <a:pt x="19" y="6"/>
                    <a:pt x="20" y="6"/>
                    <a:pt x="20" y="6"/>
                  </a:cubicBezTo>
                  <a:cubicBezTo>
                    <a:pt x="21" y="6"/>
                    <a:pt x="23" y="4"/>
                    <a:pt x="23" y="3"/>
                  </a:cubicBezTo>
                  <a:cubicBezTo>
                    <a:pt x="25" y="3"/>
                    <a:pt x="27" y="4"/>
                    <a:pt x="28" y="3"/>
                  </a:cubicBezTo>
                  <a:cubicBezTo>
                    <a:pt x="30" y="3"/>
                    <a:pt x="35" y="0"/>
                    <a:pt x="38" y="3"/>
                  </a:cubicBezTo>
                  <a:close/>
                </a:path>
              </a:pathLst>
            </a:custGeom>
            <a:grpFill/>
            <a:ln w="9525">
              <a:noFill/>
            </a:ln>
          </p:spPr>
          <p:txBody>
            <a:bodyPr/>
            <a:lstStyle/>
            <a:p>
              <a:endParaRPr lang="zh-CN" altLang="en-US"/>
            </a:p>
          </p:txBody>
        </p:sp>
        <p:sp>
          <p:nvSpPr>
            <p:cNvPr id="6266" name="Freeform 103"/>
            <p:cNvSpPr/>
            <p:nvPr/>
          </p:nvSpPr>
          <p:spPr>
            <a:xfrm>
              <a:off x="1360487" y="338138"/>
              <a:ext cx="146050" cy="76200"/>
            </a:xfrm>
            <a:custGeom>
              <a:avLst/>
              <a:gdLst/>
              <a:ahLst/>
              <a:cxnLst>
                <a:cxn ang="0">
                  <a:pos x="131071" y="3810"/>
                </a:cxn>
                <a:cxn ang="0">
                  <a:pos x="146050" y="53340"/>
                </a:cxn>
                <a:cxn ang="0">
                  <a:pos x="134815" y="49530"/>
                </a:cxn>
                <a:cxn ang="0">
                  <a:pos x="134815" y="64770"/>
                </a:cxn>
                <a:cxn ang="0">
                  <a:pos x="116091" y="68580"/>
                </a:cxn>
                <a:cxn ang="0">
                  <a:pos x="108601" y="76200"/>
                </a:cxn>
                <a:cxn ang="0">
                  <a:pos x="93622" y="76200"/>
                </a:cxn>
                <a:cxn ang="0">
                  <a:pos x="93622" y="53340"/>
                </a:cxn>
                <a:cxn ang="0">
                  <a:pos x="41194" y="49530"/>
                </a:cxn>
                <a:cxn ang="0">
                  <a:pos x="0" y="22860"/>
                </a:cxn>
                <a:cxn ang="0">
                  <a:pos x="3745" y="11430"/>
                </a:cxn>
                <a:cxn ang="0">
                  <a:pos x="14979" y="15240"/>
                </a:cxn>
                <a:cxn ang="0">
                  <a:pos x="41194" y="26670"/>
                </a:cxn>
                <a:cxn ang="0">
                  <a:pos x="52428" y="26670"/>
                </a:cxn>
                <a:cxn ang="0">
                  <a:pos x="56173" y="38100"/>
                </a:cxn>
                <a:cxn ang="0">
                  <a:pos x="59918" y="15240"/>
                </a:cxn>
                <a:cxn ang="0">
                  <a:pos x="71153" y="26670"/>
                </a:cxn>
                <a:cxn ang="0">
                  <a:pos x="131071" y="3810"/>
                </a:cxn>
              </a:cxnLst>
              <a:rect l="0" t="0" r="0" b="0"/>
              <a:pathLst>
                <a:path w="39" h="20">
                  <a:moveTo>
                    <a:pt x="35" y="1"/>
                  </a:moveTo>
                  <a:cubicBezTo>
                    <a:pt x="33" y="9"/>
                    <a:pt x="39" y="9"/>
                    <a:pt x="39" y="14"/>
                  </a:cubicBezTo>
                  <a:cubicBezTo>
                    <a:pt x="38" y="14"/>
                    <a:pt x="37" y="12"/>
                    <a:pt x="36" y="13"/>
                  </a:cubicBezTo>
                  <a:cubicBezTo>
                    <a:pt x="35" y="13"/>
                    <a:pt x="37" y="16"/>
                    <a:pt x="36" y="17"/>
                  </a:cubicBezTo>
                  <a:cubicBezTo>
                    <a:pt x="35" y="18"/>
                    <a:pt x="32" y="18"/>
                    <a:pt x="31" y="18"/>
                  </a:cubicBezTo>
                  <a:cubicBezTo>
                    <a:pt x="30" y="18"/>
                    <a:pt x="30" y="20"/>
                    <a:pt x="29" y="20"/>
                  </a:cubicBezTo>
                  <a:cubicBezTo>
                    <a:pt x="28" y="20"/>
                    <a:pt x="26" y="20"/>
                    <a:pt x="25" y="20"/>
                  </a:cubicBezTo>
                  <a:cubicBezTo>
                    <a:pt x="23" y="18"/>
                    <a:pt x="23" y="16"/>
                    <a:pt x="25" y="14"/>
                  </a:cubicBezTo>
                  <a:cubicBezTo>
                    <a:pt x="20" y="16"/>
                    <a:pt x="17" y="13"/>
                    <a:pt x="11" y="13"/>
                  </a:cubicBezTo>
                  <a:cubicBezTo>
                    <a:pt x="10" y="8"/>
                    <a:pt x="3" y="8"/>
                    <a:pt x="0" y="6"/>
                  </a:cubicBezTo>
                  <a:cubicBezTo>
                    <a:pt x="0" y="6"/>
                    <a:pt x="1" y="3"/>
                    <a:pt x="1" y="3"/>
                  </a:cubicBezTo>
                  <a:cubicBezTo>
                    <a:pt x="3" y="2"/>
                    <a:pt x="3" y="4"/>
                    <a:pt x="4" y="4"/>
                  </a:cubicBezTo>
                  <a:cubicBezTo>
                    <a:pt x="6" y="5"/>
                    <a:pt x="10" y="6"/>
                    <a:pt x="11" y="7"/>
                  </a:cubicBezTo>
                  <a:cubicBezTo>
                    <a:pt x="11" y="8"/>
                    <a:pt x="13" y="7"/>
                    <a:pt x="14" y="7"/>
                  </a:cubicBezTo>
                  <a:cubicBezTo>
                    <a:pt x="14" y="8"/>
                    <a:pt x="13" y="10"/>
                    <a:pt x="15" y="10"/>
                  </a:cubicBezTo>
                  <a:cubicBezTo>
                    <a:pt x="19" y="9"/>
                    <a:pt x="13" y="6"/>
                    <a:pt x="16" y="4"/>
                  </a:cubicBezTo>
                  <a:cubicBezTo>
                    <a:pt x="19" y="2"/>
                    <a:pt x="19" y="7"/>
                    <a:pt x="19" y="7"/>
                  </a:cubicBezTo>
                  <a:cubicBezTo>
                    <a:pt x="24" y="7"/>
                    <a:pt x="26" y="0"/>
                    <a:pt x="35" y="1"/>
                  </a:cubicBezTo>
                  <a:close/>
                </a:path>
              </a:pathLst>
            </a:custGeom>
            <a:grpFill/>
            <a:ln w="9525">
              <a:noFill/>
            </a:ln>
          </p:spPr>
          <p:txBody>
            <a:bodyPr/>
            <a:lstStyle/>
            <a:p>
              <a:endParaRPr lang="zh-CN" altLang="en-US"/>
            </a:p>
          </p:txBody>
        </p:sp>
        <p:sp>
          <p:nvSpPr>
            <p:cNvPr id="6267" name="Freeform 104"/>
            <p:cNvSpPr/>
            <p:nvPr/>
          </p:nvSpPr>
          <p:spPr>
            <a:xfrm>
              <a:off x="1077912" y="338138"/>
              <a:ext cx="258763" cy="101600"/>
            </a:xfrm>
            <a:custGeom>
              <a:avLst/>
              <a:gdLst/>
              <a:ahLst/>
              <a:cxnLst>
                <a:cxn ang="0">
                  <a:pos x="116256" y="37630"/>
                </a:cxn>
                <a:cxn ang="0">
                  <a:pos x="168758" y="60207"/>
                </a:cxn>
                <a:cxn ang="0">
                  <a:pos x="168758" y="30104"/>
                </a:cxn>
                <a:cxn ang="0">
                  <a:pos x="153758" y="11289"/>
                </a:cxn>
                <a:cxn ang="0">
                  <a:pos x="191260" y="3763"/>
                </a:cxn>
                <a:cxn ang="0">
                  <a:pos x="202510" y="15052"/>
                </a:cxn>
                <a:cxn ang="0">
                  <a:pos x="202510" y="26341"/>
                </a:cxn>
                <a:cxn ang="0">
                  <a:pos x="221261" y="41393"/>
                </a:cxn>
                <a:cxn ang="0">
                  <a:pos x="236262" y="30104"/>
                </a:cxn>
                <a:cxn ang="0">
                  <a:pos x="255013" y="41393"/>
                </a:cxn>
                <a:cxn ang="0">
                  <a:pos x="258763" y="52681"/>
                </a:cxn>
                <a:cxn ang="0">
                  <a:pos x="255013" y="75259"/>
                </a:cxn>
                <a:cxn ang="0">
                  <a:pos x="221261" y="79022"/>
                </a:cxn>
                <a:cxn ang="0">
                  <a:pos x="202510" y="75259"/>
                </a:cxn>
                <a:cxn ang="0">
                  <a:pos x="153758" y="86548"/>
                </a:cxn>
                <a:cxn ang="0">
                  <a:pos x="142507" y="86548"/>
                </a:cxn>
                <a:cxn ang="0">
                  <a:pos x="127506" y="90311"/>
                </a:cxn>
                <a:cxn ang="0">
                  <a:pos x="75004" y="101600"/>
                </a:cxn>
                <a:cxn ang="0">
                  <a:pos x="123756" y="86548"/>
                </a:cxn>
                <a:cxn ang="0">
                  <a:pos x="97505" y="75259"/>
                </a:cxn>
                <a:cxn ang="0">
                  <a:pos x="75004" y="63970"/>
                </a:cxn>
                <a:cxn ang="0">
                  <a:pos x="52503" y="75259"/>
                </a:cxn>
                <a:cxn ang="0">
                  <a:pos x="37502" y="67733"/>
                </a:cxn>
                <a:cxn ang="0">
                  <a:pos x="0" y="63970"/>
                </a:cxn>
                <a:cxn ang="0">
                  <a:pos x="11251" y="52681"/>
                </a:cxn>
                <a:cxn ang="0">
                  <a:pos x="18751" y="37630"/>
                </a:cxn>
                <a:cxn ang="0">
                  <a:pos x="37502" y="30104"/>
                </a:cxn>
                <a:cxn ang="0">
                  <a:pos x="33752" y="22578"/>
                </a:cxn>
                <a:cxn ang="0">
                  <a:pos x="45002" y="22578"/>
                </a:cxn>
                <a:cxn ang="0">
                  <a:pos x="60003" y="15052"/>
                </a:cxn>
                <a:cxn ang="0">
                  <a:pos x="86254" y="22578"/>
                </a:cxn>
                <a:cxn ang="0">
                  <a:pos x="90005" y="30104"/>
                </a:cxn>
                <a:cxn ang="0">
                  <a:pos x="101255" y="30104"/>
                </a:cxn>
                <a:cxn ang="0">
                  <a:pos x="101255" y="48919"/>
                </a:cxn>
                <a:cxn ang="0">
                  <a:pos x="116256" y="37630"/>
                </a:cxn>
              </a:cxnLst>
              <a:rect l="0" t="0" r="0" b="0"/>
              <a:pathLst>
                <a:path w="69" h="27">
                  <a:moveTo>
                    <a:pt x="31" y="10"/>
                  </a:moveTo>
                  <a:cubicBezTo>
                    <a:pt x="30" y="15"/>
                    <a:pt x="43" y="12"/>
                    <a:pt x="45" y="16"/>
                  </a:cubicBezTo>
                  <a:cubicBezTo>
                    <a:pt x="48" y="10"/>
                    <a:pt x="36" y="9"/>
                    <a:pt x="45" y="8"/>
                  </a:cubicBezTo>
                  <a:cubicBezTo>
                    <a:pt x="47" y="3"/>
                    <a:pt x="39" y="8"/>
                    <a:pt x="41" y="3"/>
                  </a:cubicBezTo>
                  <a:cubicBezTo>
                    <a:pt x="45" y="4"/>
                    <a:pt x="46" y="0"/>
                    <a:pt x="51" y="1"/>
                  </a:cubicBezTo>
                  <a:cubicBezTo>
                    <a:pt x="50" y="4"/>
                    <a:pt x="53" y="3"/>
                    <a:pt x="54" y="4"/>
                  </a:cubicBezTo>
                  <a:cubicBezTo>
                    <a:pt x="54" y="5"/>
                    <a:pt x="53" y="7"/>
                    <a:pt x="54" y="7"/>
                  </a:cubicBezTo>
                  <a:cubicBezTo>
                    <a:pt x="55" y="8"/>
                    <a:pt x="57" y="9"/>
                    <a:pt x="59" y="11"/>
                  </a:cubicBezTo>
                  <a:cubicBezTo>
                    <a:pt x="61" y="10"/>
                    <a:pt x="61" y="8"/>
                    <a:pt x="63" y="8"/>
                  </a:cubicBezTo>
                  <a:cubicBezTo>
                    <a:pt x="66" y="8"/>
                    <a:pt x="67" y="10"/>
                    <a:pt x="68" y="11"/>
                  </a:cubicBezTo>
                  <a:cubicBezTo>
                    <a:pt x="68" y="11"/>
                    <a:pt x="69" y="14"/>
                    <a:pt x="69" y="14"/>
                  </a:cubicBezTo>
                  <a:cubicBezTo>
                    <a:pt x="67" y="16"/>
                    <a:pt x="69" y="15"/>
                    <a:pt x="68" y="20"/>
                  </a:cubicBezTo>
                  <a:cubicBezTo>
                    <a:pt x="65" y="16"/>
                    <a:pt x="62" y="21"/>
                    <a:pt x="59" y="21"/>
                  </a:cubicBezTo>
                  <a:cubicBezTo>
                    <a:pt x="57" y="21"/>
                    <a:pt x="56" y="20"/>
                    <a:pt x="54" y="20"/>
                  </a:cubicBezTo>
                  <a:cubicBezTo>
                    <a:pt x="50" y="20"/>
                    <a:pt x="44" y="21"/>
                    <a:pt x="41" y="23"/>
                  </a:cubicBezTo>
                  <a:cubicBezTo>
                    <a:pt x="40" y="23"/>
                    <a:pt x="38" y="22"/>
                    <a:pt x="38" y="23"/>
                  </a:cubicBezTo>
                  <a:cubicBezTo>
                    <a:pt x="37" y="24"/>
                    <a:pt x="36" y="23"/>
                    <a:pt x="34" y="24"/>
                  </a:cubicBezTo>
                  <a:cubicBezTo>
                    <a:pt x="32" y="24"/>
                    <a:pt x="25" y="26"/>
                    <a:pt x="20" y="27"/>
                  </a:cubicBezTo>
                  <a:cubicBezTo>
                    <a:pt x="21" y="22"/>
                    <a:pt x="27" y="23"/>
                    <a:pt x="33" y="23"/>
                  </a:cubicBezTo>
                  <a:cubicBezTo>
                    <a:pt x="33" y="16"/>
                    <a:pt x="28" y="20"/>
                    <a:pt x="26" y="20"/>
                  </a:cubicBezTo>
                  <a:cubicBezTo>
                    <a:pt x="23" y="19"/>
                    <a:pt x="22" y="19"/>
                    <a:pt x="20" y="17"/>
                  </a:cubicBezTo>
                  <a:cubicBezTo>
                    <a:pt x="17" y="16"/>
                    <a:pt x="17" y="19"/>
                    <a:pt x="14" y="20"/>
                  </a:cubicBezTo>
                  <a:cubicBezTo>
                    <a:pt x="12" y="20"/>
                    <a:pt x="12" y="19"/>
                    <a:pt x="10" y="18"/>
                  </a:cubicBezTo>
                  <a:cubicBezTo>
                    <a:pt x="7" y="18"/>
                    <a:pt x="3" y="19"/>
                    <a:pt x="0" y="17"/>
                  </a:cubicBezTo>
                  <a:cubicBezTo>
                    <a:pt x="0" y="15"/>
                    <a:pt x="2" y="15"/>
                    <a:pt x="3" y="14"/>
                  </a:cubicBezTo>
                  <a:cubicBezTo>
                    <a:pt x="3" y="14"/>
                    <a:pt x="4" y="10"/>
                    <a:pt x="5" y="10"/>
                  </a:cubicBezTo>
                  <a:cubicBezTo>
                    <a:pt x="6" y="9"/>
                    <a:pt x="9" y="10"/>
                    <a:pt x="10" y="8"/>
                  </a:cubicBezTo>
                  <a:cubicBezTo>
                    <a:pt x="11" y="8"/>
                    <a:pt x="5" y="7"/>
                    <a:pt x="9" y="6"/>
                  </a:cubicBezTo>
                  <a:cubicBezTo>
                    <a:pt x="10" y="5"/>
                    <a:pt x="11" y="6"/>
                    <a:pt x="12" y="6"/>
                  </a:cubicBezTo>
                  <a:cubicBezTo>
                    <a:pt x="13" y="5"/>
                    <a:pt x="14" y="4"/>
                    <a:pt x="16" y="4"/>
                  </a:cubicBezTo>
                  <a:cubicBezTo>
                    <a:pt x="17" y="4"/>
                    <a:pt x="22" y="5"/>
                    <a:pt x="23" y="6"/>
                  </a:cubicBezTo>
                  <a:cubicBezTo>
                    <a:pt x="24" y="6"/>
                    <a:pt x="23" y="8"/>
                    <a:pt x="24" y="8"/>
                  </a:cubicBezTo>
                  <a:cubicBezTo>
                    <a:pt x="25" y="9"/>
                    <a:pt x="27" y="8"/>
                    <a:pt x="27" y="8"/>
                  </a:cubicBezTo>
                  <a:cubicBezTo>
                    <a:pt x="28" y="10"/>
                    <a:pt x="24" y="13"/>
                    <a:pt x="27" y="13"/>
                  </a:cubicBezTo>
                  <a:cubicBezTo>
                    <a:pt x="28" y="13"/>
                    <a:pt x="29" y="9"/>
                    <a:pt x="31" y="10"/>
                  </a:cubicBezTo>
                  <a:close/>
                </a:path>
              </a:pathLst>
            </a:custGeom>
            <a:grpFill/>
            <a:ln w="9525">
              <a:noFill/>
            </a:ln>
          </p:spPr>
          <p:txBody>
            <a:bodyPr/>
            <a:lstStyle/>
            <a:p>
              <a:endParaRPr lang="zh-CN" altLang="en-US"/>
            </a:p>
          </p:txBody>
        </p:sp>
        <p:sp>
          <p:nvSpPr>
            <p:cNvPr id="6268" name="Freeform 105"/>
            <p:cNvSpPr/>
            <p:nvPr/>
          </p:nvSpPr>
          <p:spPr>
            <a:xfrm>
              <a:off x="901700" y="439738"/>
              <a:ext cx="206375" cy="139700"/>
            </a:xfrm>
            <a:custGeom>
              <a:avLst/>
              <a:gdLst/>
              <a:ahLst/>
              <a:cxnLst>
                <a:cxn ang="0">
                  <a:pos x="26266" y="3776"/>
                </a:cxn>
                <a:cxn ang="0">
                  <a:pos x="112568" y="11327"/>
                </a:cxn>
                <a:cxn ang="0">
                  <a:pos x="123825" y="11327"/>
                </a:cxn>
                <a:cxn ang="0">
                  <a:pos x="146339" y="15103"/>
                </a:cxn>
                <a:cxn ang="0">
                  <a:pos x="165100" y="15103"/>
                </a:cxn>
                <a:cxn ang="0">
                  <a:pos x="172605" y="18878"/>
                </a:cxn>
                <a:cxn ang="0">
                  <a:pos x="202623" y="41532"/>
                </a:cxn>
                <a:cxn ang="0">
                  <a:pos x="157595" y="52859"/>
                </a:cxn>
                <a:cxn ang="0">
                  <a:pos x="150091" y="64186"/>
                </a:cxn>
                <a:cxn ang="0">
                  <a:pos x="138834" y="56635"/>
                </a:cxn>
                <a:cxn ang="0">
                  <a:pos x="135082" y="64186"/>
                </a:cxn>
                <a:cxn ang="0">
                  <a:pos x="138834" y="67962"/>
                </a:cxn>
                <a:cxn ang="0">
                  <a:pos x="131330" y="71738"/>
                </a:cxn>
                <a:cxn ang="0">
                  <a:pos x="131330" y="83065"/>
                </a:cxn>
                <a:cxn ang="0">
                  <a:pos x="120073" y="83065"/>
                </a:cxn>
                <a:cxn ang="0">
                  <a:pos x="108816" y="94392"/>
                </a:cxn>
                <a:cxn ang="0">
                  <a:pos x="108816" y="117046"/>
                </a:cxn>
                <a:cxn ang="0">
                  <a:pos x="45027" y="132149"/>
                </a:cxn>
                <a:cxn ang="0">
                  <a:pos x="0" y="98168"/>
                </a:cxn>
                <a:cxn ang="0">
                  <a:pos x="15009" y="90616"/>
                </a:cxn>
                <a:cxn ang="0">
                  <a:pos x="18761" y="79289"/>
                </a:cxn>
                <a:cxn ang="0">
                  <a:pos x="15009" y="56635"/>
                </a:cxn>
                <a:cxn ang="0">
                  <a:pos x="26266" y="52859"/>
                </a:cxn>
                <a:cxn ang="0">
                  <a:pos x="33770" y="30205"/>
                </a:cxn>
                <a:cxn ang="0">
                  <a:pos x="26266" y="3776"/>
                </a:cxn>
              </a:cxnLst>
              <a:rect l="0" t="0" r="0" b="0"/>
              <a:pathLst>
                <a:path w="55" h="37">
                  <a:moveTo>
                    <a:pt x="7" y="1"/>
                  </a:moveTo>
                  <a:cubicBezTo>
                    <a:pt x="15" y="1"/>
                    <a:pt x="24" y="0"/>
                    <a:pt x="30" y="3"/>
                  </a:cubicBezTo>
                  <a:cubicBezTo>
                    <a:pt x="31" y="3"/>
                    <a:pt x="33" y="2"/>
                    <a:pt x="33" y="3"/>
                  </a:cubicBezTo>
                  <a:cubicBezTo>
                    <a:pt x="35" y="4"/>
                    <a:pt x="37" y="3"/>
                    <a:pt x="39" y="4"/>
                  </a:cubicBezTo>
                  <a:cubicBezTo>
                    <a:pt x="41" y="6"/>
                    <a:pt x="39" y="2"/>
                    <a:pt x="44" y="4"/>
                  </a:cubicBezTo>
                  <a:cubicBezTo>
                    <a:pt x="45" y="4"/>
                    <a:pt x="45" y="5"/>
                    <a:pt x="46" y="5"/>
                  </a:cubicBezTo>
                  <a:cubicBezTo>
                    <a:pt x="47" y="5"/>
                    <a:pt x="55" y="7"/>
                    <a:pt x="54" y="11"/>
                  </a:cubicBezTo>
                  <a:cubicBezTo>
                    <a:pt x="50" y="12"/>
                    <a:pt x="45" y="12"/>
                    <a:pt x="42" y="14"/>
                  </a:cubicBezTo>
                  <a:cubicBezTo>
                    <a:pt x="40" y="14"/>
                    <a:pt x="41" y="16"/>
                    <a:pt x="40" y="17"/>
                  </a:cubicBezTo>
                  <a:cubicBezTo>
                    <a:pt x="40" y="17"/>
                    <a:pt x="38" y="14"/>
                    <a:pt x="37" y="15"/>
                  </a:cubicBezTo>
                  <a:cubicBezTo>
                    <a:pt x="38" y="15"/>
                    <a:pt x="36" y="17"/>
                    <a:pt x="36" y="17"/>
                  </a:cubicBezTo>
                  <a:cubicBezTo>
                    <a:pt x="36" y="17"/>
                    <a:pt x="37" y="18"/>
                    <a:pt x="37" y="18"/>
                  </a:cubicBezTo>
                  <a:cubicBezTo>
                    <a:pt x="37" y="19"/>
                    <a:pt x="35" y="18"/>
                    <a:pt x="35" y="19"/>
                  </a:cubicBezTo>
                  <a:cubicBezTo>
                    <a:pt x="34" y="20"/>
                    <a:pt x="35" y="22"/>
                    <a:pt x="35" y="22"/>
                  </a:cubicBezTo>
                  <a:cubicBezTo>
                    <a:pt x="34" y="23"/>
                    <a:pt x="32" y="22"/>
                    <a:pt x="32" y="22"/>
                  </a:cubicBezTo>
                  <a:cubicBezTo>
                    <a:pt x="31" y="23"/>
                    <a:pt x="31" y="25"/>
                    <a:pt x="29" y="25"/>
                  </a:cubicBezTo>
                  <a:cubicBezTo>
                    <a:pt x="29" y="27"/>
                    <a:pt x="29" y="29"/>
                    <a:pt x="29" y="31"/>
                  </a:cubicBezTo>
                  <a:cubicBezTo>
                    <a:pt x="22" y="30"/>
                    <a:pt x="23" y="37"/>
                    <a:pt x="12" y="35"/>
                  </a:cubicBezTo>
                  <a:cubicBezTo>
                    <a:pt x="14" y="26"/>
                    <a:pt x="5" y="28"/>
                    <a:pt x="0" y="26"/>
                  </a:cubicBezTo>
                  <a:cubicBezTo>
                    <a:pt x="0" y="25"/>
                    <a:pt x="3" y="25"/>
                    <a:pt x="4" y="24"/>
                  </a:cubicBezTo>
                  <a:cubicBezTo>
                    <a:pt x="4" y="23"/>
                    <a:pt x="1" y="20"/>
                    <a:pt x="5" y="21"/>
                  </a:cubicBezTo>
                  <a:cubicBezTo>
                    <a:pt x="5" y="18"/>
                    <a:pt x="3" y="18"/>
                    <a:pt x="4" y="15"/>
                  </a:cubicBezTo>
                  <a:cubicBezTo>
                    <a:pt x="6" y="17"/>
                    <a:pt x="6" y="16"/>
                    <a:pt x="7" y="14"/>
                  </a:cubicBezTo>
                  <a:cubicBezTo>
                    <a:pt x="7" y="12"/>
                    <a:pt x="9" y="12"/>
                    <a:pt x="9" y="8"/>
                  </a:cubicBezTo>
                  <a:cubicBezTo>
                    <a:pt x="10" y="4"/>
                    <a:pt x="5" y="6"/>
                    <a:pt x="7" y="1"/>
                  </a:cubicBezTo>
                  <a:close/>
                </a:path>
              </a:pathLst>
            </a:custGeom>
            <a:grpFill/>
            <a:ln w="9525">
              <a:noFill/>
            </a:ln>
          </p:spPr>
          <p:txBody>
            <a:bodyPr/>
            <a:lstStyle/>
            <a:p>
              <a:endParaRPr lang="zh-CN" altLang="en-US"/>
            </a:p>
          </p:txBody>
        </p:sp>
        <p:sp>
          <p:nvSpPr>
            <p:cNvPr id="6269" name="Freeform 106"/>
            <p:cNvSpPr/>
            <p:nvPr/>
          </p:nvSpPr>
          <p:spPr>
            <a:xfrm>
              <a:off x="1314450" y="469900"/>
              <a:ext cx="46038" cy="34925"/>
            </a:xfrm>
            <a:custGeom>
              <a:avLst/>
              <a:gdLst/>
              <a:ahLst/>
              <a:cxnLst>
                <a:cxn ang="0">
                  <a:pos x="7673" y="0"/>
                </a:cxn>
                <a:cxn ang="0">
                  <a:pos x="38365" y="0"/>
                </a:cxn>
                <a:cxn ang="0">
                  <a:pos x="46038" y="23283"/>
                </a:cxn>
                <a:cxn ang="0">
                  <a:pos x="34529" y="34925"/>
                </a:cxn>
                <a:cxn ang="0">
                  <a:pos x="0" y="15522"/>
                </a:cxn>
                <a:cxn ang="0">
                  <a:pos x="7673" y="0"/>
                </a:cxn>
              </a:cxnLst>
              <a:rect l="0" t="0" r="0" b="0"/>
              <a:pathLst>
                <a:path w="12" h="9">
                  <a:moveTo>
                    <a:pt x="2" y="0"/>
                  </a:moveTo>
                  <a:cubicBezTo>
                    <a:pt x="5" y="0"/>
                    <a:pt x="7" y="0"/>
                    <a:pt x="10" y="0"/>
                  </a:cubicBezTo>
                  <a:cubicBezTo>
                    <a:pt x="10" y="3"/>
                    <a:pt x="12" y="3"/>
                    <a:pt x="12" y="6"/>
                  </a:cubicBezTo>
                  <a:cubicBezTo>
                    <a:pt x="9" y="5"/>
                    <a:pt x="9" y="7"/>
                    <a:pt x="9" y="9"/>
                  </a:cubicBezTo>
                  <a:cubicBezTo>
                    <a:pt x="7" y="7"/>
                    <a:pt x="5" y="4"/>
                    <a:pt x="0" y="4"/>
                  </a:cubicBezTo>
                  <a:cubicBezTo>
                    <a:pt x="1" y="3"/>
                    <a:pt x="2" y="2"/>
                    <a:pt x="2" y="0"/>
                  </a:cubicBezTo>
                  <a:close/>
                </a:path>
              </a:pathLst>
            </a:custGeom>
            <a:grpFill/>
            <a:ln w="9525">
              <a:noFill/>
            </a:ln>
          </p:spPr>
          <p:txBody>
            <a:bodyPr/>
            <a:lstStyle/>
            <a:p>
              <a:endParaRPr lang="zh-CN" altLang="en-US"/>
            </a:p>
          </p:txBody>
        </p:sp>
        <p:sp>
          <p:nvSpPr>
            <p:cNvPr id="6270" name="Freeform 107"/>
            <p:cNvSpPr/>
            <p:nvPr/>
          </p:nvSpPr>
          <p:spPr>
            <a:xfrm>
              <a:off x="1544637" y="455613"/>
              <a:ext cx="104775" cy="74613"/>
            </a:xfrm>
            <a:custGeom>
              <a:avLst/>
              <a:gdLst/>
              <a:ahLst/>
              <a:cxnLst>
                <a:cxn ang="0">
                  <a:pos x="93549" y="3731"/>
                </a:cxn>
                <a:cxn ang="0">
                  <a:pos x="97291" y="29845"/>
                </a:cxn>
                <a:cxn ang="0">
                  <a:pos x="89807" y="41037"/>
                </a:cxn>
                <a:cxn ang="0">
                  <a:pos x="63613" y="48498"/>
                </a:cxn>
                <a:cxn ang="0">
                  <a:pos x="18710" y="74613"/>
                </a:cxn>
                <a:cxn ang="0">
                  <a:pos x="14968" y="52229"/>
                </a:cxn>
                <a:cxn ang="0">
                  <a:pos x="3742" y="41037"/>
                </a:cxn>
                <a:cxn ang="0">
                  <a:pos x="3742" y="14923"/>
                </a:cxn>
                <a:cxn ang="0">
                  <a:pos x="14968" y="3731"/>
                </a:cxn>
                <a:cxn ang="0">
                  <a:pos x="29936" y="0"/>
                </a:cxn>
                <a:cxn ang="0">
                  <a:pos x="71097" y="11192"/>
                </a:cxn>
                <a:cxn ang="0">
                  <a:pos x="93549" y="3731"/>
                </a:cxn>
              </a:cxnLst>
              <a:rect l="0" t="0" r="0" b="0"/>
              <a:pathLst>
                <a:path w="28" h="20">
                  <a:moveTo>
                    <a:pt x="25" y="1"/>
                  </a:moveTo>
                  <a:cubicBezTo>
                    <a:pt x="28" y="1"/>
                    <a:pt x="26" y="6"/>
                    <a:pt x="26" y="8"/>
                  </a:cubicBezTo>
                  <a:cubicBezTo>
                    <a:pt x="24" y="8"/>
                    <a:pt x="24" y="9"/>
                    <a:pt x="24" y="11"/>
                  </a:cubicBezTo>
                  <a:cubicBezTo>
                    <a:pt x="19" y="9"/>
                    <a:pt x="18" y="16"/>
                    <a:pt x="17" y="13"/>
                  </a:cubicBezTo>
                  <a:cubicBezTo>
                    <a:pt x="13" y="15"/>
                    <a:pt x="11" y="19"/>
                    <a:pt x="5" y="20"/>
                  </a:cubicBezTo>
                  <a:cubicBezTo>
                    <a:pt x="4" y="18"/>
                    <a:pt x="4" y="16"/>
                    <a:pt x="4" y="14"/>
                  </a:cubicBezTo>
                  <a:cubicBezTo>
                    <a:pt x="3" y="13"/>
                    <a:pt x="2" y="13"/>
                    <a:pt x="1" y="11"/>
                  </a:cubicBezTo>
                  <a:cubicBezTo>
                    <a:pt x="0" y="9"/>
                    <a:pt x="2" y="6"/>
                    <a:pt x="1" y="4"/>
                  </a:cubicBezTo>
                  <a:cubicBezTo>
                    <a:pt x="4" y="5"/>
                    <a:pt x="4" y="3"/>
                    <a:pt x="4" y="1"/>
                  </a:cubicBezTo>
                  <a:cubicBezTo>
                    <a:pt x="6" y="1"/>
                    <a:pt x="8" y="2"/>
                    <a:pt x="8" y="0"/>
                  </a:cubicBezTo>
                  <a:cubicBezTo>
                    <a:pt x="10" y="3"/>
                    <a:pt x="17" y="0"/>
                    <a:pt x="19" y="3"/>
                  </a:cubicBezTo>
                  <a:cubicBezTo>
                    <a:pt x="22" y="3"/>
                    <a:pt x="25" y="3"/>
                    <a:pt x="25" y="1"/>
                  </a:cubicBezTo>
                  <a:close/>
                </a:path>
              </a:pathLst>
            </a:custGeom>
            <a:grpFill/>
            <a:ln w="9525">
              <a:noFill/>
            </a:ln>
          </p:spPr>
          <p:txBody>
            <a:bodyPr/>
            <a:lstStyle/>
            <a:p>
              <a:endParaRPr lang="zh-CN" altLang="en-US"/>
            </a:p>
          </p:txBody>
        </p:sp>
        <p:sp>
          <p:nvSpPr>
            <p:cNvPr id="6271" name="Freeform 108"/>
            <p:cNvSpPr/>
            <p:nvPr/>
          </p:nvSpPr>
          <p:spPr>
            <a:xfrm>
              <a:off x="3079750" y="744538"/>
              <a:ext cx="225425" cy="109538"/>
            </a:xfrm>
            <a:custGeom>
              <a:avLst/>
              <a:gdLst/>
              <a:ahLst/>
              <a:cxnLst>
                <a:cxn ang="0">
                  <a:pos x="165312" y="0"/>
                </a:cxn>
                <a:cxn ang="0">
                  <a:pos x="184097" y="11332"/>
                </a:cxn>
                <a:cxn ang="0">
                  <a:pos x="202883" y="15109"/>
                </a:cxn>
                <a:cxn ang="0">
                  <a:pos x="195368" y="26440"/>
                </a:cxn>
                <a:cxn ang="0">
                  <a:pos x="221668" y="41549"/>
                </a:cxn>
                <a:cxn ang="0">
                  <a:pos x="206640" y="75543"/>
                </a:cxn>
                <a:cxn ang="0">
                  <a:pos x="191611" y="79321"/>
                </a:cxn>
                <a:cxn ang="0">
                  <a:pos x="169069" y="90652"/>
                </a:cxn>
                <a:cxn ang="0">
                  <a:pos x="154040" y="94429"/>
                </a:cxn>
                <a:cxn ang="0">
                  <a:pos x="142769" y="101984"/>
                </a:cxn>
                <a:cxn ang="0">
                  <a:pos x="78899" y="105761"/>
                </a:cxn>
                <a:cxn ang="0">
                  <a:pos x="75142" y="101984"/>
                </a:cxn>
                <a:cxn ang="0">
                  <a:pos x="52599" y="90652"/>
                </a:cxn>
                <a:cxn ang="0">
                  <a:pos x="45085" y="86875"/>
                </a:cxn>
                <a:cxn ang="0">
                  <a:pos x="52599" y="79321"/>
                </a:cxn>
                <a:cxn ang="0">
                  <a:pos x="37571" y="67989"/>
                </a:cxn>
                <a:cxn ang="0">
                  <a:pos x="37571" y="37772"/>
                </a:cxn>
                <a:cxn ang="0">
                  <a:pos x="7514" y="41549"/>
                </a:cxn>
                <a:cxn ang="0">
                  <a:pos x="18785" y="22663"/>
                </a:cxn>
                <a:cxn ang="0">
                  <a:pos x="60113" y="22663"/>
                </a:cxn>
                <a:cxn ang="0">
                  <a:pos x="63870" y="41549"/>
                </a:cxn>
                <a:cxn ang="0">
                  <a:pos x="78899" y="22663"/>
                </a:cxn>
                <a:cxn ang="0">
                  <a:pos x="112713" y="33995"/>
                </a:cxn>
                <a:cxn ang="0">
                  <a:pos x="123984" y="22663"/>
                </a:cxn>
                <a:cxn ang="0">
                  <a:pos x="154040" y="15109"/>
                </a:cxn>
                <a:cxn ang="0">
                  <a:pos x="165312" y="0"/>
                </a:cxn>
              </a:cxnLst>
              <a:rect l="0" t="0" r="0" b="0"/>
              <a:pathLst>
                <a:path w="60" h="28">
                  <a:moveTo>
                    <a:pt x="44" y="0"/>
                  </a:moveTo>
                  <a:cubicBezTo>
                    <a:pt x="45" y="0"/>
                    <a:pt x="47" y="2"/>
                    <a:pt x="49" y="3"/>
                  </a:cubicBezTo>
                  <a:cubicBezTo>
                    <a:pt x="50" y="3"/>
                    <a:pt x="53" y="4"/>
                    <a:pt x="54" y="4"/>
                  </a:cubicBezTo>
                  <a:cubicBezTo>
                    <a:pt x="54" y="4"/>
                    <a:pt x="52" y="7"/>
                    <a:pt x="52" y="7"/>
                  </a:cubicBezTo>
                  <a:cubicBezTo>
                    <a:pt x="52" y="10"/>
                    <a:pt x="56" y="12"/>
                    <a:pt x="59" y="11"/>
                  </a:cubicBezTo>
                  <a:cubicBezTo>
                    <a:pt x="60" y="15"/>
                    <a:pt x="59" y="17"/>
                    <a:pt x="55" y="20"/>
                  </a:cubicBezTo>
                  <a:cubicBezTo>
                    <a:pt x="54" y="21"/>
                    <a:pt x="52" y="20"/>
                    <a:pt x="51" y="21"/>
                  </a:cubicBezTo>
                  <a:cubicBezTo>
                    <a:pt x="48" y="23"/>
                    <a:pt x="49" y="23"/>
                    <a:pt x="45" y="24"/>
                  </a:cubicBezTo>
                  <a:cubicBezTo>
                    <a:pt x="45" y="24"/>
                    <a:pt x="41" y="25"/>
                    <a:pt x="41" y="25"/>
                  </a:cubicBezTo>
                  <a:cubicBezTo>
                    <a:pt x="40" y="26"/>
                    <a:pt x="40" y="26"/>
                    <a:pt x="38" y="27"/>
                  </a:cubicBezTo>
                  <a:cubicBezTo>
                    <a:pt x="37" y="27"/>
                    <a:pt x="26" y="29"/>
                    <a:pt x="21" y="28"/>
                  </a:cubicBezTo>
                  <a:cubicBezTo>
                    <a:pt x="21" y="28"/>
                    <a:pt x="21" y="27"/>
                    <a:pt x="20" y="27"/>
                  </a:cubicBezTo>
                  <a:cubicBezTo>
                    <a:pt x="18" y="27"/>
                    <a:pt x="17" y="24"/>
                    <a:pt x="14" y="24"/>
                  </a:cubicBezTo>
                  <a:cubicBezTo>
                    <a:pt x="13" y="24"/>
                    <a:pt x="13" y="22"/>
                    <a:pt x="12" y="23"/>
                  </a:cubicBezTo>
                  <a:cubicBezTo>
                    <a:pt x="12" y="21"/>
                    <a:pt x="13" y="21"/>
                    <a:pt x="14" y="21"/>
                  </a:cubicBezTo>
                  <a:cubicBezTo>
                    <a:pt x="14" y="19"/>
                    <a:pt x="11" y="20"/>
                    <a:pt x="10" y="18"/>
                  </a:cubicBezTo>
                  <a:cubicBezTo>
                    <a:pt x="9" y="16"/>
                    <a:pt x="11" y="14"/>
                    <a:pt x="10" y="10"/>
                  </a:cubicBezTo>
                  <a:cubicBezTo>
                    <a:pt x="5" y="8"/>
                    <a:pt x="5" y="15"/>
                    <a:pt x="2" y="11"/>
                  </a:cubicBezTo>
                  <a:cubicBezTo>
                    <a:pt x="0" y="7"/>
                    <a:pt x="6" y="10"/>
                    <a:pt x="5" y="6"/>
                  </a:cubicBezTo>
                  <a:cubicBezTo>
                    <a:pt x="10" y="7"/>
                    <a:pt x="9" y="6"/>
                    <a:pt x="16" y="6"/>
                  </a:cubicBezTo>
                  <a:cubicBezTo>
                    <a:pt x="17" y="9"/>
                    <a:pt x="20" y="8"/>
                    <a:pt x="17" y="11"/>
                  </a:cubicBezTo>
                  <a:cubicBezTo>
                    <a:pt x="21" y="12"/>
                    <a:pt x="22" y="9"/>
                    <a:pt x="21" y="6"/>
                  </a:cubicBezTo>
                  <a:cubicBezTo>
                    <a:pt x="22" y="8"/>
                    <a:pt x="34" y="2"/>
                    <a:pt x="30" y="9"/>
                  </a:cubicBezTo>
                  <a:cubicBezTo>
                    <a:pt x="33" y="10"/>
                    <a:pt x="32" y="6"/>
                    <a:pt x="33" y="6"/>
                  </a:cubicBezTo>
                  <a:cubicBezTo>
                    <a:pt x="35" y="4"/>
                    <a:pt x="38" y="5"/>
                    <a:pt x="41" y="4"/>
                  </a:cubicBezTo>
                  <a:cubicBezTo>
                    <a:pt x="43" y="4"/>
                    <a:pt x="44" y="2"/>
                    <a:pt x="44" y="0"/>
                  </a:cubicBezTo>
                  <a:close/>
                </a:path>
              </a:pathLst>
            </a:custGeom>
            <a:grpFill/>
            <a:ln w="9525">
              <a:noFill/>
            </a:ln>
          </p:spPr>
          <p:txBody>
            <a:bodyPr/>
            <a:lstStyle/>
            <a:p>
              <a:endParaRPr lang="zh-CN" altLang="en-US"/>
            </a:p>
          </p:txBody>
        </p:sp>
        <p:sp>
          <p:nvSpPr>
            <p:cNvPr id="6272" name="Freeform 109"/>
            <p:cNvSpPr/>
            <p:nvPr/>
          </p:nvSpPr>
          <p:spPr>
            <a:xfrm>
              <a:off x="1728787" y="771525"/>
              <a:ext cx="134938" cy="93663"/>
            </a:xfrm>
            <a:custGeom>
              <a:avLst/>
              <a:gdLst/>
              <a:ahLst/>
              <a:cxnLst>
                <a:cxn ang="0">
                  <a:pos x="37483" y="0"/>
                </a:cxn>
                <a:cxn ang="0">
                  <a:pos x="67469" y="33719"/>
                </a:cxn>
                <a:cxn ang="0">
                  <a:pos x="78714" y="26226"/>
                </a:cxn>
                <a:cxn ang="0">
                  <a:pos x="93707" y="41212"/>
                </a:cxn>
                <a:cxn ang="0">
                  <a:pos x="116197" y="67437"/>
                </a:cxn>
                <a:cxn ang="0">
                  <a:pos x="134938" y="74930"/>
                </a:cxn>
                <a:cxn ang="0">
                  <a:pos x="67469" y="78677"/>
                </a:cxn>
                <a:cxn ang="0">
                  <a:pos x="41231" y="93663"/>
                </a:cxn>
                <a:cxn ang="0">
                  <a:pos x="0" y="78677"/>
                </a:cxn>
                <a:cxn ang="0">
                  <a:pos x="11245" y="74930"/>
                </a:cxn>
                <a:cxn ang="0">
                  <a:pos x="14993" y="63691"/>
                </a:cxn>
                <a:cxn ang="0">
                  <a:pos x="14993" y="14986"/>
                </a:cxn>
                <a:cxn ang="0">
                  <a:pos x="37483" y="0"/>
                </a:cxn>
              </a:cxnLst>
              <a:rect l="0" t="0" r="0" b="0"/>
              <a:pathLst>
                <a:path w="36" h="25">
                  <a:moveTo>
                    <a:pt x="10" y="0"/>
                  </a:moveTo>
                  <a:cubicBezTo>
                    <a:pt x="12" y="4"/>
                    <a:pt x="19" y="2"/>
                    <a:pt x="18" y="9"/>
                  </a:cubicBezTo>
                  <a:cubicBezTo>
                    <a:pt x="19" y="10"/>
                    <a:pt x="21" y="7"/>
                    <a:pt x="21" y="7"/>
                  </a:cubicBezTo>
                  <a:cubicBezTo>
                    <a:pt x="23" y="8"/>
                    <a:pt x="22" y="11"/>
                    <a:pt x="25" y="11"/>
                  </a:cubicBezTo>
                  <a:cubicBezTo>
                    <a:pt x="27" y="11"/>
                    <a:pt x="29" y="16"/>
                    <a:pt x="31" y="18"/>
                  </a:cubicBezTo>
                  <a:cubicBezTo>
                    <a:pt x="35" y="17"/>
                    <a:pt x="34" y="17"/>
                    <a:pt x="36" y="20"/>
                  </a:cubicBezTo>
                  <a:cubicBezTo>
                    <a:pt x="33" y="23"/>
                    <a:pt x="24" y="20"/>
                    <a:pt x="18" y="21"/>
                  </a:cubicBezTo>
                  <a:cubicBezTo>
                    <a:pt x="16" y="23"/>
                    <a:pt x="12" y="23"/>
                    <a:pt x="11" y="25"/>
                  </a:cubicBezTo>
                  <a:cubicBezTo>
                    <a:pt x="8" y="23"/>
                    <a:pt x="6" y="20"/>
                    <a:pt x="0" y="21"/>
                  </a:cubicBezTo>
                  <a:cubicBezTo>
                    <a:pt x="0" y="20"/>
                    <a:pt x="2" y="20"/>
                    <a:pt x="3" y="20"/>
                  </a:cubicBezTo>
                  <a:cubicBezTo>
                    <a:pt x="1" y="18"/>
                    <a:pt x="1" y="17"/>
                    <a:pt x="4" y="17"/>
                  </a:cubicBezTo>
                  <a:cubicBezTo>
                    <a:pt x="1" y="12"/>
                    <a:pt x="4" y="10"/>
                    <a:pt x="4" y="4"/>
                  </a:cubicBezTo>
                  <a:cubicBezTo>
                    <a:pt x="7" y="4"/>
                    <a:pt x="10" y="4"/>
                    <a:pt x="10" y="0"/>
                  </a:cubicBezTo>
                  <a:close/>
                </a:path>
              </a:pathLst>
            </a:custGeom>
            <a:grpFill/>
            <a:ln w="9525">
              <a:noFill/>
            </a:ln>
          </p:spPr>
          <p:txBody>
            <a:bodyPr/>
            <a:lstStyle/>
            <a:p>
              <a:endParaRPr lang="zh-CN" altLang="en-US"/>
            </a:p>
          </p:txBody>
        </p:sp>
        <p:sp>
          <p:nvSpPr>
            <p:cNvPr id="6273" name="Freeform 110"/>
            <p:cNvSpPr/>
            <p:nvPr/>
          </p:nvSpPr>
          <p:spPr>
            <a:xfrm>
              <a:off x="5648325" y="2324100"/>
              <a:ext cx="225425" cy="241300"/>
            </a:xfrm>
            <a:custGeom>
              <a:avLst/>
              <a:gdLst/>
              <a:ahLst/>
              <a:cxnLst>
                <a:cxn ang="0">
                  <a:pos x="18785" y="33933"/>
                </a:cxn>
                <a:cxn ang="0">
                  <a:pos x="7514" y="30163"/>
                </a:cxn>
                <a:cxn ang="0">
                  <a:pos x="0" y="15081"/>
                </a:cxn>
                <a:cxn ang="0">
                  <a:pos x="41328" y="7541"/>
                </a:cxn>
                <a:cxn ang="0">
                  <a:pos x="60113" y="18852"/>
                </a:cxn>
                <a:cxn ang="0">
                  <a:pos x="60113" y="30163"/>
                </a:cxn>
                <a:cxn ang="0">
                  <a:pos x="71385" y="41473"/>
                </a:cxn>
                <a:cxn ang="0">
                  <a:pos x="93927" y="52784"/>
                </a:cxn>
                <a:cxn ang="0">
                  <a:pos x="131498" y="82947"/>
                </a:cxn>
                <a:cxn ang="0">
                  <a:pos x="139012" y="98028"/>
                </a:cxn>
                <a:cxn ang="0">
                  <a:pos x="157798" y="105569"/>
                </a:cxn>
                <a:cxn ang="0">
                  <a:pos x="165312" y="113109"/>
                </a:cxn>
                <a:cxn ang="0">
                  <a:pos x="165312" y="124420"/>
                </a:cxn>
                <a:cxn ang="0">
                  <a:pos x="176583" y="135731"/>
                </a:cxn>
                <a:cxn ang="0">
                  <a:pos x="191611" y="150813"/>
                </a:cxn>
                <a:cxn ang="0">
                  <a:pos x="202883" y="162123"/>
                </a:cxn>
                <a:cxn ang="0">
                  <a:pos x="214154" y="188516"/>
                </a:cxn>
                <a:cxn ang="0">
                  <a:pos x="217911" y="211138"/>
                </a:cxn>
                <a:cxn ang="0">
                  <a:pos x="225425" y="226219"/>
                </a:cxn>
                <a:cxn ang="0">
                  <a:pos x="199125" y="229989"/>
                </a:cxn>
                <a:cxn ang="0">
                  <a:pos x="176583" y="229989"/>
                </a:cxn>
                <a:cxn ang="0">
                  <a:pos x="176583" y="218678"/>
                </a:cxn>
                <a:cxn ang="0">
                  <a:pos x="165312" y="218678"/>
                </a:cxn>
                <a:cxn ang="0">
                  <a:pos x="139012" y="199827"/>
                </a:cxn>
                <a:cxn ang="0">
                  <a:pos x="146526" y="188516"/>
                </a:cxn>
                <a:cxn ang="0">
                  <a:pos x="139012" y="188516"/>
                </a:cxn>
                <a:cxn ang="0">
                  <a:pos x="135255" y="177205"/>
                </a:cxn>
                <a:cxn ang="0">
                  <a:pos x="123984" y="177205"/>
                </a:cxn>
                <a:cxn ang="0">
                  <a:pos x="105198" y="158353"/>
                </a:cxn>
                <a:cxn ang="0">
                  <a:pos x="93927" y="120650"/>
                </a:cxn>
                <a:cxn ang="0">
                  <a:pos x="86413" y="131961"/>
                </a:cxn>
                <a:cxn ang="0">
                  <a:pos x="78899" y="105569"/>
                </a:cxn>
                <a:cxn ang="0">
                  <a:pos x="67628" y="94258"/>
                </a:cxn>
                <a:cxn ang="0">
                  <a:pos x="56356" y="86717"/>
                </a:cxn>
                <a:cxn ang="0">
                  <a:pos x="52599" y="67866"/>
                </a:cxn>
                <a:cxn ang="0">
                  <a:pos x="33814" y="56555"/>
                </a:cxn>
                <a:cxn ang="0">
                  <a:pos x="26300" y="45244"/>
                </a:cxn>
                <a:cxn ang="0">
                  <a:pos x="18785" y="33933"/>
                </a:cxn>
              </a:cxnLst>
              <a:rect l="0" t="0" r="0" b="0"/>
              <a:pathLst>
                <a:path w="60" h="64">
                  <a:moveTo>
                    <a:pt x="5" y="9"/>
                  </a:moveTo>
                  <a:cubicBezTo>
                    <a:pt x="5" y="8"/>
                    <a:pt x="3" y="9"/>
                    <a:pt x="2" y="8"/>
                  </a:cubicBezTo>
                  <a:cubicBezTo>
                    <a:pt x="1" y="7"/>
                    <a:pt x="2" y="3"/>
                    <a:pt x="0" y="4"/>
                  </a:cubicBezTo>
                  <a:cubicBezTo>
                    <a:pt x="3" y="0"/>
                    <a:pt x="6" y="5"/>
                    <a:pt x="11" y="2"/>
                  </a:cubicBezTo>
                  <a:cubicBezTo>
                    <a:pt x="10" y="6"/>
                    <a:pt x="15" y="4"/>
                    <a:pt x="16" y="5"/>
                  </a:cubicBezTo>
                  <a:cubicBezTo>
                    <a:pt x="17" y="5"/>
                    <a:pt x="16" y="8"/>
                    <a:pt x="16" y="8"/>
                  </a:cubicBezTo>
                  <a:cubicBezTo>
                    <a:pt x="18" y="9"/>
                    <a:pt x="20" y="8"/>
                    <a:pt x="19" y="11"/>
                  </a:cubicBezTo>
                  <a:cubicBezTo>
                    <a:pt x="23" y="10"/>
                    <a:pt x="22" y="13"/>
                    <a:pt x="25" y="14"/>
                  </a:cubicBezTo>
                  <a:cubicBezTo>
                    <a:pt x="27" y="14"/>
                    <a:pt x="31" y="22"/>
                    <a:pt x="35" y="22"/>
                  </a:cubicBezTo>
                  <a:cubicBezTo>
                    <a:pt x="38" y="22"/>
                    <a:pt x="36" y="25"/>
                    <a:pt x="37" y="26"/>
                  </a:cubicBezTo>
                  <a:cubicBezTo>
                    <a:pt x="38" y="27"/>
                    <a:pt x="41" y="27"/>
                    <a:pt x="42" y="28"/>
                  </a:cubicBezTo>
                  <a:cubicBezTo>
                    <a:pt x="42" y="28"/>
                    <a:pt x="44" y="30"/>
                    <a:pt x="44" y="30"/>
                  </a:cubicBezTo>
                  <a:cubicBezTo>
                    <a:pt x="45" y="31"/>
                    <a:pt x="44" y="33"/>
                    <a:pt x="44" y="33"/>
                  </a:cubicBezTo>
                  <a:cubicBezTo>
                    <a:pt x="45" y="34"/>
                    <a:pt x="46" y="35"/>
                    <a:pt x="47" y="36"/>
                  </a:cubicBezTo>
                  <a:cubicBezTo>
                    <a:pt x="48" y="37"/>
                    <a:pt x="49" y="40"/>
                    <a:pt x="51" y="40"/>
                  </a:cubicBezTo>
                  <a:cubicBezTo>
                    <a:pt x="52" y="40"/>
                    <a:pt x="54" y="43"/>
                    <a:pt x="54" y="43"/>
                  </a:cubicBezTo>
                  <a:cubicBezTo>
                    <a:pt x="56" y="44"/>
                    <a:pt x="55" y="50"/>
                    <a:pt x="57" y="50"/>
                  </a:cubicBezTo>
                  <a:cubicBezTo>
                    <a:pt x="59" y="50"/>
                    <a:pt x="59" y="54"/>
                    <a:pt x="58" y="56"/>
                  </a:cubicBezTo>
                  <a:cubicBezTo>
                    <a:pt x="58" y="58"/>
                    <a:pt x="55" y="60"/>
                    <a:pt x="60" y="60"/>
                  </a:cubicBezTo>
                  <a:cubicBezTo>
                    <a:pt x="59" y="64"/>
                    <a:pt x="55" y="62"/>
                    <a:pt x="53" y="61"/>
                  </a:cubicBezTo>
                  <a:cubicBezTo>
                    <a:pt x="51" y="61"/>
                    <a:pt x="49" y="62"/>
                    <a:pt x="47" y="61"/>
                  </a:cubicBezTo>
                  <a:cubicBezTo>
                    <a:pt x="47" y="61"/>
                    <a:pt x="48" y="59"/>
                    <a:pt x="47" y="58"/>
                  </a:cubicBezTo>
                  <a:cubicBezTo>
                    <a:pt x="47" y="58"/>
                    <a:pt x="45" y="59"/>
                    <a:pt x="44" y="58"/>
                  </a:cubicBezTo>
                  <a:cubicBezTo>
                    <a:pt x="43" y="57"/>
                    <a:pt x="41" y="53"/>
                    <a:pt x="37" y="53"/>
                  </a:cubicBezTo>
                  <a:cubicBezTo>
                    <a:pt x="38" y="52"/>
                    <a:pt x="39" y="51"/>
                    <a:pt x="39" y="50"/>
                  </a:cubicBezTo>
                  <a:cubicBezTo>
                    <a:pt x="39" y="48"/>
                    <a:pt x="37" y="49"/>
                    <a:pt x="37" y="50"/>
                  </a:cubicBezTo>
                  <a:cubicBezTo>
                    <a:pt x="36" y="50"/>
                    <a:pt x="37" y="48"/>
                    <a:pt x="36" y="47"/>
                  </a:cubicBezTo>
                  <a:cubicBezTo>
                    <a:pt x="35" y="47"/>
                    <a:pt x="34" y="48"/>
                    <a:pt x="33" y="47"/>
                  </a:cubicBezTo>
                  <a:cubicBezTo>
                    <a:pt x="31" y="45"/>
                    <a:pt x="31" y="42"/>
                    <a:pt x="28" y="42"/>
                  </a:cubicBezTo>
                  <a:cubicBezTo>
                    <a:pt x="29" y="36"/>
                    <a:pt x="25" y="36"/>
                    <a:pt x="25" y="32"/>
                  </a:cubicBezTo>
                  <a:cubicBezTo>
                    <a:pt x="23" y="32"/>
                    <a:pt x="24" y="34"/>
                    <a:pt x="23" y="35"/>
                  </a:cubicBezTo>
                  <a:cubicBezTo>
                    <a:pt x="21" y="33"/>
                    <a:pt x="22" y="30"/>
                    <a:pt x="21" y="28"/>
                  </a:cubicBezTo>
                  <a:cubicBezTo>
                    <a:pt x="20" y="27"/>
                    <a:pt x="18" y="25"/>
                    <a:pt x="18" y="25"/>
                  </a:cubicBezTo>
                  <a:cubicBezTo>
                    <a:pt x="17" y="24"/>
                    <a:pt x="17" y="23"/>
                    <a:pt x="15" y="23"/>
                  </a:cubicBezTo>
                  <a:cubicBezTo>
                    <a:pt x="16" y="20"/>
                    <a:pt x="14" y="20"/>
                    <a:pt x="14" y="18"/>
                  </a:cubicBezTo>
                  <a:cubicBezTo>
                    <a:pt x="13" y="16"/>
                    <a:pt x="11" y="16"/>
                    <a:pt x="9" y="15"/>
                  </a:cubicBezTo>
                  <a:cubicBezTo>
                    <a:pt x="9" y="15"/>
                    <a:pt x="6" y="12"/>
                    <a:pt x="7" y="12"/>
                  </a:cubicBezTo>
                  <a:cubicBezTo>
                    <a:pt x="6" y="9"/>
                    <a:pt x="10" y="7"/>
                    <a:pt x="5" y="9"/>
                  </a:cubicBezTo>
                  <a:close/>
                </a:path>
              </a:pathLst>
            </a:custGeom>
            <a:grpFill/>
            <a:ln w="9525">
              <a:noFill/>
            </a:ln>
          </p:spPr>
          <p:txBody>
            <a:bodyPr/>
            <a:lstStyle/>
            <a:p>
              <a:endParaRPr lang="zh-CN" altLang="en-US"/>
            </a:p>
          </p:txBody>
        </p:sp>
        <p:sp>
          <p:nvSpPr>
            <p:cNvPr id="6274" name="Freeform 111"/>
            <p:cNvSpPr/>
            <p:nvPr/>
          </p:nvSpPr>
          <p:spPr>
            <a:xfrm>
              <a:off x="4529137" y="2703513"/>
              <a:ext cx="161925" cy="293688"/>
            </a:xfrm>
            <a:custGeom>
              <a:avLst/>
              <a:gdLst/>
              <a:ahLst/>
              <a:cxnLst>
                <a:cxn ang="0">
                  <a:pos x="120502" y="0"/>
                </a:cxn>
                <a:cxn ang="0">
                  <a:pos x="143097" y="3765"/>
                </a:cxn>
                <a:cxn ang="0">
                  <a:pos x="131799" y="97896"/>
                </a:cxn>
                <a:cxn ang="0">
                  <a:pos x="120502" y="161905"/>
                </a:cxn>
                <a:cxn ang="0">
                  <a:pos x="105440" y="188262"/>
                </a:cxn>
                <a:cxn ang="0">
                  <a:pos x="101674" y="218383"/>
                </a:cxn>
                <a:cxn ang="0">
                  <a:pos x="101674" y="229679"/>
                </a:cxn>
                <a:cxn ang="0">
                  <a:pos x="90377" y="237210"/>
                </a:cxn>
                <a:cxn ang="0">
                  <a:pos x="86611" y="267331"/>
                </a:cxn>
                <a:cxn ang="0">
                  <a:pos x="79080" y="271097"/>
                </a:cxn>
                <a:cxn ang="0">
                  <a:pos x="75314" y="289923"/>
                </a:cxn>
                <a:cxn ang="0">
                  <a:pos x="22594" y="293688"/>
                </a:cxn>
                <a:cxn ang="0">
                  <a:pos x="15063" y="267331"/>
                </a:cxn>
                <a:cxn ang="0">
                  <a:pos x="11297" y="256036"/>
                </a:cxn>
                <a:cxn ang="0">
                  <a:pos x="0" y="252270"/>
                </a:cxn>
                <a:cxn ang="0">
                  <a:pos x="0" y="229679"/>
                </a:cxn>
                <a:cxn ang="0">
                  <a:pos x="7531" y="225914"/>
                </a:cxn>
                <a:cxn ang="0">
                  <a:pos x="0" y="218383"/>
                </a:cxn>
                <a:cxn ang="0">
                  <a:pos x="11297" y="199557"/>
                </a:cxn>
                <a:cxn ang="0">
                  <a:pos x="11297" y="188262"/>
                </a:cxn>
                <a:cxn ang="0">
                  <a:pos x="22594" y="184496"/>
                </a:cxn>
                <a:cxn ang="0">
                  <a:pos x="33891" y="158140"/>
                </a:cxn>
                <a:cxn ang="0">
                  <a:pos x="22594" y="139314"/>
                </a:cxn>
                <a:cxn ang="0">
                  <a:pos x="22594" y="109192"/>
                </a:cxn>
                <a:cxn ang="0">
                  <a:pos x="33891" y="97896"/>
                </a:cxn>
                <a:cxn ang="0">
                  <a:pos x="48954" y="86600"/>
                </a:cxn>
                <a:cxn ang="0">
                  <a:pos x="75314" y="67774"/>
                </a:cxn>
                <a:cxn ang="0">
                  <a:pos x="90377" y="71539"/>
                </a:cxn>
                <a:cxn ang="0">
                  <a:pos x="94142" y="41418"/>
                </a:cxn>
                <a:cxn ang="0">
                  <a:pos x="112971" y="33887"/>
                </a:cxn>
                <a:cxn ang="0">
                  <a:pos x="120502" y="0"/>
                </a:cxn>
              </a:cxnLst>
              <a:rect l="0" t="0" r="0" b="0"/>
              <a:pathLst>
                <a:path w="43" h="78">
                  <a:moveTo>
                    <a:pt x="32" y="0"/>
                  </a:moveTo>
                  <a:cubicBezTo>
                    <a:pt x="34" y="1"/>
                    <a:pt x="36" y="1"/>
                    <a:pt x="38" y="1"/>
                  </a:cubicBezTo>
                  <a:cubicBezTo>
                    <a:pt x="36" y="8"/>
                    <a:pt x="43" y="21"/>
                    <a:pt x="35" y="26"/>
                  </a:cubicBezTo>
                  <a:cubicBezTo>
                    <a:pt x="35" y="33"/>
                    <a:pt x="34" y="37"/>
                    <a:pt x="32" y="43"/>
                  </a:cubicBezTo>
                  <a:cubicBezTo>
                    <a:pt x="32" y="45"/>
                    <a:pt x="31" y="50"/>
                    <a:pt x="28" y="50"/>
                  </a:cubicBezTo>
                  <a:cubicBezTo>
                    <a:pt x="29" y="54"/>
                    <a:pt x="27" y="56"/>
                    <a:pt x="27" y="58"/>
                  </a:cubicBezTo>
                  <a:cubicBezTo>
                    <a:pt x="27" y="59"/>
                    <a:pt x="27" y="61"/>
                    <a:pt x="27" y="61"/>
                  </a:cubicBezTo>
                  <a:cubicBezTo>
                    <a:pt x="27" y="62"/>
                    <a:pt x="24" y="62"/>
                    <a:pt x="24" y="63"/>
                  </a:cubicBezTo>
                  <a:cubicBezTo>
                    <a:pt x="23" y="65"/>
                    <a:pt x="24" y="68"/>
                    <a:pt x="23" y="71"/>
                  </a:cubicBezTo>
                  <a:cubicBezTo>
                    <a:pt x="22" y="72"/>
                    <a:pt x="21" y="71"/>
                    <a:pt x="21" y="72"/>
                  </a:cubicBezTo>
                  <a:cubicBezTo>
                    <a:pt x="21" y="74"/>
                    <a:pt x="19" y="75"/>
                    <a:pt x="20" y="77"/>
                  </a:cubicBezTo>
                  <a:cubicBezTo>
                    <a:pt x="16" y="78"/>
                    <a:pt x="11" y="78"/>
                    <a:pt x="6" y="78"/>
                  </a:cubicBezTo>
                  <a:cubicBezTo>
                    <a:pt x="6" y="75"/>
                    <a:pt x="3" y="75"/>
                    <a:pt x="4" y="71"/>
                  </a:cubicBezTo>
                  <a:cubicBezTo>
                    <a:pt x="3" y="71"/>
                    <a:pt x="3" y="69"/>
                    <a:pt x="3" y="68"/>
                  </a:cubicBezTo>
                  <a:cubicBezTo>
                    <a:pt x="1" y="69"/>
                    <a:pt x="0" y="68"/>
                    <a:pt x="0" y="67"/>
                  </a:cubicBezTo>
                  <a:cubicBezTo>
                    <a:pt x="0" y="65"/>
                    <a:pt x="0" y="63"/>
                    <a:pt x="0" y="61"/>
                  </a:cubicBezTo>
                  <a:cubicBezTo>
                    <a:pt x="0" y="60"/>
                    <a:pt x="1" y="60"/>
                    <a:pt x="2" y="60"/>
                  </a:cubicBezTo>
                  <a:cubicBezTo>
                    <a:pt x="2" y="59"/>
                    <a:pt x="0" y="58"/>
                    <a:pt x="0" y="58"/>
                  </a:cubicBezTo>
                  <a:cubicBezTo>
                    <a:pt x="1" y="56"/>
                    <a:pt x="2" y="54"/>
                    <a:pt x="3" y="53"/>
                  </a:cubicBezTo>
                  <a:cubicBezTo>
                    <a:pt x="3" y="52"/>
                    <a:pt x="3" y="50"/>
                    <a:pt x="3" y="50"/>
                  </a:cubicBezTo>
                  <a:cubicBezTo>
                    <a:pt x="3" y="50"/>
                    <a:pt x="6" y="49"/>
                    <a:pt x="6" y="49"/>
                  </a:cubicBezTo>
                  <a:cubicBezTo>
                    <a:pt x="6" y="46"/>
                    <a:pt x="4" y="37"/>
                    <a:pt x="9" y="42"/>
                  </a:cubicBezTo>
                  <a:cubicBezTo>
                    <a:pt x="9" y="39"/>
                    <a:pt x="6" y="40"/>
                    <a:pt x="6" y="37"/>
                  </a:cubicBezTo>
                  <a:cubicBezTo>
                    <a:pt x="6" y="35"/>
                    <a:pt x="6" y="32"/>
                    <a:pt x="6" y="29"/>
                  </a:cubicBezTo>
                  <a:cubicBezTo>
                    <a:pt x="8" y="30"/>
                    <a:pt x="8" y="28"/>
                    <a:pt x="9" y="26"/>
                  </a:cubicBezTo>
                  <a:cubicBezTo>
                    <a:pt x="11" y="27"/>
                    <a:pt x="12" y="24"/>
                    <a:pt x="13" y="23"/>
                  </a:cubicBezTo>
                  <a:cubicBezTo>
                    <a:pt x="15" y="22"/>
                    <a:pt x="21" y="23"/>
                    <a:pt x="20" y="18"/>
                  </a:cubicBezTo>
                  <a:cubicBezTo>
                    <a:pt x="22" y="17"/>
                    <a:pt x="22" y="19"/>
                    <a:pt x="24" y="19"/>
                  </a:cubicBezTo>
                  <a:cubicBezTo>
                    <a:pt x="23" y="15"/>
                    <a:pt x="25" y="14"/>
                    <a:pt x="25" y="11"/>
                  </a:cubicBezTo>
                  <a:cubicBezTo>
                    <a:pt x="30" y="13"/>
                    <a:pt x="28" y="2"/>
                    <a:pt x="30" y="9"/>
                  </a:cubicBezTo>
                  <a:cubicBezTo>
                    <a:pt x="34" y="7"/>
                    <a:pt x="30" y="2"/>
                    <a:pt x="32" y="0"/>
                  </a:cubicBezTo>
                  <a:close/>
                </a:path>
              </a:pathLst>
            </a:custGeom>
            <a:grpFill/>
            <a:ln w="9525">
              <a:noFill/>
            </a:ln>
          </p:spPr>
          <p:txBody>
            <a:bodyPr/>
            <a:lstStyle/>
            <a:p>
              <a:endParaRPr lang="zh-CN" altLang="en-US"/>
            </a:p>
          </p:txBody>
        </p:sp>
        <p:sp>
          <p:nvSpPr>
            <p:cNvPr id="6275" name="Freeform 112"/>
            <p:cNvSpPr/>
            <p:nvPr/>
          </p:nvSpPr>
          <p:spPr>
            <a:xfrm>
              <a:off x="6027737" y="2689225"/>
              <a:ext cx="868363" cy="635000"/>
            </a:xfrm>
            <a:custGeom>
              <a:avLst/>
              <a:gdLst/>
              <a:ahLst/>
              <a:cxnLst>
                <a:cxn ang="0">
                  <a:pos x="503726" y="48846"/>
                </a:cxn>
                <a:cxn ang="0">
                  <a:pos x="484930" y="60118"/>
                </a:cxn>
                <a:cxn ang="0">
                  <a:pos x="511244" y="93935"/>
                </a:cxn>
                <a:cxn ang="0">
                  <a:pos x="582668" y="135266"/>
                </a:cxn>
                <a:cxn ang="0">
                  <a:pos x="605223" y="101450"/>
                </a:cxn>
                <a:cxn ang="0">
                  <a:pos x="608982" y="82663"/>
                </a:cxn>
                <a:cxn ang="0">
                  <a:pos x="616500" y="33817"/>
                </a:cxn>
                <a:cxn ang="0">
                  <a:pos x="631537" y="7515"/>
                </a:cxn>
                <a:cxn ang="0">
                  <a:pos x="646573" y="30059"/>
                </a:cxn>
                <a:cxn ang="0">
                  <a:pos x="672887" y="82663"/>
                </a:cxn>
                <a:cxn ang="0">
                  <a:pos x="699201" y="120237"/>
                </a:cxn>
                <a:cxn ang="0">
                  <a:pos x="725515" y="154053"/>
                </a:cxn>
                <a:cxn ang="0">
                  <a:pos x="740552" y="199142"/>
                </a:cxn>
                <a:cxn ang="0">
                  <a:pos x="759348" y="206657"/>
                </a:cxn>
                <a:cxn ang="0">
                  <a:pos x="789421" y="229201"/>
                </a:cxn>
                <a:cxn ang="0">
                  <a:pos x="815735" y="281805"/>
                </a:cxn>
                <a:cxn ang="0">
                  <a:pos x="827012" y="293077"/>
                </a:cxn>
                <a:cxn ang="0">
                  <a:pos x="857086" y="311864"/>
                </a:cxn>
                <a:cxn ang="0">
                  <a:pos x="868363" y="402041"/>
                </a:cxn>
                <a:cxn ang="0">
                  <a:pos x="853326" y="447130"/>
                </a:cxn>
                <a:cxn ang="0">
                  <a:pos x="853326" y="462160"/>
                </a:cxn>
                <a:cxn ang="0">
                  <a:pos x="842049" y="492219"/>
                </a:cxn>
                <a:cxn ang="0">
                  <a:pos x="811976" y="518521"/>
                </a:cxn>
                <a:cxn ang="0">
                  <a:pos x="785662" y="597426"/>
                </a:cxn>
                <a:cxn ang="0">
                  <a:pos x="736793" y="619970"/>
                </a:cxn>
                <a:cxn ang="0">
                  <a:pos x="714238" y="635000"/>
                </a:cxn>
                <a:cxn ang="0">
                  <a:pos x="672887" y="623728"/>
                </a:cxn>
                <a:cxn ang="0">
                  <a:pos x="578909" y="608698"/>
                </a:cxn>
                <a:cxn ang="0">
                  <a:pos x="571390" y="578639"/>
                </a:cxn>
                <a:cxn ang="0">
                  <a:pos x="567631" y="559852"/>
                </a:cxn>
                <a:cxn ang="0">
                  <a:pos x="526281" y="529793"/>
                </a:cxn>
                <a:cxn ang="0">
                  <a:pos x="503726" y="503491"/>
                </a:cxn>
                <a:cxn ang="0">
                  <a:pos x="462375" y="488462"/>
                </a:cxn>
                <a:cxn ang="0">
                  <a:pos x="439820" y="477189"/>
                </a:cxn>
                <a:cxn ang="0">
                  <a:pos x="342082" y="454645"/>
                </a:cxn>
                <a:cxn ang="0">
                  <a:pos x="289454" y="473432"/>
                </a:cxn>
                <a:cxn ang="0">
                  <a:pos x="266899" y="480947"/>
                </a:cxn>
                <a:cxn ang="0">
                  <a:pos x="251863" y="499734"/>
                </a:cxn>
                <a:cxn ang="0">
                  <a:pos x="240585" y="499734"/>
                </a:cxn>
                <a:cxn ang="0">
                  <a:pos x="146607" y="514763"/>
                </a:cxn>
                <a:cxn ang="0">
                  <a:pos x="131570" y="526036"/>
                </a:cxn>
                <a:cxn ang="0">
                  <a:pos x="41351" y="541065"/>
                </a:cxn>
                <a:cxn ang="0">
                  <a:pos x="52628" y="480947"/>
                </a:cxn>
                <a:cxn ang="0">
                  <a:pos x="41351" y="450888"/>
                </a:cxn>
                <a:cxn ang="0">
                  <a:pos x="41351" y="428343"/>
                </a:cxn>
                <a:cxn ang="0">
                  <a:pos x="26314" y="398284"/>
                </a:cxn>
                <a:cxn ang="0">
                  <a:pos x="18796" y="371982"/>
                </a:cxn>
                <a:cxn ang="0">
                  <a:pos x="7518" y="341923"/>
                </a:cxn>
                <a:cxn ang="0">
                  <a:pos x="15037" y="311864"/>
                </a:cxn>
                <a:cxn ang="0">
                  <a:pos x="15037" y="244231"/>
                </a:cxn>
                <a:cxn ang="0">
                  <a:pos x="71424" y="206657"/>
                </a:cxn>
                <a:cxn ang="0">
                  <a:pos x="139088" y="191627"/>
                </a:cxn>
                <a:cxn ang="0">
                  <a:pos x="176680" y="176598"/>
                </a:cxn>
                <a:cxn ang="0">
                  <a:pos x="191717" y="120237"/>
                </a:cxn>
                <a:cxn ang="0">
                  <a:pos x="240585" y="120237"/>
                </a:cxn>
                <a:cxn ang="0">
                  <a:pos x="251863" y="82663"/>
                </a:cxn>
                <a:cxn ang="0">
                  <a:pos x="293213" y="56361"/>
                </a:cxn>
                <a:cxn ang="0">
                  <a:pos x="327046" y="71391"/>
                </a:cxn>
                <a:cxn ang="0">
                  <a:pos x="334564" y="75148"/>
                </a:cxn>
                <a:cxn ang="0">
                  <a:pos x="345842" y="67633"/>
                </a:cxn>
                <a:cxn ang="0">
                  <a:pos x="383433" y="33817"/>
                </a:cxn>
                <a:cxn ang="0">
                  <a:pos x="409747" y="22544"/>
                </a:cxn>
              </a:cxnLst>
              <a:rect l="0" t="0" r="0" b="0"/>
              <a:pathLst>
                <a:path w="231" h="169">
                  <a:moveTo>
                    <a:pt x="134" y="6"/>
                  </a:moveTo>
                  <a:cubicBezTo>
                    <a:pt x="134" y="9"/>
                    <a:pt x="134" y="11"/>
                    <a:pt x="134" y="13"/>
                  </a:cubicBezTo>
                  <a:cubicBezTo>
                    <a:pt x="133" y="13"/>
                    <a:pt x="131" y="13"/>
                    <a:pt x="130" y="13"/>
                  </a:cubicBezTo>
                  <a:cubicBezTo>
                    <a:pt x="132" y="15"/>
                    <a:pt x="131" y="16"/>
                    <a:pt x="129" y="16"/>
                  </a:cubicBezTo>
                  <a:cubicBezTo>
                    <a:pt x="131" y="19"/>
                    <a:pt x="128" y="18"/>
                    <a:pt x="129" y="22"/>
                  </a:cubicBezTo>
                  <a:cubicBezTo>
                    <a:pt x="130" y="24"/>
                    <a:pt x="132" y="25"/>
                    <a:pt x="136" y="25"/>
                  </a:cubicBezTo>
                  <a:cubicBezTo>
                    <a:pt x="136" y="31"/>
                    <a:pt x="145" y="28"/>
                    <a:pt x="145" y="34"/>
                  </a:cubicBezTo>
                  <a:cubicBezTo>
                    <a:pt x="149" y="34"/>
                    <a:pt x="153" y="34"/>
                    <a:pt x="155" y="36"/>
                  </a:cubicBezTo>
                  <a:cubicBezTo>
                    <a:pt x="158" y="35"/>
                    <a:pt x="155" y="29"/>
                    <a:pt x="161" y="32"/>
                  </a:cubicBezTo>
                  <a:cubicBezTo>
                    <a:pt x="160" y="31"/>
                    <a:pt x="159" y="27"/>
                    <a:pt x="161" y="27"/>
                  </a:cubicBezTo>
                  <a:cubicBezTo>
                    <a:pt x="163" y="27"/>
                    <a:pt x="161" y="25"/>
                    <a:pt x="161" y="23"/>
                  </a:cubicBezTo>
                  <a:cubicBezTo>
                    <a:pt x="161" y="23"/>
                    <a:pt x="162" y="23"/>
                    <a:pt x="162" y="22"/>
                  </a:cubicBezTo>
                  <a:cubicBezTo>
                    <a:pt x="162" y="20"/>
                    <a:pt x="164" y="19"/>
                    <a:pt x="164" y="16"/>
                  </a:cubicBezTo>
                  <a:cubicBezTo>
                    <a:pt x="163" y="15"/>
                    <a:pt x="162" y="13"/>
                    <a:pt x="164" y="9"/>
                  </a:cubicBezTo>
                  <a:cubicBezTo>
                    <a:pt x="164" y="9"/>
                    <a:pt x="166" y="9"/>
                    <a:pt x="167" y="9"/>
                  </a:cubicBezTo>
                  <a:cubicBezTo>
                    <a:pt x="168" y="8"/>
                    <a:pt x="167" y="3"/>
                    <a:pt x="168" y="2"/>
                  </a:cubicBezTo>
                  <a:cubicBezTo>
                    <a:pt x="171" y="2"/>
                    <a:pt x="169" y="6"/>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1"/>
                  </a:cubicBezTo>
                  <a:cubicBezTo>
                    <a:pt x="191" y="37"/>
                    <a:pt x="188" y="41"/>
                    <a:pt x="193" y="41"/>
                  </a:cubicBezTo>
                  <a:cubicBezTo>
                    <a:pt x="194" y="44"/>
                    <a:pt x="192" y="44"/>
                    <a:pt x="192" y="46"/>
                  </a:cubicBezTo>
                  <a:cubicBezTo>
                    <a:pt x="194" y="48"/>
                    <a:pt x="198" y="48"/>
                    <a:pt x="197" y="53"/>
                  </a:cubicBezTo>
                  <a:cubicBezTo>
                    <a:pt x="198" y="53"/>
                    <a:pt x="201" y="52"/>
                    <a:pt x="202" y="53"/>
                  </a:cubicBezTo>
                  <a:cubicBezTo>
                    <a:pt x="202" y="53"/>
                    <a:pt x="201" y="55"/>
                    <a:pt x="202" y="55"/>
                  </a:cubicBezTo>
                  <a:cubicBezTo>
                    <a:pt x="202" y="56"/>
                    <a:pt x="204" y="55"/>
                    <a:pt x="204" y="55"/>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3"/>
                  </a:cubicBezTo>
                  <a:cubicBezTo>
                    <a:pt x="225" y="87"/>
                    <a:pt x="229" y="93"/>
                    <a:pt x="230" y="99"/>
                  </a:cubicBezTo>
                  <a:cubicBezTo>
                    <a:pt x="230" y="102"/>
                    <a:pt x="228" y="105"/>
                    <a:pt x="231" y="107"/>
                  </a:cubicBezTo>
                  <a:cubicBezTo>
                    <a:pt x="228" y="110"/>
                    <a:pt x="229" y="111"/>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8"/>
                    <a:pt x="216" y="138"/>
                  </a:cubicBezTo>
                  <a:cubicBezTo>
                    <a:pt x="217" y="144"/>
                    <a:pt x="213" y="145"/>
                    <a:pt x="214" y="151"/>
                  </a:cubicBezTo>
                  <a:cubicBezTo>
                    <a:pt x="208" y="150"/>
                    <a:pt x="209" y="155"/>
                    <a:pt x="209" y="159"/>
                  </a:cubicBezTo>
                  <a:cubicBezTo>
                    <a:pt x="207" y="159"/>
                    <a:pt x="204" y="159"/>
                    <a:pt x="204" y="161"/>
                  </a:cubicBezTo>
                  <a:cubicBezTo>
                    <a:pt x="204" y="163"/>
                    <a:pt x="199" y="163"/>
                    <a:pt x="196" y="165"/>
                  </a:cubicBezTo>
                  <a:cubicBezTo>
                    <a:pt x="195" y="165"/>
                    <a:pt x="194" y="167"/>
                    <a:pt x="193" y="168"/>
                  </a:cubicBezTo>
                  <a:cubicBezTo>
                    <a:pt x="192" y="168"/>
                    <a:pt x="190" y="167"/>
                    <a:pt x="190" y="169"/>
                  </a:cubicBezTo>
                  <a:cubicBezTo>
                    <a:pt x="187" y="167"/>
                    <a:pt x="186" y="164"/>
                    <a:pt x="182" y="163"/>
                  </a:cubicBezTo>
                  <a:cubicBezTo>
                    <a:pt x="179" y="162"/>
                    <a:pt x="180" y="166"/>
                    <a:pt x="179" y="166"/>
                  </a:cubicBezTo>
                  <a:cubicBezTo>
                    <a:pt x="176" y="168"/>
                    <a:pt x="171" y="166"/>
                    <a:pt x="169" y="169"/>
                  </a:cubicBezTo>
                  <a:cubicBezTo>
                    <a:pt x="164" y="167"/>
                    <a:pt x="161" y="163"/>
                    <a:pt x="154" y="162"/>
                  </a:cubicBezTo>
                  <a:cubicBezTo>
                    <a:pt x="155" y="160"/>
                    <a:pt x="155" y="159"/>
                    <a:pt x="154" y="155"/>
                  </a:cubicBezTo>
                  <a:cubicBezTo>
                    <a:pt x="154" y="154"/>
                    <a:pt x="153" y="155"/>
                    <a:pt x="152" y="154"/>
                  </a:cubicBezTo>
                  <a:cubicBezTo>
                    <a:pt x="152" y="153"/>
                    <a:pt x="153" y="153"/>
                    <a:pt x="152" y="152"/>
                  </a:cubicBezTo>
                  <a:cubicBezTo>
                    <a:pt x="152" y="151"/>
                    <a:pt x="149" y="150"/>
                    <a:pt x="151" y="149"/>
                  </a:cubicBezTo>
                  <a:cubicBezTo>
                    <a:pt x="150" y="148"/>
                    <a:pt x="145" y="145"/>
                    <a:pt x="144" y="148"/>
                  </a:cubicBezTo>
                  <a:cubicBezTo>
                    <a:pt x="142" y="146"/>
                    <a:pt x="142" y="143"/>
                    <a:pt x="140" y="141"/>
                  </a:cubicBezTo>
                  <a:cubicBezTo>
                    <a:pt x="139" y="138"/>
                    <a:pt x="141" y="137"/>
                    <a:pt x="141" y="135"/>
                  </a:cubicBezTo>
                  <a:cubicBezTo>
                    <a:pt x="140" y="134"/>
                    <a:pt x="139" y="135"/>
                    <a:pt x="134" y="134"/>
                  </a:cubicBezTo>
                  <a:cubicBezTo>
                    <a:pt x="131" y="136"/>
                    <a:pt x="132" y="141"/>
                    <a:pt x="126" y="140"/>
                  </a:cubicBezTo>
                  <a:cubicBezTo>
                    <a:pt x="127" y="134"/>
                    <a:pt x="122" y="135"/>
                    <a:pt x="123" y="130"/>
                  </a:cubicBezTo>
                  <a:cubicBezTo>
                    <a:pt x="120" y="130"/>
                    <a:pt x="119" y="127"/>
                    <a:pt x="115" y="128"/>
                  </a:cubicBezTo>
                  <a:cubicBezTo>
                    <a:pt x="115" y="127"/>
                    <a:pt x="116" y="127"/>
                    <a:pt x="117" y="127"/>
                  </a:cubicBezTo>
                  <a:cubicBezTo>
                    <a:pt x="114" y="123"/>
                    <a:pt x="110" y="127"/>
                    <a:pt x="103" y="126"/>
                  </a:cubicBezTo>
                  <a:cubicBezTo>
                    <a:pt x="99" y="125"/>
                    <a:pt x="95" y="123"/>
                    <a:pt x="91" y="121"/>
                  </a:cubicBezTo>
                  <a:cubicBezTo>
                    <a:pt x="88" y="122"/>
                    <a:pt x="83" y="122"/>
                    <a:pt x="82" y="126"/>
                  </a:cubicBezTo>
                  <a:cubicBezTo>
                    <a:pt x="80" y="126"/>
                    <a:pt x="79" y="125"/>
                    <a:pt x="77" y="126"/>
                  </a:cubicBezTo>
                  <a:cubicBezTo>
                    <a:pt x="75" y="126"/>
                    <a:pt x="76" y="127"/>
                    <a:pt x="75" y="127"/>
                  </a:cubicBezTo>
                  <a:cubicBezTo>
                    <a:pt x="73" y="128"/>
                    <a:pt x="74" y="125"/>
                    <a:pt x="71" y="128"/>
                  </a:cubicBezTo>
                  <a:cubicBezTo>
                    <a:pt x="71" y="129"/>
                    <a:pt x="69" y="130"/>
                    <a:pt x="70" y="131"/>
                  </a:cubicBezTo>
                  <a:cubicBezTo>
                    <a:pt x="68" y="129"/>
                    <a:pt x="67" y="127"/>
                    <a:pt x="67" y="133"/>
                  </a:cubicBezTo>
                  <a:cubicBezTo>
                    <a:pt x="66" y="132"/>
                    <a:pt x="66" y="131"/>
                    <a:pt x="64" y="131"/>
                  </a:cubicBezTo>
                  <a:cubicBezTo>
                    <a:pt x="62" y="131"/>
                    <a:pt x="64" y="133"/>
                    <a:pt x="64" y="133"/>
                  </a:cubicBezTo>
                  <a:cubicBezTo>
                    <a:pt x="62" y="136"/>
                    <a:pt x="58" y="134"/>
                    <a:pt x="57" y="138"/>
                  </a:cubicBezTo>
                  <a:cubicBezTo>
                    <a:pt x="53" y="135"/>
                    <a:pt x="45" y="137"/>
                    <a:pt x="39" y="137"/>
                  </a:cubicBezTo>
                  <a:cubicBezTo>
                    <a:pt x="37" y="136"/>
                    <a:pt x="38" y="139"/>
                    <a:pt x="37" y="140"/>
                  </a:cubicBezTo>
                  <a:cubicBezTo>
                    <a:pt x="37" y="140"/>
                    <a:pt x="35" y="139"/>
                    <a:pt x="35" y="140"/>
                  </a:cubicBezTo>
                  <a:cubicBezTo>
                    <a:pt x="33" y="140"/>
                    <a:pt x="32" y="141"/>
                    <a:pt x="30" y="141"/>
                  </a:cubicBezTo>
                  <a:cubicBezTo>
                    <a:pt x="26" y="142"/>
                    <a:pt x="19" y="145"/>
                    <a:pt x="11" y="144"/>
                  </a:cubicBezTo>
                  <a:cubicBezTo>
                    <a:pt x="12" y="140"/>
                    <a:pt x="11" y="135"/>
                    <a:pt x="15" y="135"/>
                  </a:cubicBezTo>
                  <a:cubicBezTo>
                    <a:pt x="14" y="134"/>
                    <a:pt x="17" y="129"/>
                    <a:pt x="14" y="128"/>
                  </a:cubicBezTo>
                  <a:cubicBezTo>
                    <a:pt x="10" y="128"/>
                    <a:pt x="15" y="127"/>
                    <a:pt x="14" y="123"/>
                  </a:cubicBezTo>
                  <a:cubicBezTo>
                    <a:pt x="12" y="119"/>
                    <a:pt x="12" y="126"/>
                    <a:pt x="11" y="120"/>
                  </a:cubicBezTo>
                  <a:cubicBezTo>
                    <a:pt x="11" y="120"/>
                    <a:pt x="11" y="117"/>
                    <a:pt x="11" y="117"/>
                  </a:cubicBezTo>
                  <a:cubicBezTo>
                    <a:pt x="9" y="116"/>
                    <a:pt x="11" y="117"/>
                    <a:pt x="11" y="114"/>
                  </a:cubicBezTo>
                  <a:cubicBezTo>
                    <a:pt x="10" y="112"/>
                    <a:pt x="7" y="109"/>
                    <a:pt x="9" y="107"/>
                  </a:cubicBezTo>
                  <a:cubicBezTo>
                    <a:pt x="10" y="106"/>
                    <a:pt x="7" y="107"/>
                    <a:pt x="7" y="106"/>
                  </a:cubicBezTo>
                  <a:cubicBezTo>
                    <a:pt x="6" y="105"/>
                    <a:pt x="7" y="104"/>
                    <a:pt x="7" y="103"/>
                  </a:cubicBezTo>
                  <a:cubicBezTo>
                    <a:pt x="7" y="103"/>
                    <a:pt x="5" y="99"/>
                    <a:pt x="5" y="99"/>
                  </a:cubicBezTo>
                  <a:cubicBezTo>
                    <a:pt x="3" y="97"/>
                    <a:pt x="6" y="98"/>
                    <a:pt x="5" y="96"/>
                  </a:cubicBezTo>
                  <a:cubicBezTo>
                    <a:pt x="5" y="94"/>
                    <a:pt x="2" y="93"/>
                    <a:pt x="2" y="91"/>
                  </a:cubicBezTo>
                  <a:cubicBezTo>
                    <a:pt x="6" y="91"/>
                    <a:pt x="4" y="85"/>
                    <a:pt x="7" y="85"/>
                  </a:cubicBezTo>
                  <a:cubicBezTo>
                    <a:pt x="7" y="83"/>
                    <a:pt x="4" y="84"/>
                    <a:pt x="4" y="83"/>
                  </a:cubicBezTo>
                  <a:cubicBezTo>
                    <a:pt x="3" y="82"/>
                    <a:pt x="5" y="78"/>
                    <a:pt x="1" y="79"/>
                  </a:cubicBezTo>
                  <a:cubicBezTo>
                    <a:pt x="0" y="73"/>
                    <a:pt x="3" y="70"/>
                    <a:pt x="4" y="65"/>
                  </a:cubicBezTo>
                  <a:cubicBezTo>
                    <a:pt x="5" y="68"/>
                    <a:pt x="11" y="66"/>
                    <a:pt x="11" y="62"/>
                  </a:cubicBezTo>
                  <a:cubicBezTo>
                    <a:pt x="11" y="60"/>
                    <a:pt x="20" y="62"/>
                    <a:pt x="19" y="55"/>
                  </a:cubicBezTo>
                  <a:cubicBezTo>
                    <a:pt x="27" y="56"/>
                    <a:pt x="31" y="53"/>
                    <a:pt x="37" y="53"/>
                  </a:cubicBezTo>
                  <a:cubicBezTo>
                    <a:pt x="39" y="53"/>
                    <a:pt x="38" y="51"/>
                    <a:pt x="37" y="51"/>
                  </a:cubicBezTo>
                  <a:cubicBezTo>
                    <a:pt x="40" y="48"/>
                    <a:pt x="44" y="51"/>
                    <a:pt x="44" y="46"/>
                  </a:cubicBezTo>
                  <a:cubicBezTo>
                    <a:pt x="46" y="46"/>
                    <a:pt x="46" y="47"/>
                    <a:pt x="47" y="47"/>
                  </a:cubicBezTo>
                  <a:cubicBezTo>
                    <a:pt x="51" y="48"/>
                    <a:pt x="46" y="41"/>
                    <a:pt x="51" y="43"/>
                  </a:cubicBezTo>
                  <a:cubicBezTo>
                    <a:pt x="50" y="37"/>
                    <a:pt x="51" y="38"/>
                    <a:pt x="51" y="32"/>
                  </a:cubicBezTo>
                  <a:cubicBezTo>
                    <a:pt x="55" y="32"/>
                    <a:pt x="57" y="33"/>
                    <a:pt x="60" y="34"/>
                  </a:cubicBezTo>
                  <a:cubicBezTo>
                    <a:pt x="61" y="34"/>
                    <a:pt x="61" y="31"/>
                    <a:pt x="64" y="32"/>
                  </a:cubicBezTo>
                  <a:cubicBezTo>
                    <a:pt x="62" y="28"/>
                    <a:pt x="68" y="26"/>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0"/>
                    <a:pt x="87" y="20"/>
                  </a:cubicBezTo>
                  <a:cubicBezTo>
                    <a:pt x="87" y="21"/>
                    <a:pt x="89" y="20"/>
                    <a:pt x="89" y="20"/>
                  </a:cubicBezTo>
                  <a:cubicBezTo>
                    <a:pt x="90" y="21"/>
                    <a:pt x="91" y="25"/>
                    <a:pt x="95" y="23"/>
                  </a:cubicBezTo>
                  <a:cubicBezTo>
                    <a:pt x="97" y="24"/>
                    <a:pt x="96" y="16"/>
                    <a:pt x="92" y="18"/>
                  </a:cubicBezTo>
                  <a:cubicBezTo>
                    <a:pt x="93" y="16"/>
                    <a:pt x="95" y="15"/>
                    <a:pt x="96" y="15"/>
                  </a:cubicBezTo>
                  <a:cubicBezTo>
                    <a:pt x="97" y="11"/>
                    <a:pt x="98" y="9"/>
                    <a:pt x="102" y="9"/>
                  </a:cubicBezTo>
                  <a:cubicBezTo>
                    <a:pt x="102" y="6"/>
                    <a:pt x="103" y="5"/>
                    <a:pt x="106" y="5"/>
                  </a:cubicBezTo>
                  <a:cubicBezTo>
                    <a:pt x="104" y="9"/>
                    <a:pt x="105" y="7"/>
                    <a:pt x="109" y="6"/>
                  </a:cubicBezTo>
                  <a:cubicBezTo>
                    <a:pt x="115" y="0"/>
                    <a:pt x="126" y="6"/>
                    <a:pt x="134" y="6"/>
                  </a:cubicBezTo>
                  <a:close/>
                </a:path>
              </a:pathLst>
            </a:custGeom>
            <a:grpFill/>
            <a:ln w="9525">
              <a:noFill/>
            </a:ln>
          </p:spPr>
          <p:txBody>
            <a:bodyPr/>
            <a:lstStyle/>
            <a:p>
              <a:endParaRPr lang="zh-CN" altLang="en-US"/>
            </a:p>
          </p:txBody>
        </p:sp>
      </p:grpSp>
      <p:sp>
        <p:nvSpPr>
          <p:cNvPr id="31" name="TextBox 23"/>
          <p:cNvSpPr txBox="1"/>
          <p:nvPr/>
        </p:nvSpPr>
        <p:spPr>
          <a:xfrm>
            <a:off x="586740" y="3872865"/>
            <a:ext cx="2586990" cy="645160"/>
          </a:xfrm>
          <a:prstGeom prst="rect">
            <a:avLst/>
          </a:prstGeom>
          <a:noFill/>
        </p:spPr>
        <p:txBody>
          <a:bodyPr wrap="square" rtlCol="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2" name="TextBox 24"/>
          <p:cNvSpPr txBox="1"/>
          <p:nvPr/>
        </p:nvSpPr>
        <p:spPr>
          <a:xfrm>
            <a:off x="1004064" y="3697891"/>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218" name=" 218"/>
          <p:cNvSpPr/>
          <p:nvPr/>
        </p:nvSpPr>
        <p:spPr>
          <a:xfrm>
            <a:off x="3305175" y="2755900"/>
            <a:ext cx="344170" cy="48641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7" name=" 218"/>
          <p:cNvSpPr/>
          <p:nvPr/>
        </p:nvSpPr>
        <p:spPr>
          <a:xfrm>
            <a:off x="6078855" y="4123690"/>
            <a:ext cx="344170" cy="48641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8" name=" 218"/>
          <p:cNvSpPr/>
          <p:nvPr/>
        </p:nvSpPr>
        <p:spPr>
          <a:xfrm>
            <a:off x="8354060" y="2707005"/>
            <a:ext cx="344170" cy="48641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10" name="TextBox 23"/>
          <p:cNvSpPr txBox="1"/>
          <p:nvPr/>
        </p:nvSpPr>
        <p:spPr>
          <a:xfrm>
            <a:off x="5474335" y="5139055"/>
            <a:ext cx="2586990" cy="645160"/>
          </a:xfrm>
          <a:prstGeom prst="rect">
            <a:avLst/>
          </a:prstGeom>
          <a:noFill/>
        </p:spPr>
        <p:txBody>
          <a:bodyPr wrap="square" rtlCol="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1" name="TextBox 24"/>
          <p:cNvSpPr txBox="1"/>
          <p:nvPr/>
        </p:nvSpPr>
        <p:spPr>
          <a:xfrm>
            <a:off x="5955159" y="4948206"/>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cxnSp>
        <p:nvCxnSpPr>
          <p:cNvPr id="16" name="肘形连接符 15"/>
          <p:cNvCxnSpPr/>
          <p:nvPr/>
        </p:nvCxnSpPr>
        <p:spPr>
          <a:xfrm flipH="1">
            <a:off x="2431415" y="3223895"/>
            <a:ext cx="1045845" cy="615315"/>
          </a:xfrm>
          <a:prstGeom prst="bentConnector3">
            <a:avLst>
              <a:gd name="adj1" fmla="val -39223"/>
            </a:avLst>
          </a:prstGeom>
          <a:ln>
            <a:solidFill>
              <a:srgbClr val="32AAE6"/>
            </a:solidFill>
            <a:tailEnd type="arrow"/>
          </a:ln>
        </p:spPr>
        <p:style>
          <a:lnRef idx="1">
            <a:schemeClr val="accent1"/>
          </a:lnRef>
          <a:fillRef idx="0">
            <a:schemeClr val="accent1"/>
          </a:fillRef>
          <a:effectRef idx="0">
            <a:schemeClr val="accent1"/>
          </a:effectRef>
          <a:fontRef idx="minor">
            <a:schemeClr val="tx1"/>
          </a:fontRef>
        </p:style>
      </p:cxnSp>
      <p:cxnSp>
        <p:nvCxnSpPr>
          <p:cNvPr id="17" name="肘形连接符 16"/>
          <p:cNvCxnSpPr>
            <a:stCxn id="7" idx="3"/>
            <a:endCxn id="11" idx="1"/>
          </p:cNvCxnSpPr>
          <p:nvPr/>
        </p:nvCxnSpPr>
        <p:spPr>
          <a:xfrm rot="5400000">
            <a:off x="5854065" y="4711065"/>
            <a:ext cx="497840" cy="295910"/>
          </a:xfrm>
          <a:prstGeom prst="bentConnector4">
            <a:avLst>
              <a:gd name="adj1" fmla="val 33929"/>
              <a:gd name="adj2" fmla="val 180472"/>
            </a:avLst>
          </a:prstGeom>
          <a:ln>
            <a:solidFill>
              <a:srgbClr val="32AAE6"/>
            </a:solidFill>
            <a:tailEnd type="arrow"/>
          </a:ln>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8" idx="3"/>
          </p:cNvCxnSpPr>
          <p:nvPr/>
        </p:nvCxnSpPr>
        <p:spPr>
          <a:xfrm>
            <a:off x="8526145" y="3193415"/>
            <a:ext cx="1103630" cy="304165"/>
          </a:xfrm>
          <a:prstGeom prst="bentConnector3">
            <a:avLst>
              <a:gd name="adj1" fmla="val 57825"/>
            </a:avLst>
          </a:prstGeom>
          <a:ln>
            <a:solidFill>
              <a:srgbClr val="32AAE6"/>
            </a:solidFill>
            <a:tailEnd type="arrow"/>
          </a:ln>
        </p:spPr>
        <p:style>
          <a:lnRef idx="1">
            <a:schemeClr val="accent1"/>
          </a:lnRef>
          <a:fillRef idx="0">
            <a:schemeClr val="accent1"/>
          </a:fillRef>
          <a:effectRef idx="0">
            <a:schemeClr val="accent1"/>
          </a:effectRef>
          <a:fontRef idx="minor">
            <a:schemeClr val="tx1"/>
          </a:fontRef>
        </p:style>
      </p:cxnSp>
      <p:sp>
        <p:nvSpPr>
          <p:cNvPr id="19" name="TextBox 23"/>
          <p:cNvSpPr txBox="1"/>
          <p:nvPr/>
        </p:nvSpPr>
        <p:spPr>
          <a:xfrm>
            <a:off x="9204325" y="3498215"/>
            <a:ext cx="2586990" cy="645160"/>
          </a:xfrm>
          <a:prstGeom prst="rect">
            <a:avLst/>
          </a:prstGeom>
          <a:noFill/>
        </p:spPr>
        <p:txBody>
          <a:bodyPr wrap="square" rtlCol="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0" name="TextBox 24"/>
          <p:cNvSpPr txBox="1"/>
          <p:nvPr/>
        </p:nvSpPr>
        <p:spPr>
          <a:xfrm>
            <a:off x="9621649" y="3323241"/>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22" name="文本框 21"/>
          <p:cNvSpPr txBox="1"/>
          <p:nvPr/>
        </p:nvSpPr>
        <p:spPr>
          <a:xfrm>
            <a:off x="3324860" y="2766060"/>
            <a:ext cx="298450" cy="368300"/>
          </a:xfrm>
          <a:prstGeom prst="rect">
            <a:avLst/>
          </a:prstGeom>
          <a:noFill/>
        </p:spPr>
        <p:txBody>
          <a:bodyPr wrap="none" rtlCol="0">
            <a:spAutoFit/>
          </a:bodyPr>
          <a:lstStyle/>
          <a:p>
            <a:r>
              <a:rPr lang="en-US" altLang="zh-CN">
                <a:solidFill>
                  <a:schemeClr val="bg1"/>
                </a:solidFill>
              </a:rPr>
              <a:t>1</a:t>
            </a:r>
            <a:endParaRPr lang="en-US" altLang="zh-CN">
              <a:solidFill>
                <a:schemeClr val="bg1"/>
              </a:solidFill>
            </a:endParaRPr>
          </a:p>
        </p:txBody>
      </p:sp>
      <p:sp>
        <p:nvSpPr>
          <p:cNvPr id="23" name="文本框 22"/>
          <p:cNvSpPr txBox="1"/>
          <p:nvPr/>
        </p:nvSpPr>
        <p:spPr>
          <a:xfrm>
            <a:off x="6101715" y="4143375"/>
            <a:ext cx="298450" cy="368300"/>
          </a:xfrm>
          <a:prstGeom prst="rect">
            <a:avLst/>
          </a:prstGeom>
          <a:noFill/>
        </p:spPr>
        <p:txBody>
          <a:bodyPr wrap="none" rtlCol="0">
            <a:spAutoFit/>
          </a:bodyPr>
          <a:lstStyle/>
          <a:p>
            <a:r>
              <a:rPr lang="en-US" altLang="zh-CN">
                <a:solidFill>
                  <a:schemeClr val="bg1"/>
                </a:solidFill>
              </a:rPr>
              <a:t>2</a:t>
            </a:r>
            <a:endParaRPr lang="en-US" altLang="zh-CN">
              <a:solidFill>
                <a:schemeClr val="bg1"/>
              </a:solidFill>
            </a:endParaRPr>
          </a:p>
        </p:txBody>
      </p:sp>
      <p:sp>
        <p:nvSpPr>
          <p:cNvPr id="24" name="文本框 23"/>
          <p:cNvSpPr txBox="1"/>
          <p:nvPr/>
        </p:nvSpPr>
        <p:spPr>
          <a:xfrm>
            <a:off x="8384540" y="2731770"/>
            <a:ext cx="298450" cy="368300"/>
          </a:xfrm>
          <a:prstGeom prst="rect">
            <a:avLst/>
          </a:prstGeom>
          <a:noFill/>
        </p:spPr>
        <p:txBody>
          <a:bodyPr wrap="none" rtlCol="0">
            <a:spAutoFit/>
          </a:bodyPr>
          <a:lstStyle/>
          <a:p>
            <a:r>
              <a:rPr lang="en-US" altLang="zh-CN">
                <a:solidFill>
                  <a:schemeClr val="bg1"/>
                </a:solidFill>
              </a:rPr>
              <a:t>3</a:t>
            </a:r>
            <a:endParaRPr lang="en-US" altLang="zh-CN">
              <a:solidFill>
                <a:schemeClr val="bg1"/>
              </a:solidFill>
            </a:endParaRPr>
          </a:p>
        </p:txBody>
      </p:sp>
      <p:grpSp>
        <p:nvGrpSpPr>
          <p:cNvPr id="25" name="组合 24"/>
          <p:cNvGrpSpPr/>
          <p:nvPr/>
        </p:nvGrpSpPr>
        <p:grpSpPr>
          <a:xfrm>
            <a:off x="101600" y="163195"/>
            <a:ext cx="2555875" cy="365760"/>
            <a:chOff x="160" y="257"/>
            <a:chExt cx="4025" cy="576"/>
          </a:xfrm>
        </p:grpSpPr>
        <p:sp>
          <p:nvSpPr>
            <p:cNvPr id="26" name="矩形 25"/>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27" name="椭圆 26"/>
            <p:cNvSpPr/>
            <p:nvPr/>
          </p:nvSpPr>
          <p:spPr>
            <a:xfrm>
              <a:off x="160" y="257"/>
              <a:ext cx="528" cy="537"/>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en-US" altLang="zh-CN"/>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arn(inVertical)">
                                      <p:cBhvr>
                                        <p:cTn id="7" dur="500"/>
                                        <p:tgtEl>
                                          <p:spTgt spid="61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8"/>
                                        </p:tgtEl>
                                        <p:attrNameLst>
                                          <p:attrName>style.visibility</p:attrName>
                                        </p:attrNameLst>
                                      </p:cBhvr>
                                      <p:to>
                                        <p:strVal val="visible"/>
                                      </p:to>
                                    </p:set>
                                    <p:animEffect transition="in" filter="barn(inVertical)">
                                      <p:cBhvr>
                                        <p:cTn id="16" dur="500"/>
                                        <p:tgtEl>
                                          <p:spTgt spid="21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par>
                                <p:cTn id="53" presetID="16" presetClass="entr" presetSubtype="21"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218" grpId="0" animBg="1"/>
      <p:bldP spid="7" grpId="0" animBg="1"/>
      <p:bldP spid="8" grpId="0" animBg="1"/>
      <p:bldP spid="10" grpId="0"/>
      <p:bldP spid="11" grpId="0"/>
      <p:bldP spid="19" grpId="0"/>
      <p:bldP spid="20"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6"/>
          <p:cNvSpPr/>
          <p:nvPr userDrawn="1"/>
        </p:nvSpPr>
        <p:spPr>
          <a:xfrm>
            <a:off x="3478019" y="1575033"/>
            <a:ext cx="2511301" cy="2124320"/>
          </a:xfrm>
          <a:prstGeom prst="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Picture Placeholder 7"/>
          <p:cNvSpPr>
            <a:spLocks noGrp="1"/>
          </p:cNvSpPr>
          <p:nvPr/>
        </p:nvSpPr>
        <p:spPr>
          <a:xfrm>
            <a:off x="6194437" y="1575033"/>
            <a:ext cx="2939349" cy="2124320"/>
          </a:xfrm>
          <a:prstGeom prst="rect">
            <a:avLst/>
          </a:prstGeom>
          <a:blipFill rotWithShape="1">
            <a:blip r:embed="rId1"/>
            <a:stretch>
              <a:fillRect/>
            </a:stretch>
          </a:blipFill>
          <a:ln w="19050">
            <a:noFill/>
          </a:ln>
        </p:spPr>
        <p:txBody>
          <a:bodyPr/>
          <a:lstStyle/>
          <a:p>
            <a:endParaRPr lang="zh-CN" altLang="en-US"/>
          </a:p>
        </p:txBody>
      </p:sp>
      <p:sp>
        <p:nvSpPr>
          <p:cNvPr id="31" name="Rectangle 10"/>
          <p:cNvSpPr/>
          <p:nvPr userDrawn="1"/>
        </p:nvSpPr>
        <p:spPr>
          <a:xfrm>
            <a:off x="9133787" y="1575033"/>
            <a:ext cx="2511301" cy="2124320"/>
          </a:xfrm>
          <a:prstGeom prst="rect">
            <a:avLst/>
          </a:pr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Picture Placeholder 7"/>
          <p:cNvSpPr>
            <a:spLocks noGrp="1"/>
          </p:cNvSpPr>
          <p:nvPr/>
        </p:nvSpPr>
        <p:spPr>
          <a:xfrm>
            <a:off x="3056673" y="3921791"/>
            <a:ext cx="2939349" cy="2124320"/>
          </a:xfrm>
          <a:prstGeom prst="rect">
            <a:avLst/>
          </a:prstGeom>
          <a:blipFill rotWithShape="1">
            <a:blip r:embed="rId2"/>
            <a:stretch>
              <a:fillRect/>
            </a:stretch>
          </a:blipFill>
          <a:ln w="19050">
            <a:noFill/>
          </a:ln>
        </p:spPr>
        <p:txBody>
          <a:bodyPr/>
          <a:lstStyle/>
          <a:p>
            <a:endParaRPr lang="zh-CN" altLang="en-US"/>
          </a:p>
        </p:txBody>
      </p:sp>
      <p:sp>
        <p:nvSpPr>
          <p:cNvPr id="35" name="Rectangle 22"/>
          <p:cNvSpPr/>
          <p:nvPr userDrawn="1"/>
        </p:nvSpPr>
        <p:spPr>
          <a:xfrm>
            <a:off x="553909" y="3921791"/>
            <a:ext cx="2511301" cy="2124320"/>
          </a:xfrm>
          <a:prstGeom prst="rect">
            <a:avLst/>
          </a:pr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7"/>
          <p:cNvSpPr>
            <a:spLocks noGrp="1"/>
          </p:cNvSpPr>
          <p:nvPr/>
        </p:nvSpPr>
        <p:spPr>
          <a:xfrm>
            <a:off x="8697201" y="3921791"/>
            <a:ext cx="2939349" cy="2124320"/>
          </a:xfrm>
          <a:prstGeom prst="rect">
            <a:avLst/>
          </a:prstGeom>
          <a:blipFill rotWithShape="1">
            <a:blip r:embed="rId3"/>
            <a:stretch>
              <a:fillRect/>
            </a:stretch>
          </a:blipFill>
          <a:ln w="19050">
            <a:noFill/>
          </a:ln>
        </p:spPr>
        <p:txBody>
          <a:bodyPr/>
          <a:lstStyle/>
          <a:p>
            <a:endParaRPr lang="zh-CN" altLang="en-US"/>
          </a:p>
        </p:txBody>
      </p:sp>
      <p:sp>
        <p:nvSpPr>
          <p:cNvPr id="39" name="Rectangle 26"/>
          <p:cNvSpPr/>
          <p:nvPr userDrawn="1"/>
        </p:nvSpPr>
        <p:spPr>
          <a:xfrm>
            <a:off x="6194437" y="3921791"/>
            <a:ext cx="2511301" cy="2124320"/>
          </a:xfrm>
          <a:prstGeom prst="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Picture Placeholder 7"/>
          <p:cNvSpPr>
            <a:spLocks noGrp="1"/>
          </p:cNvSpPr>
          <p:nvPr/>
        </p:nvSpPr>
        <p:spPr>
          <a:xfrm>
            <a:off x="553732" y="1575033"/>
            <a:ext cx="2939349" cy="2124320"/>
          </a:xfrm>
          <a:prstGeom prst="rect">
            <a:avLst/>
          </a:prstGeom>
          <a:blipFill rotWithShape="1">
            <a:blip r:embed="rId4"/>
            <a:stretch>
              <a:fillRect/>
            </a:stretch>
          </a:blipFill>
          <a:ln w="19050">
            <a:noFill/>
          </a:ln>
        </p:spPr>
        <p:txBody>
          <a:bodyPr/>
          <a:lstStyle/>
          <a:p>
            <a:endParaRPr lang="zh-CN" altLang="en-US"/>
          </a:p>
        </p:txBody>
      </p:sp>
      <p:sp>
        <p:nvSpPr>
          <p:cNvPr id="49" name="TextBox 23"/>
          <p:cNvSpPr txBox="1"/>
          <p:nvPr/>
        </p:nvSpPr>
        <p:spPr>
          <a:xfrm>
            <a:off x="9171940" y="2409825"/>
            <a:ext cx="2392045" cy="645160"/>
          </a:xfrm>
          <a:prstGeom prst="rect">
            <a:avLst/>
          </a:prstGeom>
          <a:noFill/>
        </p:spPr>
        <p:txBody>
          <a:bodyPr wrap="square" rtlCol="0">
            <a:spAutoFit/>
          </a:bodyPr>
          <a:lstStyle/>
          <a:p>
            <a:pPr algn="ctr">
              <a:lnSpc>
                <a:spcPct val="150000"/>
              </a:lnSpc>
            </a:pPr>
            <a:r>
              <a:rPr lang="zh-CN" altLang="en-US" sz="1200" smtClean="0">
                <a:solidFill>
                  <a:schemeClr val="bg1"/>
                </a:solidFill>
                <a:latin typeface="微软雅黑" panose="020B0503020204020204" charset="-122"/>
                <a:ea typeface="微软雅黑" panose="020B0503020204020204" charset="-122"/>
                <a:cs typeface="+mn-ea"/>
                <a:sym typeface="+mn-lt"/>
              </a:rPr>
              <a:t>更多内容可点击编辑更多内容可点击编辑</a:t>
            </a:r>
            <a:endParaRPr lang="zh-CN" altLang="en-US" sz="1200">
              <a:solidFill>
                <a:schemeClr val="bg1"/>
              </a:solidFill>
              <a:latin typeface="微软雅黑" panose="020B0503020204020204" charset="-122"/>
              <a:ea typeface="微软雅黑" panose="020B0503020204020204" charset="-122"/>
              <a:cs typeface="+mn-ea"/>
              <a:sym typeface="+mn-lt"/>
            </a:endParaRPr>
          </a:p>
        </p:txBody>
      </p:sp>
      <p:sp>
        <p:nvSpPr>
          <p:cNvPr id="50" name="TextBox 24"/>
          <p:cNvSpPr txBox="1"/>
          <p:nvPr/>
        </p:nvSpPr>
        <p:spPr>
          <a:xfrm>
            <a:off x="9673084" y="2154206"/>
            <a:ext cx="1427480" cy="319405"/>
          </a:xfrm>
          <a:prstGeom prst="rect">
            <a:avLst/>
          </a:prstGeom>
          <a:noFill/>
        </p:spPr>
        <p:txBody>
          <a:bodyPr wrap="none" rtlCol="0">
            <a:spAutoFit/>
          </a:bodyPr>
          <a:lstStyle/>
          <a:p>
            <a:pPr algn="l"/>
            <a:r>
              <a:rPr lang="zh-CN" altLang="en-US" sz="1400" b="1">
                <a:solidFill>
                  <a:schemeClr val="bg1"/>
                </a:solidFill>
                <a:latin typeface="微软雅黑" panose="020B0503020204020204" charset="-122"/>
                <a:ea typeface="微软雅黑" panose="020B0503020204020204" charset="-122"/>
              </a:rPr>
              <a:t>请在此输入文字</a:t>
            </a:r>
            <a:endParaRPr lang="zh-CN" altLang="en-US" sz="1400" b="1">
              <a:solidFill>
                <a:schemeClr val="bg1"/>
              </a:solidFill>
              <a:latin typeface="微软雅黑" panose="020B0503020204020204" charset="-122"/>
              <a:ea typeface="微软雅黑" panose="020B0503020204020204" charset="-122"/>
            </a:endParaRPr>
          </a:p>
        </p:txBody>
      </p:sp>
      <p:sp>
        <p:nvSpPr>
          <p:cNvPr id="51" name="TextBox 23"/>
          <p:cNvSpPr txBox="1"/>
          <p:nvPr/>
        </p:nvSpPr>
        <p:spPr>
          <a:xfrm>
            <a:off x="3518535" y="2313305"/>
            <a:ext cx="2392045" cy="645160"/>
          </a:xfrm>
          <a:prstGeom prst="rect">
            <a:avLst/>
          </a:prstGeom>
          <a:noFill/>
        </p:spPr>
        <p:txBody>
          <a:bodyPr wrap="square" rtlCol="0">
            <a:spAutoFit/>
          </a:bodyPr>
          <a:lstStyle/>
          <a:p>
            <a:pPr algn="ctr">
              <a:lnSpc>
                <a:spcPct val="150000"/>
              </a:lnSpc>
            </a:pPr>
            <a:r>
              <a:rPr lang="zh-CN" altLang="en-US" sz="1200" smtClean="0">
                <a:solidFill>
                  <a:schemeClr val="bg1"/>
                </a:solidFill>
                <a:latin typeface="微软雅黑" panose="020B0503020204020204" charset="-122"/>
                <a:ea typeface="微软雅黑" panose="020B0503020204020204" charset="-122"/>
                <a:cs typeface="+mn-ea"/>
                <a:sym typeface="+mn-lt"/>
              </a:rPr>
              <a:t>更多内容可点击编辑更多内容可点击编辑</a:t>
            </a:r>
            <a:endParaRPr lang="zh-CN" altLang="en-US" sz="1200">
              <a:solidFill>
                <a:schemeClr val="bg1"/>
              </a:solidFill>
              <a:latin typeface="微软雅黑" panose="020B0503020204020204" charset="-122"/>
              <a:ea typeface="微软雅黑" panose="020B0503020204020204" charset="-122"/>
              <a:cs typeface="+mn-ea"/>
              <a:sym typeface="+mn-lt"/>
            </a:endParaRPr>
          </a:p>
        </p:txBody>
      </p:sp>
      <p:sp>
        <p:nvSpPr>
          <p:cNvPr id="52" name="TextBox 24"/>
          <p:cNvSpPr txBox="1"/>
          <p:nvPr/>
        </p:nvSpPr>
        <p:spPr>
          <a:xfrm>
            <a:off x="4019679" y="2057686"/>
            <a:ext cx="1427480" cy="319405"/>
          </a:xfrm>
          <a:prstGeom prst="rect">
            <a:avLst/>
          </a:prstGeom>
          <a:noFill/>
        </p:spPr>
        <p:txBody>
          <a:bodyPr wrap="none" rtlCol="0">
            <a:spAutoFit/>
          </a:bodyPr>
          <a:lstStyle/>
          <a:p>
            <a:pPr algn="l"/>
            <a:r>
              <a:rPr lang="zh-CN" altLang="en-US" sz="1400" b="1">
                <a:solidFill>
                  <a:schemeClr val="bg1"/>
                </a:solidFill>
                <a:latin typeface="微软雅黑" panose="020B0503020204020204" charset="-122"/>
                <a:ea typeface="微软雅黑" panose="020B0503020204020204" charset="-122"/>
              </a:rPr>
              <a:t>请在此输入文字</a:t>
            </a:r>
            <a:endParaRPr lang="zh-CN" altLang="en-US" sz="1400" b="1">
              <a:solidFill>
                <a:schemeClr val="bg1"/>
              </a:solidFill>
              <a:latin typeface="微软雅黑" panose="020B0503020204020204" charset="-122"/>
              <a:ea typeface="微软雅黑" panose="020B0503020204020204" charset="-122"/>
            </a:endParaRPr>
          </a:p>
        </p:txBody>
      </p:sp>
      <p:sp>
        <p:nvSpPr>
          <p:cNvPr id="53" name="TextBox 23"/>
          <p:cNvSpPr txBox="1"/>
          <p:nvPr/>
        </p:nvSpPr>
        <p:spPr>
          <a:xfrm>
            <a:off x="553720" y="4730750"/>
            <a:ext cx="2392045" cy="645160"/>
          </a:xfrm>
          <a:prstGeom prst="rect">
            <a:avLst/>
          </a:prstGeom>
          <a:noFill/>
        </p:spPr>
        <p:txBody>
          <a:bodyPr wrap="square" rtlCol="0">
            <a:spAutoFit/>
          </a:bodyPr>
          <a:lstStyle/>
          <a:p>
            <a:pPr algn="ctr">
              <a:lnSpc>
                <a:spcPct val="150000"/>
              </a:lnSpc>
            </a:pPr>
            <a:r>
              <a:rPr lang="zh-CN" altLang="en-US" sz="1200" smtClean="0">
                <a:solidFill>
                  <a:schemeClr val="bg1"/>
                </a:solidFill>
                <a:latin typeface="微软雅黑" panose="020B0503020204020204" charset="-122"/>
                <a:ea typeface="微软雅黑" panose="020B0503020204020204" charset="-122"/>
                <a:cs typeface="+mn-ea"/>
                <a:sym typeface="+mn-lt"/>
              </a:rPr>
              <a:t>更多内容可点击编辑更多内容可点击编辑</a:t>
            </a:r>
            <a:endParaRPr lang="zh-CN" altLang="en-US" sz="1200">
              <a:solidFill>
                <a:schemeClr val="bg1"/>
              </a:solidFill>
              <a:latin typeface="微软雅黑" panose="020B0503020204020204" charset="-122"/>
              <a:ea typeface="微软雅黑" panose="020B0503020204020204" charset="-122"/>
              <a:cs typeface="+mn-ea"/>
              <a:sym typeface="+mn-lt"/>
            </a:endParaRPr>
          </a:p>
        </p:txBody>
      </p:sp>
      <p:sp>
        <p:nvSpPr>
          <p:cNvPr id="54" name="TextBox 24"/>
          <p:cNvSpPr txBox="1"/>
          <p:nvPr/>
        </p:nvSpPr>
        <p:spPr>
          <a:xfrm>
            <a:off x="1054864" y="4475131"/>
            <a:ext cx="1427480" cy="319405"/>
          </a:xfrm>
          <a:prstGeom prst="rect">
            <a:avLst/>
          </a:prstGeom>
          <a:noFill/>
        </p:spPr>
        <p:txBody>
          <a:bodyPr wrap="none" rtlCol="0">
            <a:spAutoFit/>
          </a:bodyPr>
          <a:lstStyle/>
          <a:p>
            <a:pPr algn="l"/>
            <a:r>
              <a:rPr lang="zh-CN" altLang="en-US" sz="1400" b="1">
                <a:solidFill>
                  <a:schemeClr val="bg1"/>
                </a:solidFill>
                <a:latin typeface="微软雅黑" panose="020B0503020204020204" charset="-122"/>
                <a:ea typeface="微软雅黑" panose="020B0503020204020204" charset="-122"/>
              </a:rPr>
              <a:t>请在此输入文字</a:t>
            </a:r>
            <a:endParaRPr lang="zh-CN" altLang="en-US" sz="1400" b="1">
              <a:solidFill>
                <a:schemeClr val="bg1"/>
              </a:solidFill>
              <a:latin typeface="微软雅黑" panose="020B0503020204020204" charset="-122"/>
              <a:ea typeface="微软雅黑" panose="020B0503020204020204" charset="-122"/>
            </a:endParaRPr>
          </a:p>
        </p:txBody>
      </p:sp>
      <p:sp>
        <p:nvSpPr>
          <p:cNvPr id="55" name="TextBox 23"/>
          <p:cNvSpPr txBox="1"/>
          <p:nvPr/>
        </p:nvSpPr>
        <p:spPr>
          <a:xfrm>
            <a:off x="6254115" y="4730750"/>
            <a:ext cx="2392045" cy="645160"/>
          </a:xfrm>
          <a:prstGeom prst="rect">
            <a:avLst/>
          </a:prstGeom>
          <a:noFill/>
        </p:spPr>
        <p:txBody>
          <a:bodyPr wrap="square" rtlCol="0">
            <a:spAutoFit/>
          </a:bodyPr>
          <a:lstStyle/>
          <a:p>
            <a:pPr algn="ctr">
              <a:lnSpc>
                <a:spcPct val="150000"/>
              </a:lnSpc>
            </a:pPr>
            <a:r>
              <a:rPr lang="zh-CN" altLang="en-US" sz="1200" smtClean="0">
                <a:solidFill>
                  <a:schemeClr val="bg1"/>
                </a:solidFill>
                <a:latin typeface="微软雅黑" panose="020B0503020204020204" charset="-122"/>
                <a:ea typeface="微软雅黑" panose="020B0503020204020204" charset="-122"/>
                <a:cs typeface="+mn-ea"/>
                <a:sym typeface="+mn-lt"/>
              </a:rPr>
              <a:t>更多内容可点击编辑更多内容可点击编辑</a:t>
            </a:r>
            <a:endParaRPr lang="zh-CN" altLang="en-US" sz="1200">
              <a:solidFill>
                <a:schemeClr val="bg1"/>
              </a:solidFill>
              <a:latin typeface="微软雅黑" panose="020B0503020204020204" charset="-122"/>
              <a:ea typeface="微软雅黑" panose="020B0503020204020204" charset="-122"/>
              <a:cs typeface="+mn-ea"/>
              <a:sym typeface="+mn-lt"/>
            </a:endParaRPr>
          </a:p>
        </p:txBody>
      </p:sp>
      <p:sp>
        <p:nvSpPr>
          <p:cNvPr id="56" name="TextBox 24"/>
          <p:cNvSpPr txBox="1"/>
          <p:nvPr/>
        </p:nvSpPr>
        <p:spPr>
          <a:xfrm>
            <a:off x="6755259" y="4475131"/>
            <a:ext cx="1427480" cy="319405"/>
          </a:xfrm>
          <a:prstGeom prst="rect">
            <a:avLst/>
          </a:prstGeom>
          <a:noFill/>
        </p:spPr>
        <p:txBody>
          <a:bodyPr wrap="none" rtlCol="0">
            <a:spAutoFit/>
          </a:bodyPr>
          <a:lstStyle/>
          <a:p>
            <a:pPr algn="l"/>
            <a:r>
              <a:rPr lang="zh-CN" altLang="en-US" sz="1400" b="1">
                <a:solidFill>
                  <a:schemeClr val="bg1"/>
                </a:solidFill>
                <a:latin typeface="微软雅黑" panose="020B0503020204020204" charset="-122"/>
                <a:ea typeface="微软雅黑" panose="020B0503020204020204" charset="-122"/>
              </a:rPr>
              <a:t>请在此输入文字</a:t>
            </a:r>
            <a:endParaRPr lang="zh-CN" altLang="en-US" sz="1400" b="1">
              <a:solidFill>
                <a:schemeClr val="bg1"/>
              </a:solidFill>
              <a:latin typeface="微软雅黑" panose="020B0503020204020204" charset="-122"/>
              <a:ea typeface="微软雅黑" panose="020B0503020204020204" charset="-122"/>
            </a:endParaRPr>
          </a:p>
        </p:txBody>
      </p:sp>
      <p:sp>
        <p:nvSpPr>
          <p:cNvPr id="426" name="Freeform 79"/>
          <p:cNvSpPr>
            <a:spLocks noEditPoints="1"/>
          </p:cNvSpPr>
          <p:nvPr/>
        </p:nvSpPr>
        <p:spPr bwMode="auto">
          <a:xfrm>
            <a:off x="4497070" y="1693545"/>
            <a:ext cx="434340" cy="338455"/>
          </a:xfrm>
          <a:custGeom>
            <a:avLst/>
            <a:gdLst>
              <a:gd name="T0" fmla="*/ 168 w 180"/>
              <a:gd name="T1" fmla="*/ 0 h 114"/>
              <a:gd name="T2" fmla="*/ 12 w 180"/>
              <a:gd name="T3" fmla="*/ 0 h 114"/>
              <a:gd name="T4" fmla="*/ 0 w 180"/>
              <a:gd name="T5" fmla="*/ 12 h 114"/>
              <a:gd name="T6" fmla="*/ 0 w 180"/>
              <a:gd name="T7" fmla="*/ 90 h 114"/>
              <a:gd name="T8" fmla="*/ 12 w 180"/>
              <a:gd name="T9" fmla="*/ 102 h 114"/>
              <a:gd name="T10" fmla="*/ 78 w 180"/>
              <a:gd name="T11" fmla="*/ 102 h 114"/>
              <a:gd name="T12" fmla="*/ 78 w 180"/>
              <a:gd name="T13" fmla="*/ 108 h 114"/>
              <a:gd name="T14" fmla="*/ 66 w 180"/>
              <a:gd name="T15" fmla="*/ 108 h 114"/>
              <a:gd name="T16" fmla="*/ 60 w 180"/>
              <a:gd name="T17" fmla="*/ 114 h 114"/>
              <a:gd name="T18" fmla="*/ 120 w 180"/>
              <a:gd name="T19" fmla="*/ 114 h 114"/>
              <a:gd name="T20" fmla="*/ 114 w 180"/>
              <a:gd name="T21" fmla="*/ 108 h 114"/>
              <a:gd name="T22" fmla="*/ 102 w 180"/>
              <a:gd name="T23" fmla="*/ 108 h 114"/>
              <a:gd name="T24" fmla="*/ 102 w 180"/>
              <a:gd name="T25" fmla="*/ 102 h 114"/>
              <a:gd name="T26" fmla="*/ 168 w 180"/>
              <a:gd name="T27" fmla="*/ 102 h 114"/>
              <a:gd name="T28" fmla="*/ 180 w 180"/>
              <a:gd name="T29" fmla="*/ 90 h 114"/>
              <a:gd name="T30" fmla="*/ 180 w 180"/>
              <a:gd name="T31" fmla="*/ 12 h 114"/>
              <a:gd name="T32" fmla="*/ 168 w 180"/>
              <a:gd name="T33" fmla="*/ 0 h 114"/>
              <a:gd name="T34" fmla="*/ 174 w 180"/>
              <a:gd name="T35" fmla="*/ 90 h 114"/>
              <a:gd name="T36" fmla="*/ 168 w 180"/>
              <a:gd name="T37" fmla="*/ 96 h 114"/>
              <a:gd name="T38" fmla="*/ 12 w 180"/>
              <a:gd name="T39" fmla="*/ 96 h 114"/>
              <a:gd name="T40" fmla="*/ 6 w 180"/>
              <a:gd name="T41" fmla="*/ 90 h 114"/>
              <a:gd name="T42" fmla="*/ 6 w 180"/>
              <a:gd name="T43" fmla="*/ 12 h 114"/>
              <a:gd name="T44" fmla="*/ 12 w 180"/>
              <a:gd name="T45" fmla="*/ 6 h 114"/>
              <a:gd name="T46" fmla="*/ 168 w 180"/>
              <a:gd name="T47" fmla="*/ 6 h 114"/>
              <a:gd name="T48" fmla="*/ 174 w 180"/>
              <a:gd name="T49" fmla="*/ 12 h 114"/>
              <a:gd name="T50" fmla="*/ 174 w 180"/>
              <a:gd name="T51"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14">
                <a:moveTo>
                  <a:pt x="168" y="0"/>
                </a:moveTo>
                <a:cubicBezTo>
                  <a:pt x="12" y="0"/>
                  <a:pt x="12" y="0"/>
                  <a:pt x="12" y="0"/>
                </a:cubicBezTo>
                <a:cubicBezTo>
                  <a:pt x="5" y="0"/>
                  <a:pt x="0" y="5"/>
                  <a:pt x="0" y="12"/>
                </a:cubicBezTo>
                <a:cubicBezTo>
                  <a:pt x="0" y="90"/>
                  <a:pt x="0" y="90"/>
                  <a:pt x="0" y="90"/>
                </a:cubicBezTo>
                <a:cubicBezTo>
                  <a:pt x="0" y="97"/>
                  <a:pt x="5" y="102"/>
                  <a:pt x="12" y="102"/>
                </a:cubicBezTo>
                <a:cubicBezTo>
                  <a:pt x="78" y="102"/>
                  <a:pt x="78" y="102"/>
                  <a:pt x="78" y="102"/>
                </a:cubicBezTo>
                <a:cubicBezTo>
                  <a:pt x="78" y="108"/>
                  <a:pt x="78" y="108"/>
                  <a:pt x="78" y="108"/>
                </a:cubicBezTo>
                <a:cubicBezTo>
                  <a:pt x="66" y="108"/>
                  <a:pt x="66" y="108"/>
                  <a:pt x="66" y="108"/>
                </a:cubicBezTo>
                <a:cubicBezTo>
                  <a:pt x="60" y="108"/>
                  <a:pt x="60" y="114"/>
                  <a:pt x="60" y="114"/>
                </a:cubicBezTo>
                <a:cubicBezTo>
                  <a:pt x="120" y="114"/>
                  <a:pt x="120" y="114"/>
                  <a:pt x="120" y="114"/>
                </a:cubicBezTo>
                <a:cubicBezTo>
                  <a:pt x="120" y="108"/>
                  <a:pt x="114" y="108"/>
                  <a:pt x="114" y="108"/>
                </a:cubicBezTo>
                <a:cubicBezTo>
                  <a:pt x="102" y="108"/>
                  <a:pt x="102" y="108"/>
                  <a:pt x="102" y="108"/>
                </a:cubicBezTo>
                <a:cubicBezTo>
                  <a:pt x="102" y="102"/>
                  <a:pt x="102" y="102"/>
                  <a:pt x="102" y="102"/>
                </a:cubicBezTo>
                <a:cubicBezTo>
                  <a:pt x="168" y="102"/>
                  <a:pt x="168" y="102"/>
                  <a:pt x="168" y="102"/>
                </a:cubicBezTo>
                <a:cubicBezTo>
                  <a:pt x="175" y="102"/>
                  <a:pt x="180" y="97"/>
                  <a:pt x="180" y="90"/>
                </a:cubicBezTo>
                <a:cubicBezTo>
                  <a:pt x="180" y="12"/>
                  <a:pt x="180" y="12"/>
                  <a:pt x="180" y="12"/>
                </a:cubicBezTo>
                <a:cubicBezTo>
                  <a:pt x="180" y="5"/>
                  <a:pt x="175" y="0"/>
                  <a:pt x="168" y="0"/>
                </a:cubicBezTo>
                <a:moveTo>
                  <a:pt x="174" y="90"/>
                </a:moveTo>
                <a:cubicBezTo>
                  <a:pt x="174" y="93"/>
                  <a:pt x="171" y="96"/>
                  <a:pt x="168" y="96"/>
                </a:cubicBezTo>
                <a:cubicBezTo>
                  <a:pt x="12" y="96"/>
                  <a:pt x="12" y="96"/>
                  <a:pt x="12" y="96"/>
                </a:cubicBezTo>
                <a:cubicBezTo>
                  <a:pt x="9" y="96"/>
                  <a:pt x="6" y="93"/>
                  <a:pt x="6" y="90"/>
                </a:cubicBezTo>
                <a:cubicBezTo>
                  <a:pt x="6" y="12"/>
                  <a:pt x="6" y="12"/>
                  <a:pt x="6" y="12"/>
                </a:cubicBezTo>
                <a:cubicBezTo>
                  <a:pt x="6" y="9"/>
                  <a:pt x="9" y="6"/>
                  <a:pt x="12" y="6"/>
                </a:cubicBezTo>
                <a:cubicBezTo>
                  <a:pt x="168" y="6"/>
                  <a:pt x="168" y="6"/>
                  <a:pt x="168" y="6"/>
                </a:cubicBezTo>
                <a:cubicBezTo>
                  <a:pt x="171" y="6"/>
                  <a:pt x="174" y="9"/>
                  <a:pt x="174" y="12"/>
                </a:cubicBezTo>
                <a:lnTo>
                  <a:pt x="174"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0" name="组合 59"/>
          <p:cNvGrpSpPr/>
          <p:nvPr/>
        </p:nvGrpSpPr>
        <p:grpSpPr>
          <a:xfrm>
            <a:off x="10280650" y="1709420"/>
            <a:ext cx="218440" cy="382270"/>
            <a:chOff x="7595" y="3682"/>
            <a:chExt cx="344" cy="602"/>
          </a:xfrm>
          <a:solidFill>
            <a:schemeClr val="bg1"/>
          </a:solidFill>
        </p:grpSpPr>
        <p:sp>
          <p:nvSpPr>
            <p:cNvPr id="418" name="Oval 71"/>
            <p:cNvSpPr>
              <a:spLocks noChangeArrowheads="1"/>
            </p:cNvSpPr>
            <p:nvPr/>
          </p:nvSpPr>
          <p:spPr bwMode="auto">
            <a:xfrm>
              <a:off x="7716" y="4063"/>
              <a:ext cx="101" cy="1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2"/>
            <p:cNvSpPr>
              <a:spLocks noEditPoints="1"/>
            </p:cNvSpPr>
            <p:nvPr/>
          </p:nvSpPr>
          <p:spPr bwMode="auto">
            <a:xfrm>
              <a:off x="7595" y="3682"/>
              <a:ext cx="344" cy="603"/>
            </a:xfrm>
            <a:custGeom>
              <a:avLst/>
              <a:gdLst>
                <a:gd name="T0" fmla="*/ 84 w 96"/>
                <a:gd name="T1" fmla="*/ 0 h 168"/>
                <a:gd name="T2" fmla="*/ 12 w 96"/>
                <a:gd name="T3" fmla="*/ 0 h 168"/>
                <a:gd name="T4" fmla="*/ 0 w 96"/>
                <a:gd name="T5" fmla="*/ 12 h 168"/>
                <a:gd name="T6" fmla="*/ 0 w 96"/>
                <a:gd name="T7" fmla="*/ 156 h 168"/>
                <a:gd name="T8" fmla="*/ 12 w 96"/>
                <a:gd name="T9" fmla="*/ 168 h 168"/>
                <a:gd name="T10" fmla="*/ 84 w 96"/>
                <a:gd name="T11" fmla="*/ 168 h 168"/>
                <a:gd name="T12" fmla="*/ 96 w 96"/>
                <a:gd name="T13" fmla="*/ 156 h 168"/>
                <a:gd name="T14" fmla="*/ 96 w 96"/>
                <a:gd name="T15" fmla="*/ 12 h 168"/>
                <a:gd name="T16" fmla="*/ 84 w 96"/>
                <a:gd name="T17" fmla="*/ 0 h 168"/>
                <a:gd name="T18" fmla="*/ 48 w 96"/>
                <a:gd name="T19" fmla="*/ 156 h 168"/>
                <a:gd name="T20" fmla="*/ 12 w 96"/>
                <a:gd name="T21" fmla="*/ 120 h 168"/>
                <a:gd name="T22" fmla="*/ 48 w 96"/>
                <a:gd name="T23" fmla="*/ 84 h 168"/>
                <a:gd name="T24" fmla="*/ 84 w 96"/>
                <a:gd name="T25" fmla="*/ 120 h 168"/>
                <a:gd name="T26" fmla="*/ 48 w 96"/>
                <a:gd name="T27" fmla="*/ 156 h 168"/>
                <a:gd name="T28" fmla="*/ 84 w 96"/>
                <a:gd name="T29" fmla="*/ 64 h 168"/>
                <a:gd name="T30" fmla="*/ 76 w 96"/>
                <a:gd name="T31" fmla="*/ 72 h 168"/>
                <a:gd name="T32" fmla="*/ 20 w 96"/>
                <a:gd name="T33" fmla="*/ 72 h 168"/>
                <a:gd name="T34" fmla="*/ 12 w 96"/>
                <a:gd name="T35" fmla="*/ 64 h 168"/>
                <a:gd name="T36" fmla="*/ 12 w 96"/>
                <a:gd name="T37" fmla="*/ 20 h 168"/>
                <a:gd name="T38" fmla="*/ 20 w 96"/>
                <a:gd name="T39" fmla="*/ 12 h 168"/>
                <a:gd name="T40" fmla="*/ 76 w 96"/>
                <a:gd name="T41" fmla="*/ 12 h 168"/>
                <a:gd name="T42" fmla="*/ 84 w 96"/>
                <a:gd name="T43" fmla="*/ 20 h 168"/>
                <a:gd name="T44" fmla="*/ 84 w 96"/>
                <a:gd name="T45"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68">
                  <a:moveTo>
                    <a:pt x="84" y="0"/>
                  </a:moveTo>
                  <a:cubicBezTo>
                    <a:pt x="12" y="0"/>
                    <a:pt x="12" y="0"/>
                    <a:pt x="12" y="0"/>
                  </a:cubicBezTo>
                  <a:cubicBezTo>
                    <a:pt x="5" y="0"/>
                    <a:pt x="0" y="5"/>
                    <a:pt x="0" y="12"/>
                  </a:cubicBezTo>
                  <a:cubicBezTo>
                    <a:pt x="0" y="156"/>
                    <a:pt x="0" y="156"/>
                    <a:pt x="0" y="156"/>
                  </a:cubicBezTo>
                  <a:cubicBezTo>
                    <a:pt x="0" y="163"/>
                    <a:pt x="5" y="168"/>
                    <a:pt x="12" y="168"/>
                  </a:cubicBezTo>
                  <a:cubicBezTo>
                    <a:pt x="84" y="168"/>
                    <a:pt x="84" y="168"/>
                    <a:pt x="84" y="168"/>
                  </a:cubicBezTo>
                  <a:cubicBezTo>
                    <a:pt x="91" y="168"/>
                    <a:pt x="96" y="163"/>
                    <a:pt x="96" y="156"/>
                  </a:cubicBezTo>
                  <a:cubicBezTo>
                    <a:pt x="96" y="12"/>
                    <a:pt x="96" y="12"/>
                    <a:pt x="96" y="12"/>
                  </a:cubicBezTo>
                  <a:cubicBezTo>
                    <a:pt x="96" y="5"/>
                    <a:pt x="91" y="0"/>
                    <a:pt x="84" y="0"/>
                  </a:cubicBezTo>
                  <a:moveTo>
                    <a:pt x="48" y="156"/>
                  </a:moveTo>
                  <a:cubicBezTo>
                    <a:pt x="28" y="156"/>
                    <a:pt x="12" y="140"/>
                    <a:pt x="12" y="120"/>
                  </a:cubicBezTo>
                  <a:cubicBezTo>
                    <a:pt x="12" y="100"/>
                    <a:pt x="28" y="84"/>
                    <a:pt x="48" y="84"/>
                  </a:cubicBezTo>
                  <a:cubicBezTo>
                    <a:pt x="68" y="84"/>
                    <a:pt x="84" y="100"/>
                    <a:pt x="84" y="120"/>
                  </a:cubicBezTo>
                  <a:cubicBezTo>
                    <a:pt x="84" y="140"/>
                    <a:pt x="68" y="156"/>
                    <a:pt x="48" y="156"/>
                  </a:cubicBezTo>
                  <a:moveTo>
                    <a:pt x="84" y="64"/>
                  </a:moveTo>
                  <a:cubicBezTo>
                    <a:pt x="84" y="68"/>
                    <a:pt x="80" y="72"/>
                    <a:pt x="76" y="72"/>
                  </a:cubicBezTo>
                  <a:cubicBezTo>
                    <a:pt x="20" y="72"/>
                    <a:pt x="20" y="72"/>
                    <a:pt x="20" y="72"/>
                  </a:cubicBezTo>
                  <a:cubicBezTo>
                    <a:pt x="16" y="72"/>
                    <a:pt x="12" y="68"/>
                    <a:pt x="12" y="64"/>
                  </a:cubicBezTo>
                  <a:cubicBezTo>
                    <a:pt x="12" y="20"/>
                    <a:pt x="12" y="20"/>
                    <a:pt x="12" y="20"/>
                  </a:cubicBezTo>
                  <a:cubicBezTo>
                    <a:pt x="12" y="16"/>
                    <a:pt x="16" y="12"/>
                    <a:pt x="20" y="12"/>
                  </a:cubicBezTo>
                  <a:cubicBezTo>
                    <a:pt x="76" y="12"/>
                    <a:pt x="76" y="12"/>
                    <a:pt x="76" y="12"/>
                  </a:cubicBezTo>
                  <a:cubicBezTo>
                    <a:pt x="80" y="12"/>
                    <a:pt x="84" y="16"/>
                    <a:pt x="84" y="20"/>
                  </a:cubicBezTo>
                  <a:lnTo>
                    <a:pt x="8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27" name="Freeform 80"/>
          <p:cNvSpPr>
            <a:spLocks noEditPoints="1"/>
          </p:cNvSpPr>
          <p:nvPr/>
        </p:nvSpPr>
        <p:spPr bwMode="auto">
          <a:xfrm>
            <a:off x="1599565" y="4032885"/>
            <a:ext cx="419100" cy="378460"/>
          </a:xfrm>
          <a:custGeom>
            <a:avLst/>
            <a:gdLst>
              <a:gd name="T0" fmla="*/ 132 w 144"/>
              <a:gd name="T1" fmla="*/ 36 h 144"/>
              <a:gd name="T2" fmla="*/ 81 w 144"/>
              <a:gd name="T3" fmla="*/ 36 h 144"/>
              <a:gd name="T4" fmla="*/ 101 w 144"/>
              <a:gd name="T5" fmla="*/ 12 h 144"/>
              <a:gd name="T6" fmla="*/ 102 w 144"/>
              <a:gd name="T7" fmla="*/ 12 h 144"/>
              <a:gd name="T8" fmla="*/ 108 w 144"/>
              <a:gd name="T9" fmla="*/ 6 h 144"/>
              <a:gd name="T10" fmla="*/ 102 w 144"/>
              <a:gd name="T11" fmla="*/ 0 h 144"/>
              <a:gd name="T12" fmla="*/ 96 w 144"/>
              <a:gd name="T13" fmla="*/ 6 h 144"/>
              <a:gd name="T14" fmla="*/ 96 w 144"/>
              <a:gd name="T15" fmla="*/ 8 h 144"/>
              <a:gd name="T16" fmla="*/ 73 w 144"/>
              <a:gd name="T17" fmla="*/ 36 h 144"/>
              <a:gd name="T18" fmla="*/ 71 w 144"/>
              <a:gd name="T19" fmla="*/ 36 h 144"/>
              <a:gd name="T20" fmla="*/ 48 w 144"/>
              <a:gd name="T21" fmla="*/ 8 h 144"/>
              <a:gd name="T22" fmla="*/ 48 w 144"/>
              <a:gd name="T23" fmla="*/ 6 h 144"/>
              <a:gd name="T24" fmla="*/ 42 w 144"/>
              <a:gd name="T25" fmla="*/ 0 h 144"/>
              <a:gd name="T26" fmla="*/ 36 w 144"/>
              <a:gd name="T27" fmla="*/ 6 h 144"/>
              <a:gd name="T28" fmla="*/ 42 w 144"/>
              <a:gd name="T29" fmla="*/ 12 h 144"/>
              <a:gd name="T30" fmla="*/ 43 w 144"/>
              <a:gd name="T31" fmla="*/ 12 h 144"/>
              <a:gd name="T32" fmla="*/ 63 w 144"/>
              <a:gd name="T33" fmla="*/ 36 h 144"/>
              <a:gd name="T34" fmla="*/ 12 w 144"/>
              <a:gd name="T35" fmla="*/ 36 h 144"/>
              <a:gd name="T36" fmla="*/ 0 w 144"/>
              <a:gd name="T37" fmla="*/ 48 h 144"/>
              <a:gd name="T38" fmla="*/ 0 w 144"/>
              <a:gd name="T39" fmla="*/ 132 h 144"/>
              <a:gd name="T40" fmla="*/ 12 w 144"/>
              <a:gd name="T41" fmla="*/ 144 h 144"/>
              <a:gd name="T42" fmla="*/ 132 w 144"/>
              <a:gd name="T43" fmla="*/ 144 h 144"/>
              <a:gd name="T44" fmla="*/ 144 w 144"/>
              <a:gd name="T45" fmla="*/ 132 h 144"/>
              <a:gd name="T46" fmla="*/ 144 w 144"/>
              <a:gd name="T47" fmla="*/ 48 h 144"/>
              <a:gd name="T48" fmla="*/ 132 w 144"/>
              <a:gd name="T49" fmla="*/ 36 h 144"/>
              <a:gd name="T50" fmla="*/ 108 w 144"/>
              <a:gd name="T51" fmla="*/ 120 h 144"/>
              <a:gd name="T52" fmla="*/ 96 w 144"/>
              <a:gd name="T53" fmla="*/ 132 h 144"/>
              <a:gd name="T54" fmla="*/ 24 w 144"/>
              <a:gd name="T55" fmla="*/ 132 h 144"/>
              <a:gd name="T56" fmla="*/ 12 w 144"/>
              <a:gd name="T57" fmla="*/ 120 h 144"/>
              <a:gd name="T58" fmla="*/ 12 w 144"/>
              <a:gd name="T59" fmla="*/ 60 h 144"/>
              <a:gd name="T60" fmla="*/ 24 w 144"/>
              <a:gd name="T61" fmla="*/ 48 h 144"/>
              <a:gd name="T62" fmla="*/ 96 w 144"/>
              <a:gd name="T63" fmla="*/ 48 h 144"/>
              <a:gd name="T64" fmla="*/ 108 w 144"/>
              <a:gd name="T65" fmla="*/ 60 h 144"/>
              <a:gd name="T66" fmla="*/ 108 w 144"/>
              <a:gd name="T67" fmla="*/ 120 h 144"/>
              <a:gd name="T68" fmla="*/ 126 w 144"/>
              <a:gd name="T69" fmla="*/ 102 h 144"/>
              <a:gd name="T70" fmla="*/ 114 w 144"/>
              <a:gd name="T71" fmla="*/ 90 h 144"/>
              <a:gd name="T72" fmla="*/ 126 w 144"/>
              <a:gd name="T73" fmla="*/ 78 h 144"/>
              <a:gd name="T74" fmla="*/ 138 w 144"/>
              <a:gd name="T75" fmla="*/ 90 h 144"/>
              <a:gd name="T76" fmla="*/ 126 w 144"/>
              <a:gd name="T77" fmla="*/ 102 h 144"/>
              <a:gd name="T78" fmla="*/ 126 w 144"/>
              <a:gd name="T79" fmla="*/ 72 h 144"/>
              <a:gd name="T80" fmla="*/ 114 w 144"/>
              <a:gd name="T81" fmla="*/ 60 h 144"/>
              <a:gd name="T82" fmla="*/ 126 w 144"/>
              <a:gd name="T83" fmla="*/ 48 h 144"/>
              <a:gd name="T84" fmla="*/ 138 w 144"/>
              <a:gd name="T85" fmla="*/ 60 h 144"/>
              <a:gd name="T86" fmla="*/ 126 w 144"/>
              <a:gd name="T8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44">
                <a:moveTo>
                  <a:pt x="132" y="36"/>
                </a:moveTo>
                <a:cubicBezTo>
                  <a:pt x="81" y="36"/>
                  <a:pt x="81" y="36"/>
                  <a:pt x="81" y="36"/>
                </a:cubicBezTo>
                <a:cubicBezTo>
                  <a:pt x="101" y="12"/>
                  <a:pt x="101" y="12"/>
                  <a:pt x="101" y="12"/>
                </a:cubicBezTo>
                <a:cubicBezTo>
                  <a:pt x="101" y="12"/>
                  <a:pt x="102" y="12"/>
                  <a:pt x="102" y="12"/>
                </a:cubicBezTo>
                <a:cubicBezTo>
                  <a:pt x="105" y="12"/>
                  <a:pt x="108" y="9"/>
                  <a:pt x="108" y="6"/>
                </a:cubicBezTo>
                <a:cubicBezTo>
                  <a:pt x="108" y="3"/>
                  <a:pt x="105" y="0"/>
                  <a:pt x="102" y="0"/>
                </a:cubicBezTo>
                <a:cubicBezTo>
                  <a:pt x="99" y="0"/>
                  <a:pt x="96" y="3"/>
                  <a:pt x="96" y="6"/>
                </a:cubicBezTo>
                <a:cubicBezTo>
                  <a:pt x="96" y="7"/>
                  <a:pt x="96" y="7"/>
                  <a:pt x="96" y="8"/>
                </a:cubicBezTo>
                <a:cubicBezTo>
                  <a:pt x="73" y="36"/>
                  <a:pt x="73" y="36"/>
                  <a:pt x="73" y="36"/>
                </a:cubicBezTo>
                <a:cubicBezTo>
                  <a:pt x="71" y="36"/>
                  <a:pt x="71" y="36"/>
                  <a:pt x="71" y="36"/>
                </a:cubicBezTo>
                <a:cubicBezTo>
                  <a:pt x="48" y="8"/>
                  <a:pt x="48" y="8"/>
                  <a:pt x="48" y="8"/>
                </a:cubicBezTo>
                <a:cubicBezTo>
                  <a:pt x="48" y="7"/>
                  <a:pt x="48" y="7"/>
                  <a:pt x="48" y="6"/>
                </a:cubicBezTo>
                <a:cubicBezTo>
                  <a:pt x="48" y="3"/>
                  <a:pt x="45" y="0"/>
                  <a:pt x="42" y="0"/>
                </a:cubicBezTo>
                <a:cubicBezTo>
                  <a:pt x="39" y="0"/>
                  <a:pt x="36" y="3"/>
                  <a:pt x="36" y="6"/>
                </a:cubicBezTo>
                <a:cubicBezTo>
                  <a:pt x="36" y="9"/>
                  <a:pt x="39" y="12"/>
                  <a:pt x="42" y="12"/>
                </a:cubicBezTo>
                <a:cubicBezTo>
                  <a:pt x="42" y="12"/>
                  <a:pt x="43" y="12"/>
                  <a:pt x="43" y="12"/>
                </a:cubicBezTo>
                <a:cubicBezTo>
                  <a:pt x="63" y="36"/>
                  <a:pt x="63" y="36"/>
                  <a:pt x="63" y="36"/>
                </a:cubicBezTo>
                <a:cubicBezTo>
                  <a:pt x="12" y="36"/>
                  <a:pt x="12" y="36"/>
                  <a:pt x="12" y="36"/>
                </a:cubicBezTo>
                <a:cubicBezTo>
                  <a:pt x="5" y="36"/>
                  <a:pt x="0" y="41"/>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48"/>
                  <a:pt x="144" y="48"/>
                  <a:pt x="144" y="48"/>
                </a:cubicBezTo>
                <a:cubicBezTo>
                  <a:pt x="144" y="41"/>
                  <a:pt x="139" y="36"/>
                  <a:pt x="132" y="36"/>
                </a:cubicBezTo>
                <a:moveTo>
                  <a:pt x="108" y="120"/>
                </a:moveTo>
                <a:cubicBezTo>
                  <a:pt x="108" y="127"/>
                  <a:pt x="103" y="132"/>
                  <a:pt x="96" y="132"/>
                </a:cubicBezTo>
                <a:cubicBezTo>
                  <a:pt x="24" y="132"/>
                  <a:pt x="24" y="132"/>
                  <a:pt x="24" y="132"/>
                </a:cubicBezTo>
                <a:cubicBezTo>
                  <a:pt x="17" y="132"/>
                  <a:pt x="12" y="127"/>
                  <a:pt x="12" y="120"/>
                </a:cubicBezTo>
                <a:cubicBezTo>
                  <a:pt x="12" y="60"/>
                  <a:pt x="12" y="60"/>
                  <a:pt x="12" y="60"/>
                </a:cubicBezTo>
                <a:cubicBezTo>
                  <a:pt x="12" y="53"/>
                  <a:pt x="17" y="48"/>
                  <a:pt x="24" y="48"/>
                </a:cubicBezTo>
                <a:cubicBezTo>
                  <a:pt x="96" y="48"/>
                  <a:pt x="96" y="48"/>
                  <a:pt x="96" y="48"/>
                </a:cubicBezTo>
                <a:cubicBezTo>
                  <a:pt x="103" y="48"/>
                  <a:pt x="108" y="53"/>
                  <a:pt x="108" y="60"/>
                </a:cubicBezTo>
                <a:lnTo>
                  <a:pt x="108" y="120"/>
                </a:lnTo>
                <a:close/>
                <a:moveTo>
                  <a:pt x="126" y="102"/>
                </a:moveTo>
                <a:cubicBezTo>
                  <a:pt x="119" y="102"/>
                  <a:pt x="114" y="97"/>
                  <a:pt x="114" y="90"/>
                </a:cubicBezTo>
                <a:cubicBezTo>
                  <a:pt x="114" y="83"/>
                  <a:pt x="119" y="78"/>
                  <a:pt x="126" y="78"/>
                </a:cubicBezTo>
                <a:cubicBezTo>
                  <a:pt x="133" y="78"/>
                  <a:pt x="138" y="83"/>
                  <a:pt x="138" y="90"/>
                </a:cubicBezTo>
                <a:cubicBezTo>
                  <a:pt x="138" y="97"/>
                  <a:pt x="133" y="102"/>
                  <a:pt x="126" y="102"/>
                </a:cubicBezTo>
                <a:moveTo>
                  <a:pt x="126" y="72"/>
                </a:moveTo>
                <a:cubicBezTo>
                  <a:pt x="119" y="72"/>
                  <a:pt x="114" y="67"/>
                  <a:pt x="114" y="60"/>
                </a:cubicBezTo>
                <a:cubicBezTo>
                  <a:pt x="114" y="53"/>
                  <a:pt x="119" y="48"/>
                  <a:pt x="126" y="48"/>
                </a:cubicBezTo>
                <a:cubicBezTo>
                  <a:pt x="133" y="48"/>
                  <a:pt x="138" y="53"/>
                  <a:pt x="138" y="60"/>
                </a:cubicBezTo>
                <a:cubicBezTo>
                  <a:pt x="138" y="67"/>
                  <a:pt x="133" y="72"/>
                  <a:pt x="126" y="7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73"/>
          <p:cNvSpPr>
            <a:spLocks noEditPoints="1"/>
          </p:cNvSpPr>
          <p:nvPr/>
        </p:nvSpPr>
        <p:spPr bwMode="auto">
          <a:xfrm>
            <a:off x="7339965" y="4032885"/>
            <a:ext cx="257810" cy="421005"/>
          </a:xfrm>
          <a:custGeom>
            <a:avLst/>
            <a:gdLst>
              <a:gd name="T0" fmla="*/ 81 w 96"/>
              <a:gd name="T1" fmla="*/ 0 h 180"/>
              <a:gd name="T2" fmla="*/ 15 w 96"/>
              <a:gd name="T3" fmla="*/ 0 h 180"/>
              <a:gd name="T4" fmla="*/ 0 w 96"/>
              <a:gd name="T5" fmla="*/ 15 h 180"/>
              <a:gd name="T6" fmla="*/ 0 w 96"/>
              <a:gd name="T7" fmla="*/ 165 h 180"/>
              <a:gd name="T8" fmla="*/ 15 w 96"/>
              <a:gd name="T9" fmla="*/ 180 h 180"/>
              <a:gd name="T10" fmla="*/ 81 w 96"/>
              <a:gd name="T11" fmla="*/ 180 h 180"/>
              <a:gd name="T12" fmla="*/ 96 w 96"/>
              <a:gd name="T13" fmla="*/ 165 h 180"/>
              <a:gd name="T14" fmla="*/ 96 w 96"/>
              <a:gd name="T15" fmla="*/ 15 h 180"/>
              <a:gd name="T16" fmla="*/ 81 w 96"/>
              <a:gd name="T17" fmla="*/ 0 h 180"/>
              <a:gd name="T18" fmla="*/ 39 w 96"/>
              <a:gd name="T19" fmla="*/ 12 h 180"/>
              <a:gd name="T20" fmla="*/ 57 w 96"/>
              <a:gd name="T21" fmla="*/ 12 h 180"/>
              <a:gd name="T22" fmla="*/ 60 w 96"/>
              <a:gd name="T23" fmla="*/ 15 h 180"/>
              <a:gd name="T24" fmla="*/ 57 w 96"/>
              <a:gd name="T25" fmla="*/ 18 h 180"/>
              <a:gd name="T26" fmla="*/ 39 w 96"/>
              <a:gd name="T27" fmla="*/ 18 h 180"/>
              <a:gd name="T28" fmla="*/ 36 w 96"/>
              <a:gd name="T29" fmla="*/ 15 h 180"/>
              <a:gd name="T30" fmla="*/ 39 w 96"/>
              <a:gd name="T31" fmla="*/ 12 h 180"/>
              <a:gd name="T32" fmla="*/ 48 w 96"/>
              <a:gd name="T33" fmla="*/ 174 h 180"/>
              <a:gd name="T34" fmla="*/ 39 w 96"/>
              <a:gd name="T35" fmla="*/ 165 h 180"/>
              <a:gd name="T36" fmla="*/ 48 w 96"/>
              <a:gd name="T37" fmla="*/ 156 h 180"/>
              <a:gd name="T38" fmla="*/ 57 w 96"/>
              <a:gd name="T39" fmla="*/ 165 h 180"/>
              <a:gd name="T40" fmla="*/ 48 w 96"/>
              <a:gd name="T41" fmla="*/ 174 h 180"/>
              <a:gd name="T42" fmla="*/ 90 w 96"/>
              <a:gd name="T43" fmla="*/ 150 h 180"/>
              <a:gd name="T44" fmla="*/ 6 w 96"/>
              <a:gd name="T45" fmla="*/ 150 h 180"/>
              <a:gd name="T46" fmla="*/ 6 w 96"/>
              <a:gd name="T47" fmla="*/ 30 h 180"/>
              <a:gd name="T48" fmla="*/ 90 w 96"/>
              <a:gd name="T49" fmla="*/ 30 h 180"/>
              <a:gd name="T50" fmla="*/ 90 w 96"/>
              <a:gd name="T51" fmla="*/ 1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80">
                <a:moveTo>
                  <a:pt x="81" y="0"/>
                </a:moveTo>
                <a:cubicBezTo>
                  <a:pt x="15" y="0"/>
                  <a:pt x="15" y="0"/>
                  <a:pt x="15" y="0"/>
                </a:cubicBezTo>
                <a:cubicBezTo>
                  <a:pt x="7" y="0"/>
                  <a:pt x="0" y="7"/>
                  <a:pt x="0" y="15"/>
                </a:cubicBezTo>
                <a:cubicBezTo>
                  <a:pt x="0" y="165"/>
                  <a:pt x="0" y="165"/>
                  <a:pt x="0" y="165"/>
                </a:cubicBezTo>
                <a:cubicBezTo>
                  <a:pt x="0" y="173"/>
                  <a:pt x="7" y="180"/>
                  <a:pt x="15" y="180"/>
                </a:cubicBezTo>
                <a:cubicBezTo>
                  <a:pt x="81" y="180"/>
                  <a:pt x="81" y="180"/>
                  <a:pt x="81" y="180"/>
                </a:cubicBezTo>
                <a:cubicBezTo>
                  <a:pt x="89" y="180"/>
                  <a:pt x="96" y="173"/>
                  <a:pt x="96" y="165"/>
                </a:cubicBezTo>
                <a:cubicBezTo>
                  <a:pt x="96" y="15"/>
                  <a:pt x="96" y="15"/>
                  <a:pt x="96" y="15"/>
                </a:cubicBezTo>
                <a:cubicBezTo>
                  <a:pt x="96" y="7"/>
                  <a:pt x="89" y="0"/>
                  <a:pt x="81" y="0"/>
                </a:cubicBezTo>
                <a:moveTo>
                  <a:pt x="39" y="12"/>
                </a:moveTo>
                <a:cubicBezTo>
                  <a:pt x="57" y="12"/>
                  <a:pt x="57" y="12"/>
                  <a:pt x="57" y="12"/>
                </a:cubicBezTo>
                <a:cubicBezTo>
                  <a:pt x="59" y="12"/>
                  <a:pt x="60" y="13"/>
                  <a:pt x="60" y="15"/>
                </a:cubicBezTo>
                <a:cubicBezTo>
                  <a:pt x="60" y="17"/>
                  <a:pt x="59" y="18"/>
                  <a:pt x="57" y="18"/>
                </a:cubicBezTo>
                <a:cubicBezTo>
                  <a:pt x="39" y="18"/>
                  <a:pt x="39" y="18"/>
                  <a:pt x="39" y="18"/>
                </a:cubicBezTo>
                <a:cubicBezTo>
                  <a:pt x="37" y="18"/>
                  <a:pt x="36" y="17"/>
                  <a:pt x="36" y="15"/>
                </a:cubicBezTo>
                <a:cubicBezTo>
                  <a:pt x="36" y="13"/>
                  <a:pt x="37" y="12"/>
                  <a:pt x="39" y="12"/>
                </a:cubicBezTo>
                <a:moveTo>
                  <a:pt x="48" y="174"/>
                </a:moveTo>
                <a:cubicBezTo>
                  <a:pt x="43" y="174"/>
                  <a:pt x="39" y="170"/>
                  <a:pt x="39" y="165"/>
                </a:cubicBezTo>
                <a:cubicBezTo>
                  <a:pt x="39" y="160"/>
                  <a:pt x="43" y="156"/>
                  <a:pt x="48" y="156"/>
                </a:cubicBezTo>
                <a:cubicBezTo>
                  <a:pt x="53" y="156"/>
                  <a:pt x="57" y="160"/>
                  <a:pt x="57" y="165"/>
                </a:cubicBezTo>
                <a:cubicBezTo>
                  <a:pt x="57" y="170"/>
                  <a:pt x="53" y="174"/>
                  <a:pt x="48" y="174"/>
                </a:cubicBezTo>
                <a:moveTo>
                  <a:pt x="90" y="150"/>
                </a:moveTo>
                <a:cubicBezTo>
                  <a:pt x="6" y="150"/>
                  <a:pt x="6" y="150"/>
                  <a:pt x="6" y="150"/>
                </a:cubicBezTo>
                <a:cubicBezTo>
                  <a:pt x="6" y="30"/>
                  <a:pt x="6" y="30"/>
                  <a:pt x="6" y="30"/>
                </a:cubicBezTo>
                <a:cubicBezTo>
                  <a:pt x="90" y="30"/>
                  <a:pt x="90" y="30"/>
                  <a:pt x="90" y="30"/>
                </a:cubicBezTo>
                <a:lnTo>
                  <a:pt x="90" y="1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2" name="组合 61"/>
          <p:cNvGrpSpPr/>
          <p:nvPr/>
        </p:nvGrpSpPr>
        <p:grpSpPr>
          <a:xfrm>
            <a:off x="101600" y="163195"/>
            <a:ext cx="2555875" cy="365760"/>
            <a:chOff x="160" y="257"/>
            <a:chExt cx="4025" cy="576"/>
          </a:xfrm>
        </p:grpSpPr>
        <p:sp>
          <p:nvSpPr>
            <p:cNvPr id="63" name="矩形 62"/>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64" name="椭圆 63"/>
            <p:cNvSpPr/>
            <p:nvPr/>
          </p:nvSpPr>
          <p:spPr>
            <a:xfrm>
              <a:off x="160" y="257"/>
              <a:ext cx="528" cy="537"/>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en-US" altLang="zh-CN"/>
            </a:p>
          </p:txBody>
        </p:sp>
      </p:grpSp>
    </p:spTree>
  </p:cSld>
  <p:clrMapOvr>
    <a:masterClrMapping/>
  </p:clrMapOvr>
  <mc:AlternateContent xmlns:mc="http://schemas.openxmlformats.org/markup-compatibility/2006">
    <mc:Choice xmlns:p14="http://schemas.microsoft.com/office/powerpoint/2010/main" Requires="p14">
      <p:transition spd="slow" p14:dur="20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2000"/>
                                        <p:tgtEl>
                                          <p:spTgt spid="27"/>
                                        </p:tgtEl>
                                      </p:cBhvr>
                                    </p:animEffect>
                                  </p:childTnLst>
                                </p:cTn>
                              </p:par>
                              <p:par>
                                <p:cTn id="8" presetID="8"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amond(in)">
                                      <p:cBhvr>
                                        <p:cTn id="10" dur="2000"/>
                                        <p:tgtEl>
                                          <p:spTgt spid="3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amond(in)">
                                      <p:cBhvr>
                                        <p:cTn id="13" dur="2000"/>
                                        <p:tgtEl>
                                          <p:spTgt spid="31"/>
                                        </p:tgtEl>
                                      </p:cBhvr>
                                    </p:animEffect>
                                  </p:childTnLst>
                                </p:cTn>
                              </p:par>
                              <p:par>
                                <p:cTn id="14" presetID="8"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amond(in)">
                                      <p:cBhvr>
                                        <p:cTn id="16" dur="2000"/>
                                        <p:tgtEl>
                                          <p:spTgt spid="3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amond(in)">
                                      <p:cBhvr>
                                        <p:cTn id="19" dur="2000"/>
                                        <p:tgtEl>
                                          <p:spTgt spid="35"/>
                                        </p:tgtEl>
                                      </p:cBhvr>
                                    </p:animEffect>
                                  </p:childTnLst>
                                </p:cTn>
                              </p:par>
                              <p:par>
                                <p:cTn id="20" presetID="8"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amond(in)">
                                      <p:cBhvr>
                                        <p:cTn id="22" dur="2000"/>
                                        <p:tgtEl>
                                          <p:spTgt spid="3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amond(in)">
                                      <p:cBhvr>
                                        <p:cTn id="25" dur="2000"/>
                                        <p:tgtEl>
                                          <p:spTgt spid="39"/>
                                        </p:tgtEl>
                                      </p:cBhvr>
                                    </p:animEffect>
                                  </p:childTnLst>
                                </p:cTn>
                              </p:par>
                              <p:par>
                                <p:cTn id="26" presetID="8" presetClass="entr" presetSubtype="16"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diamond(in)">
                                      <p:cBhvr>
                                        <p:cTn id="28" dur="2000"/>
                                        <p:tgtEl>
                                          <p:spTgt spid="48"/>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diamond(in)">
                                      <p:cBhvr>
                                        <p:cTn id="31" dur="2000"/>
                                        <p:tgtEl>
                                          <p:spTgt spid="49"/>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diamond(in)">
                                      <p:cBhvr>
                                        <p:cTn id="34" dur="2000"/>
                                        <p:tgtEl>
                                          <p:spTgt spid="50"/>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diamond(in)">
                                      <p:cBhvr>
                                        <p:cTn id="37" dur="2000"/>
                                        <p:tgtEl>
                                          <p:spTgt spid="51"/>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amond(in)">
                                      <p:cBhvr>
                                        <p:cTn id="40" dur="2000"/>
                                        <p:tgtEl>
                                          <p:spTgt spid="52"/>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diamond(in)">
                                      <p:cBhvr>
                                        <p:cTn id="43" dur="2000"/>
                                        <p:tgtEl>
                                          <p:spTgt spid="53"/>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diamond(in)">
                                      <p:cBhvr>
                                        <p:cTn id="46" dur="2000"/>
                                        <p:tgtEl>
                                          <p:spTgt spid="54"/>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diamond(in)">
                                      <p:cBhvr>
                                        <p:cTn id="49" dur="2000"/>
                                        <p:tgtEl>
                                          <p:spTgt spid="55"/>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diamond(in)">
                                      <p:cBhvr>
                                        <p:cTn id="52" dur="2000"/>
                                        <p:tgtEl>
                                          <p:spTgt spid="56"/>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426"/>
                                        </p:tgtEl>
                                        <p:attrNameLst>
                                          <p:attrName>style.visibility</p:attrName>
                                        </p:attrNameLst>
                                      </p:cBhvr>
                                      <p:to>
                                        <p:strVal val="visible"/>
                                      </p:to>
                                    </p:set>
                                    <p:animEffect transition="in" filter="diamond(in)">
                                      <p:cBhvr>
                                        <p:cTn id="55" dur="2000"/>
                                        <p:tgtEl>
                                          <p:spTgt spid="426"/>
                                        </p:tgtEl>
                                      </p:cBhvr>
                                    </p:animEffect>
                                  </p:childTnLst>
                                </p:cTn>
                              </p:par>
                              <p:par>
                                <p:cTn id="56" presetID="8" presetClass="entr" presetSubtype="16" fill="hold"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diamond(in)">
                                      <p:cBhvr>
                                        <p:cTn id="58" dur="2000"/>
                                        <p:tgtEl>
                                          <p:spTgt spid="60"/>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427"/>
                                        </p:tgtEl>
                                        <p:attrNameLst>
                                          <p:attrName>style.visibility</p:attrName>
                                        </p:attrNameLst>
                                      </p:cBhvr>
                                      <p:to>
                                        <p:strVal val="visible"/>
                                      </p:to>
                                    </p:set>
                                    <p:animEffect transition="in" filter="diamond(in)">
                                      <p:cBhvr>
                                        <p:cTn id="61" dur="2000"/>
                                        <p:tgtEl>
                                          <p:spTgt spid="427"/>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420"/>
                                        </p:tgtEl>
                                        <p:attrNameLst>
                                          <p:attrName>style.visibility</p:attrName>
                                        </p:attrNameLst>
                                      </p:cBhvr>
                                      <p:to>
                                        <p:strVal val="visible"/>
                                      </p:to>
                                    </p:set>
                                    <p:animEffect transition="in" filter="diamond(in)">
                                      <p:cBhvr>
                                        <p:cTn id="64" dur="2000"/>
                                        <p:tgtEl>
                                          <p:spTgt spid="420"/>
                                        </p:tgtEl>
                                      </p:cBhvr>
                                    </p:animEffect>
                                  </p:childTnLst>
                                </p:cTn>
                              </p:par>
                              <p:par>
                                <p:cTn id="65" presetID="8" presetClass="entr" presetSubtype="16"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diamond(in)">
                                      <p:cBhvr>
                                        <p:cTn id="67"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5" grpId="0" animBg="1"/>
      <p:bldP spid="39" grpId="0" animBg="1"/>
      <p:bldP spid="49" grpId="0"/>
      <p:bldP spid="50" grpId="0"/>
      <p:bldP spid="51" grpId="0"/>
      <p:bldP spid="52" grpId="0"/>
      <p:bldP spid="53" grpId="0"/>
      <p:bldP spid="54" grpId="0"/>
      <p:bldP spid="55" grpId="0"/>
      <p:bldP spid="56" grpId="0"/>
      <p:bldP spid="426" grpId="0" animBg="1"/>
      <p:bldP spid="427" grpId="0" animBg="1"/>
      <p:bldP spid="4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124229" y="1900553"/>
            <a:ext cx="1798830" cy="1798831"/>
          </a:xfrm>
          <a:custGeom>
            <a:avLst/>
            <a:gdLst>
              <a:gd name="connsiteX0" fmla="*/ 901373 w 1798830"/>
              <a:gd name="connsiteY0" fmla="*/ 0 h 1798831"/>
              <a:gd name="connsiteX1" fmla="*/ 993146 w 1798830"/>
              <a:gd name="connsiteY1" fmla="*/ 38013 h 1798831"/>
              <a:gd name="connsiteX2" fmla="*/ 1760817 w 1798830"/>
              <a:gd name="connsiteY2" fmla="*/ 805685 h 1798831"/>
              <a:gd name="connsiteX3" fmla="*/ 1760817 w 1798830"/>
              <a:gd name="connsiteY3" fmla="*/ 989231 h 1798831"/>
              <a:gd name="connsiteX4" fmla="*/ 989231 w 1798830"/>
              <a:gd name="connsiteY4" fmla="*/ 1760818 h 1798831"/>
              <a:gd name="connsiteX5" fmla="*/ 805684 w 1798830"/>
              <a:gd name="connsiteY5" fmla="*/ 1760818 h 1798831"/>
              <a:gd name="connsiteX6" fmla="*/ 38013 w 1798830"/>
              <a:gd name="connsiteY6" fmla="*/ 993147 h 1798831"/>
              <a:gd name="connsiteX7" fmla="*/ 38013 w 1798830"/>
              <a:gd name="connsiteY7" fmla="*/ 809600 h 1798831"/>
              <a:gd name="connsiteX8" fmla="*/ 809600 w 1798830"/>
              <a:gd name="connsiteY8" fmla="*/ 38013 h 1798831"/>
              <a:gd name="connsiteX9" fmla="*/ 901373 w 1798830"/>
              <a:gd name="connsiteY9" fmla="*/ 0 h 179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8830" h="1798831">
                <a:moveTo>
                  <a:pt x="901373" y="0"/>
                </a:moveTo>
                <a:cubicBezTo>
                  <a:pt x="934588" y="0"/>
                  <a:pt x="967804" y="12671"/>
                  <a:pt x="993146" y="38013"/>
                </a:cubicBezTo>
                <a:lnTo>
                  <a:pt x="1760817" y="805685"/>
                </a:lnTo>
                <a:cubicBezTo>
                  <a:pt x="1811502" y="856369"/>
                  <a:pt x="1811502" y="938547"/>
                  <a:pt x="1760817" y="989231"/>
                </a:cubicBezTo>
                <a:lnTo>
                  <a:pt x="989231" y="1760818"/>
                </a:lnTo>
                <a:cubicBezTo>
                  <a:pt x="938546" y="1811502"/>
                  <a:pt x="856369" y="1811502"/>
                  <a:pt x="805684" y="1760818"/>
                </a:cubicBezTo>
                <a:lnTo>
                  <a:pt x="38013" y="993147"/>
                </a:lnTo>
                <a:cubicBezTo>
                  <a:pt x="-12672" y="942462"/>
                  <a:pt x="-12672" y="860285"/>
                  <a:pt x="38013" y="809600"/>
                </a:cubicBezTo>
                <a:lnTo>
                  <a:pt x="809600" y="38013"/>
                </a:lnTo>
                <a:cubicBezTo>
                  <a:pt x="834942" y="12671"/>
                  <a:pt x="868157" y="0"/>
                  <a:pt x="901373" y="0"/>
                </a:cubicBezTo>
                <a:close/>
              </a:path>
            </a:pathLst>
          </a:cu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3123875" y="2901129"/>
            <a:ext cx="1799842" cy="1799843"/>
          </a:xfrm>
          <a:custGeom>
            <a:avLst/>
            <a:gdLst>
              <a:gd name="connsiteX0" fmla="*/ 899921 w 1799842"/>
              <a:gd name="connsiteY0" fmla="*/ 0 h 1799843"/>
              <a:gd name="connsiteX1" fmla="*/ 991946 w 1799842"/>
              <a:gd name="connsiteY1" fmla="*/ 38118 h 1799843"/>
              <a:gd name="connsiteX2" fmla="*/ 1761724 w 1799842"/>
              <a:gd name="connsiteY2" fmla="*/ 807897 h 1799843"/>
              <a:gd name="connsiteX3" fmla="*/ 1761724 w 1799842"/>
              <a:gd name="connsiteY3" fmla="*/ 991947 h 1799843"/>
              <a:gd name="connsiteX4" fmla="*/ 991947 w 1799842"/>
              <a:gd name="connsiteY4" fmla="*/ 1761725 h 1799843"/>
              <a:gd name="connsiteX5" fmla="*/ 807896 w 1799842"/>
              <a:gd name="connsiteY5" fmla="*/ 1761725 h 1799843"/>
              <a:gd name="connsiteX6" fmla="*/ 38118 w 1799842"/>
              <a:gd name="connsiteY6" fmla="*/ 991946 h 1799843"/>
              <a:gd name="connsiteX7" fmla="*/ 38118 w 1799842"/>
              <a:gd name="connsiteY7" fmla="*/ 807896 h 1799843"/>
              <a:gd name="connsiteX8" fmla="*/ 807895 w 1799842"/>
              <a:gd name="connsiteY8" fmla="*/ 38118 h 1799843"/>
              <a:gd name="connsiteX9" fmla="*/ 899921 w 1799842"/>
              <a:gd name="connsiteY9" fmla="*/ 0 h 179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9842" h="1799843">
                <a:moveTo>
                  <a:pt x="899921" y="0"/>
                </a:moveTo>
                <a:cubicBezTo>
                  <a:pt x="933227" y="0"/>
                  <a:pt x="966534" y="12706"/>
                  <a:pt x="991946" y="38118"/>
                </a:cubicBezTo>
                <a:lnTo>
                  <a:pt x="1761724" y="807897"/>
                </a:lnTo>
                <a:cubicBezTo>
                  <a:pt x="1812548" y="858721"/>
                  <a:pt x="1812548" y="941123"/>
                  <a:pt x="1761724" y="991947"/>
                </a:cubicBezTo>
                <a:lnTo>
                  <a:pt x="991947" y="1761725"/>
                </a:lnTo>
                <a:cubicBezTo>
                  <a:pt x="941123" y="1812549"/>
                  <a:pt x="858721" y="1812549"/>
                  <a:pt x="807896" y="1761725"/>
                </a:cubicBezTo>
                <a:lnTo>
                  <a:pt x="38118" y="991946"/>
                </a:lnTo>
                <a:cubicBezTo>
                  <a:pt x="-12706" y="941122"/>
                  <a:pt x="-12706" y="858720"/>
                  <a:pt x="38118" y="807896"/>
                </a:cubicBezTo>
                <a:lnTo>
                  <a:pt x="807895" y="38118"/>
                </a:lnTo>
                <a:cubicBezTo>
                  <a:pt x="833307" y="12706"/>
                  <a:pt x="866614" y="0"/>
                  <a:pt x="899921" y="0"/>
                </a:cubicBezTo>
                <a:close/>
              </a:path>
            </a:pathLst>
          </a:cu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122726" y="3903975"/>
            <a:ext cx="1799990" cy="1799989"/>
          </a:xfrm>
          <a:custGeom>
            <a:avLst/>
            <a:gdLst>
              <a:gd name="connsiteX0" fmla="*/ 901300 w 1799990"/>
              <a:gd name="connsiteY0" fmla="*/ 0 h 1799989"/>
              <a:gd name="connsiteX1" fmla="*/ 993199 w 1799990"/>
              <a:gd name="connsiteY1" fmla="*/ 38065 h 1799989"/>
              <a:gd name="connsiteX2" fmla="*/ 1761924 w 1799990"/>
              <a:gd name="connsiteY2" fmla="*/ 806791 h 1799989"/>
              <a:gd name="connsiteX3" fmla="*/ 1761924 w 1799990"/>
              <a:gd name="connsiteY3" fmla="*/ 990589 h 1799989"/>
              <a:gd name="connsiteX4" fmla="*/ 990589 w 1799990"/>
              <a:gd name="connsiteY4" fmla="*/ 1761924 h 1799989"/>
              <a:gd name="connsiteX5" fmla="*/ 806791 w 1799990"/>
              <a:gd name="connsiteY5" fmla="*/ 1761924 h 1799989"/>
              <a:gd name="connsiteX6" fmla="*/ 38066 w 1799990"/>
              <a:gd name="connsiteY6" fmla="*/ 993199 h 1799989"/>
              <a:gd name="connsiteX7" fmla="*/ 38066 w 1799990"/>
              <a:gd name="connsiteY7" fmla="*/ 809401 h 1799989"/>
              <a:gd name="connsiteX8" fmla="*/ 809401 w 1799990"/>
              <a:gd name="connsiteY8" fmla="*/ 38065 h 1799989"/>
              <a:gd name="connsiteX9" fmla="*/ 901300 w 1799990"/>
              <a:gd name="connsiteY9" fmla="*/ 0 h 179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9990" h="1799989">
                <a:moveTo>
                  <a:pt x="901300" y="0"/>
                </a:moveTo>
                <a:cubicBezTo>
                  <a:pt x="934561" y="0"/>
                  <a:pt x="967822" y="12688"/>
                  <a:pt x="993199" y="38065"/>
                </a:cubicBezTo>
                <a:lnTo>
                  <a:pt x="1761924" y="806791"/>
                </a:lnTo>
                <a:cubicBezTo>
                  <a:pt x="1812679" y="857545"/>
                  <a:pt x="1812679" y="939834"/>
                  <a:pt x="1761924" y="990589"/>
                </a:cubicBezTo>
                <a:lnTo>
                  <a:pt x="990589" y="1761924"/>
                </a:lnTo>
                <a:cubicBezTo>
                  <a:pt x="939835" y="1812678"/>
                  <a:pt x="857546" y="1812678"/>
                  <a:pt x="806791" y="1761924"/>
                </a:cubicBezTo>
                <a:lnTo>
                  <a:pt x="38066" y="993199"/>
                </a:lnTo>
                <a:cubicBezTo>
                  <a:pt x="-12689" y="942444"/>
                  <a:pt x="-12689" y="860155"/>
                  <a:pt x="38066" y="809401"/>
                </a:cubicBezTo>
                <a:lnTo>
                  <a:pt x="809401" y="38065"/>
                </a:lnTo>
                <a:cubicBezTo>
                  <a:pt x="834779" y="12688"/>
                  <a:pt x="868039" y="0"/>
                  <a:pt x="901300" y="0"/>
                </a:cubicBezTo>
                <a:close/>
              </a:path>
            </a:pathLst>
          </a:cu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121722" y="2901129"/>
            <a:ext cx="1799842" cy="1799842"/>
          </a:xfrm>
          <a:custGeom>
            <a:avLst/>
            <a:gdLst>
              <a:gd name="connsiteX0" fmla="*/ 899921 w 1799842"/>
              <a:gd name="connsiteY0" fmla="*/ 0 h 1799842"/>
              <a:gd name="connsiteX1" fmla="*/ 991946 w 1799842"/>
              <a:gd name="connsiteY1" fmla="*/ 38118 h 1799842"/>
              <a:gd name="connsiteX2" fmla="*/ 1761724 w 1799842"/>
              <a:gd name="connsiteY2" fmla="*/ 807896 h 1799842"/>
              <a:gd name="connsiteX3" fmla="*/ 1761724 w 1799842"/>
              <a:gd name="connsiteY3" fmla="*/ 991946 h 1799842"/>
              <a:gd name="connsiteX4" fmla="*/ 991946 w 1799842"/>
              <a:gd name="connsiteY4" fmla="*/ 1761724 h 1799842"/>
              <a:gd name="connsiteX5" fmla="*/ 807896 w 1799842"/>
              <a:gd name="connsiteY5" fmla="*/ 1761724 h 1799842"/>
              <a:gd name="connsiteX6" fmla="*/ 38118 w 1799842"/>
              <a:gd name="connsiteY6" fmla="*/ 991946 h 1799842"/>
              <a:gd name="connsiteX7" fmla="*/ 38118 w 1799842"/>
              <a:gd name="connsiteY7" fmla="*/ 807896 h 1799842"/>
              <a:gd name="connsiteX8" fmla="*/ 807896 w 1799842"/>
              <a:gd name="connsiteY8" fmla="*/ 38118 h 1799842"/>
              <a:gd name="connsiteX9" fmla="*/ 899921 w 1799842"/>
              <a:gd name="connsiteY9" fmla="*/ 0 h 179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9842" h="1799842">
                <a:moveTo>
                  <a:pt x="899921" y="0"/>
                </a:moveTo>
                <a:cubicBezTo>
                  <a:pt x="933228" y="0"/>
                  <a:pt x="966534" y="12706"/>
                  <a:pt x="991946" y="38118"/>
                </a:cubicBezTo>
                <a:lnTo>
                  <a:pt x="1761724" y="807896"/>
                </a:lnTo>
                <a:cubicBezTo>
                  <a:pt x="1812548" y="858720"/>
                  <a:pt x="1812548" y="941122"/>
                  <a:pt x="1761724" y="991946"/>
                </a:cubicBezTo>
                <a:lnTo>
                  <a:pt x="991946" y="1761724"/>
                </a:lnTo>
                <a:cubicBezTo>
                  <a:pt x="941122" y="1812548"/>
                  <a:pt x="858720" y="1812548"/>
                  <a:pt x="807896" y="1761724"/>
                </a:cubicBezTo>
                <a:lnTo>
                  <a:pt x="38118" y="991946"/>
                </a:lnTo>
                <a:cubicBezTo>
                  <a:pt x="-12706" y="941122"/>
                  <a:pt x="-12706" y="858720"/>
                  <a:pt x="38118" y="807896"/>
                </a:cubicBezTo>
                <a:lnTo>
                  <a:pt x="807896" y="38118"/>
                </a:lnTo>
                <a:cubicBezTo>
                  <a:pt x="833308" y="12706"/>
                  <a:pt x="866615" y="0"/>
                  <a:pt x="899921" y="0"/>
                </a:cubicBezTo>
                <a:close/>
              </a:path>
            </a:pathLst>
          </a:cu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316609" y="2084455"/>
            <a:ext cx="3422336" cy="3414137"/>
            <a:chOff x="4386199" y="2340995"/>
            <a:chExt cx="3422336" cy="3414137"/>
          </a:xfrm>
        </p:grpSpPr>
        <p:sp>
          <p:nvSpPr>
            <p:cNvPr id="4" name="Freeform 5"/>
            <p:cNvSpPr/>
            <p:nvPr/>
          </p:nvSpPr>
          <p:spPr bwMode="auto">
            <a:xfrm>
              <a:off x="4421735" y="2340995"/>
              <a:ext cx="1142601" cy="1215039"/>
            </a:xfrm>
            <a:custGeom>
              <a:avLst/>
              <a:gdLst>
                <a:gd name="T0" fmla="*/ 135 w 836"/>
                <a:gd name="T1" fmla="*/ 889 h 889"/>
                <a:gd name="T2" fmla="*/ 0 w 836"/>
                <a:gd name="T3" fmla="*/ 751 h 889"/>
                <a:gd name="T4" fmla="*/ 749 w 836"/>
                <a:gd name="T5" fmla="*/ 0 h 889"/>
                <a:gd name="T6" fmla="*/ 836 w 836"/>
                <a:gd name="T7" fmla="*/ 88 h 889"/>
              </a:gdLst>
              <a:ahLst/>
              <a:cxnLst>
                <a:cxn ang="0">
                  <a:pos x="T0" y="T1"/>
                </a:cxn>
                <a:cxn ang="0">
                  <a:pos x="T2" y="T3"/>
                </a:cxn>
                <a:cxn ang="0">
                  <a:pos x="T4" y="T5"/>
                </a:cxn>
                <a:cxn ang="0">
                  <a:pos x="T6" y="T7"/>
                </a:cxn>
              </a:cxnLst>
              <a:rect l="0" t="0" r="r" b="b"/>
              <a:pathLst>
                <a:path w="836" h="889">
                  <a:moveTo>
                    <a:pt x="135" y="889"/>
                  </a:moveTo>
                  <a:lnTo>
                    <a:pt x="0" y="751"/>
                  </a:lnTo>
                  <a:lnTo>
                    <a:pt x="749" y="0"/>
                  </a:lnTo>
                  <a:lnTo>
                    <a:pt x="836" y="88"/>
                  </a:lnTo>
                </a:path>
              </a:pathLst>
            </a:custGeom>
            <a:noFill/>
            <a:ln w="6350" cap="flat">
              <a:solidFill>
                <a:srgbClr val="32AAE6"/>
              </a:solidFill>
              <a:prstDash val="dash"/>
              <a:miter lim="800000"/>
              <a:tail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Freeform 6"/>
            <p:cNvSpPr/>
            <p:nvPr/>
          </p:nvSpPr>
          <p:spPr bwMode="auto">
            <a:xfrm>
              <a:off x="6594863" y="2340995"/>
              <a:ext cx="1213672" cy="1143968"/>
            </a:xfrm>
            <a:custGeom>
              <a:avLst/>
              <a:gdLst>
                <a:gd name="T0" fmla="*/ 0 w 888"/>
                <a:gd name="T1" fmla="*/ 138 h 837"/>
                <a:gd name="T2" fmla="*/ 137 w 888"/>
                <a:gd name="T3" fmla="*/ 0 h 837"/>
                <a:gd name="T4" fmla="*/ 888 w 888"/>
                <a:gd name="T5" fmla="*/ 751 h 837"/>
                <a:gd name="T6" fmla="*/ 801 w 888"/>
                <a:gd name="T7" fmla="*/ 837 h 837"/>
              </a:gdLst>
              <a:ahLst/>
              <a:cxnLst>
                <a:cxn ang="0">
                  <a:pos x="T0" y="T1"/>
                </a:cxn>
                <a:cxn ang="0">
                  <a:pos x="T2" y="T3"/>
                </a:cxn>
                <a:cxn ang="0">
                  <a:pos x="T4" y="T5"/>
                </a:cxn>
                <a:cxn ang="0">
                  <a:pos x="T6" y="T7"/>
                </a:cxn>
              </a:cxnLst>
              <a:rect l="0" t="0" r="r" b="b"/>
              <a:pathLst>
                <a:path w="887" h="837">
                  <a:moveTo>
                    <a:pt x="0" y="138"/>
                  </a:moveTo>
                  <a:lnTo>
                    <a:pt x="137" y="0"/>
                  </a:lnTo>
                  <a:lnTo>
                    <a:pt x="888" y="751"/>
                  </a:lnTo>
                  <a:lnTo>
                    <a:pt x="801" y="837"/>
                  </a:lnTo>
                </a:path>
              </a:pathLst>
            </a:custGeom>
            <a:noFill/>
            <a:ln w="6350" cap="flat">
              <a:solidFill>
                <a:srgbClr val="32AAE6"/>
              </a:solidFill>
              <a:prstDash val="dash"/>
              <a:miter lim="800000"/>
              <a:tail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7"/>
            <p:cNvSpPr/>
            <p:nvPr/>
          </p:nvSpPr>
          <p:spPr bwMode="auto">
            <a:xfrm>
              <a:off x="6665934" y="4540093"/>
              <a:ext cx="1142601" cy="1215039"/>
            </a:xfrm>
            <a:custGeom>
              <a:avLst/>
              <a:gdLst>
                <a:gd name="T0" fmla="*/ 699 w 836"/>
                <a:gd name="T1" fmla="*/ 0 h 889"/>
                <a:gd name="T2" fmla="*/ 836 w 836"/>
                <a:gd name="T3" fmla="*/ 138 h 889"/>
                <a:gd name="T4" fmla="*/ 85 w 836"/>
                <a:gd name="T5" fmla="*/ 889 h 889"/>
                <a:gd name="T6" fmla="*/ 0 w 836"/>
                <a:gd name="T7" fmla="*/ 801 h 889"/>
              </a:gdLst>
              <a:ahLst/>
              <a:cxnLst>
                <a:cxn ang="0">
                  <a:pos x="T0" y="T1"/>
                </a:cxn>
                <a:cxn ang="0">
                  <a:pos x="T2" y="T3"/>
                </a:cxn>
                <a:cxn ang="0">
                  <a:pos x="T4" y="T5"/>
                </a:cxn>
                <a:cxn ang="0">
                  <a:pos x="T6" y="T7"/>
                </a:cxn>
              </a:cxnLst>
              <a:rect l="0" t="0" r="r" b="b"/>
              <a:pathLst>
                <a:path w="836" h="889">
                  <a:moveTo>
                    <a:pt x="699" y="0"/>
                  </a:moveTo>
                  <a:lnTo>
                    <a:pt x="836" y="138"/>
                  </a:lnTo>
                  <a:lnTo>
                    <a:pt x="85" y="889"/>
                  </a:lnTo>
                  <a:lnTo>
                    <a:pt x="0" y="801"/>
                  </a:lnTo>
                </a:path>
              </a:pathLst>
            </a:custGeom>
            <a:noFill/>
            <a:ln w="6350" cap="flat">
              <a:solidFill>
                <a:srgbClr val="32AAE6"/>
              </a:solidFill>
              <a:prstDash val="dash"/>
              <a:miter lim="800000"/>
              <a:tail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8"/>
            <p:cNvSpPr/>
            <p:nvPr/>
          </p:nvSpPr>
          <p:spPr bwMode="auto">
            <a:xfrm>
              <a:off x="4386199" y="4611164"/>
              <a:ext cx="1210938" cy="1143968"/>
            </a:xfrm>
            <a:custGeom>
              <a:avLst/>
              <a:gdLst>
                <a:gd name="T0" fmla="*/ 886 w 886"/>
                <a:gd name="T1" fmla="*/ 699 h 837"/>
                <a:gd name="T2" fmla="*/ 751 w 886"/>
                <a:gd name="T3" fmla="*/ 837 h 837"/>
                <a:gd name="T4" fmla="*/ 0 w 886"/>
                <a:gd name="T5" fmla="*/ 86 h 837"/>
                <a:gd name="T6" fmla="*/ 85 w 886"/>
                <a:gd name="T7" fmla="*/ 0 h 837"/>
              </a:gdLst>
              <a:ahLst/>
              <a:cxnLst>
                <a:cxn ang="0">
                  <a:pos x="T0" y="T1"/>
                </a:cxn>
                <a:cxn ang="0">
                  <a:pos x="T2" y="T3"/>
                </a:cxn>
                <a:cxn ang="0">
                  <a:pos x="T4" y="T5"/>
                </a:cxn>
                <a:cxn ang="0">
                  <a:pos x="T6" y="T7"/>
                </a:cxn>
              </a:cxnLst>
              <a:rect l="0" t="0" r="r" b="b"/>
              <a:pathLst>
                <a:path w="885" h="837">
                  <a:moveTo>
                    <a:pt x="886" y="699"/>
                  </a:moveTo>
                  <a:lnTo>
                    <a:pt x="751" y="837"/>
                  </a:lnTo>
                  <a:lnTo>
                    <a:pt x="0" y="86"/>
                  </a:lnTo>
                  <a:lnTo>
                    <a:pt x="85" y="0"/>
                  </a:lnTo>
                </a:path>
              </a:pathLst>
            </a:custGeom>
            <a:noFill/>
            <a:ln w="6350" cap="flat">
              <a:solidFill>
                <a:srgbClr val="32AAE6"/>
              </a:solidFill>
              <a:prstDash val="dash"/>
              <a:miter lim="800000"/>
              <a:tailEnd type="triangl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6" name="TextBox 38"/>
          <p:cNvSpPr txBox="1"/>
          <p:nvPr/>
        </p:nvSpPr>
        <p:spPr>
          <a:xfrm>
            <a:off x="2461034" y="2789480"/>
            <a:ext cx="1071880" cy="319405"/>
          </a:xfrm>
          <a:prstGeom prst="rect">
            <a:avLst/>
          </a:prstGeom>
          <a:noFill/>
        </p:spPr>
        <p:txBody>
          <a:bodyPr wrap="none" rtlCol="0">
            <a:spAutoFit/>
          </a:bodyPr>
          <a:lstStyle>
            <a:defPPr>
              <a:defRPr lang="zh-CN"/>
            </a:defPPr>
            <a:lvl1pPr algn="ctr">
              <a:defRPr sz="1400">
                <a:gradFill flip="none" rotWithShape="1">
                  <a:gsLst>
                    <a:gs pos="100000">
                      <a:srgbClr val="D49D57"/>
                    </a:gs>
                    <a:gs pos="30000">
                      <a:srgbClr val="F9EDD8"/>
                    </a:gs>
                    <a:gs pos="0">
                      <a:srgbClr val="F4DEBD"/>
                    </a:gs>
                  </a:gsLst>
                  <a:lin ang="5400000" scaled="1"/>
                </a:gradFill>
                <a:latin typeface="+mj-lt"/>
              </a:defRPr>
            </a:lvl1pPr>
          </a:lstStyle>
          <a:p>
            <a:pPr algn="l"/>
            <a:r>
              <a:rPr lang="zh-CN" altLang="en-US" b="1">
                <a:solidFill>
                  <a:schemeClr val="bg1"/>
                </a:solidFill>
                <a:latin typeface="微软雅黑" panose="020B0503020204020204" charset="-122"/>
                <a:ea typeface="微软雅黑" panose="020B0503020204020204" charset="-122"/>
                <a:sym typeface="+mn-ea"/>
              </a:rPr>
              <a:t>请输入文字</a:t>
            </a:r>
            <a:endParaRPr lang="zh-CN" altLang="en-US" b="1">
              <a:solidFill>
                <a:schemeClr val="bg1"/>
              </a:solidFill>
            </a:endParaRPr>
          </a:p>
        </p:txBody>
      </p:sp>
      <p:sp>
        <p:nvSpPr>
          <p:cNvPr id="26" name="TextBox 38"/>
          <p:cNvSpPr txBox="1"/>
          <p:nvPr/>
        </p:nvSpPr>
        <p:spPr>
          <a:xfrm>
            <a:off x="1485674" y="3775635"/>
            <a:ext cx="1071880" cy="319405"/>
          </a:xfrm>
          <a:prstGeom prst="rect">
            <a:avLst/>
          </a:prstGeom>
          <a:noFill/>
        </p:spPr>
        <p:txBody>
          <a:bodyPr wrap="none" rtlCol="0">
            <a:spAutoFit/>
          </a:bodyPr>
          <a:lstStyle>
            <a:defPPr>
              <a:defRPr lang="zh-CN"/>
            </a:defPPr>
            <a:lvl1pPr algn="ctr">
              <a:defRPr sz="1400">
                <a:gradFill flip="none" rotWithShape="1">
                  <a:gsLst>
                    <a:gs pos="100000">
                      <a:srgbClr val="D49D57"/>
                    </a:gs>
                    <a:gs pos="30000">
                      <a:srgbClr val="F9EDD8"/>
                    </a:gs>
                    <a:gs pos="0">
                      <a:srgbClr val="F4DEBD"/>
                    </a:gs>
                  </a:gsLst>
                  <a:lin ang="5400000" scaled="1"/>
                </a:gradFill>
                <a:latin typeface="+mj-lt"/>
              </a:defRPr>
            </a:lvl1pPr>
          </a:lstStyle>
          <a:p>
            <a:pPr algn="l"/>
            <a:r>
              <a:rPr lang="zh-CN" altLang="en-US" b="1">
                <a:solidFill>
                  <a:schemeClr val="bg1"/>
                </a:solidFill>
                <a:latin typeface="微软雅黑" panose="020B0503020204020204" charset="-122"/>
                <a:ea typeface="微软雅黑" panose="020B0503020204020204" charset="-122"/>
                <a:sym typeface="+mn-ea"/>
              </a:rPr>
              <a:t>请输入文字</a:t>
            </a:r>
            <a:endParaRPr lang="zh-CN" altLang="en-US" b="1">
              <a:solidFill>
                <a:schemeClr val="bg1"/>
              </a:solidFill>
            </a:endParaRPr>
          </a:p>
        </p:txBody>
      </p:sp>
      <p:sp>
        <p:nvSpPr>
          <p:cNvPr id="28" name="TextBox 38"/>
          <p:cNvSpPr txBox="1"/>
          <p:nvPr/>
        </p:nvSpPr>
        <p:spPr>
          <a:xfrm>
            <a:off x="2461034" y="4731310"/>
            <a:ext cx="1071880" cy="319405"/>
          </a:xfrm>
          <a:prstGeom prst="rect">
            <a:avLst/>
          </a:prstGeom>
          <a:noFill/>
        </p:spPr>
        <p:txBody>
          <a:bodyPr wrap="none" rtlCol="0">
            <a:spAutoFit/>
          </a:bodyPr>
          <a:lstStyle>
            <a:defPPr>
              <a:defRPr lang="zh-CN"/>
            </a:defPPr>
            <a:lvl1pPr algn="ctr">
              <a:defRPr sz="1400">
                <a:gradFill flip="none" rotWithShape="1">
                  <a:gsLst>
                    <a:gs pos="100000">
                      <a:srgbClr val="D49D57"/>
                    </a:gs>
                    <a:gs pos="30000">
                      <a:srgbClr val="F9EDD8"/>
                    </a:gs>
                    <a:gs pos="0">
                      <a:srgbClr val="F4DEBD"/>
                    </a:gs>
                  </a:gsLst>
                  <a:lin ang="5400000" scaled="1"/>
                </a:gradFill>
                <a:latin typeface="+mj-lt"/>
              </a:defRPr>
            </a:lvl1pPr>
          </a:lstStyle>
          <a:p>
            <a:pPr algn="l"/>
            <a:r>
              <a:rPr lang="zh-CN" altLang="en-US" b="1">
                <a:solidFill>
                  <a:schemeClr val="bg1"/>
                </a:solidFill>
                <a:latin typeface="微软雅黑" panose="020B0503020204020204" charset="-122"/>
                <a:ea typeface="微软雅黑" panose="020B0503020204020204" charset="-122"/>
                <a:sym typeface="+mn-ea"/>
              </a:rPr>
              <a:t>请输入文字</a:t>
            </a:r>
            <a:endParaRPr lang="zh-CN" altLang="en-US" b="1">
              <a:solidFill>
                <a:schemeClr val="bg1"/>
              </a:solidFill>
            </a:endParaRPr>
          </a:p>
        </p:txBody>
      </p:sp>
      <p:sp>
        <p:nvSpPr>
          <p:cNvPr id="29" name="TextBox 38"/>
          <p:cNvSpPr txBox="1"/>
          <p:nvPr/>
        </p:nvSpPr>
        <p:spPr>
          <a:xfrm>
            <a:off x="3482114" y="3801035"/>
            <a:ext cx="1071880" cy="319405"/>
          </a:xfrm>
          <a:prstGeom prst="rect">
            <a:avLst/>
          </a:prstGeom>
          <a:noFill/>
        </p:spPr>
        <p:txBody>
          <a:bodyPr wrap="none" rtlCol="0">
            <a:spAutoFit/>
          </a:bodyPr>
          <a:lstStyle>
            <a:defPPr>
              <a:defRPr lang="zh-CN"/>
            </a:defPPr>
            <a:lvl1pPr algn="ctr">
              <a:defRPr sz="1400">
                <a:gradFill flip="none" rotWithShape="1">
                  <a:gsLst>
                    <a:gs pos="100000">
                      <a:srgbClr val="D49D57"/>
                    </a:gs>
                    <a:gs pos="30000">
                      <a:srgbClr val="F9EDD8"/>
                    </a:gs>
                    <a:gs pos="0">
                      <a:srgbClr val="F4DEBD"/>
                    </a:gs>
                  </a:gsLst>
                  <a:lin ang="5400000" scaled="1"/>
                </a:gradFill>
                <a:latin typeface="+mj-lt"/>
              </a:defRPr>
            </a:lvl1pPr>
          </a:lstStyle>
          <a:p>
            <a:pPr algn="l"/>
            <a:r>
              <a:rPr lang="zh-CN" altLang="en-US" b="1">
                <a:solidFill>
                  <a:schemeClr val="bg1"/>
                </a:solidFill>
                <a:latin typeface="微软雅黑" panose="020B0503020204020204" charset="-122"/>
                <a:ea typeface="微软雅黑" panose="020B0503020204020204" charset="-122"/>
                <a:sym typeface="+mn-ea"/>
              </a:rPr>
              <a:t>请输入文字</a:t>
            </a:r>
            <a:endParaRPr lang="zh-CN" altLang="en-US" b="1">
              <a:solidFill>
                <a:schemeClr val="bg1"/>
              </a:solidFill>
            </a:endParaRPr>
          </a:p>
        </p:txBody>
      </p:sp>
      <p:cxnSp>
        <p:nvCxnSpPr>
          <p:cNvPr id="30" name="Straight Connector 7"/>
          <p:cNvCxnSpPr/>
          <p:nvPr/>
        </p:nvCxnSpPr>
        <p:spPr>
          <a:xfrm>
            <a:off x="6172835" y="1994535"/>
            <a:ext cx="19069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11"/>
          <p:cNvCxnSpPr/>
          <p:nvPr/>
        </p:nvCxnSpPr>
        <p:spPr>
          <a:xfrm>
            <a:off x="6223635" y="3079750"/>
            <a:ext cx="13735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23"/>
          <p:cNvSpPr txBox="1"/>
          <p:nvPr/>
        </p:nvSpPr>
        <p:spPr>
          <a:xfrm>
            <a:off x="6172835" y="1945005"/>
            <a:ext cx="4904740"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更多内容可点击编辑请输入文字内容更多内容可点击编辑请输入文字内容</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3" name="TextBox 24"/>
          <p:cNvSpPr txBox="1"/>
          <p:nvPr/>
        </p:nvSpPr>
        <p:spPr>
          <a:xfrm>
            <a:off x="6152009" y="1698911"/>
            <a:ext cx="1647190" cy="319405"/>
          </a:xfrm>
          <a:prstGeom prst="rect">
            <a:avLst/>
          </a:prstGeom>
          <a:noFill/>
        </p:spPr>
        <p:txBody>
          <a:bodyPr wrap="none" rtlCol="0">
            <a:spAutoFit/>
          </a:bodyPr>
          <a:lstStyle/>
          <a:p>
            <a:pPr algn="ctr"/>
            <a:r>
              <a:rPr lang="en-US" altLang="zh-CN" sz="1400" b="1">
                <a:solidFill>
                  <a:srgbClr val="32AAE6"/>
                </a:solidFill>
                <a:latin typeface="微软雅黑" panose="020B0503020204020204" charset="-122"/>
                <a:ea typeface="微软雅黑" panose="020B0503020204020204" charset="-122"/>
              </a:rPr>
              <a:t>01</a:t>
            </a:r>
            <a:r>
              <a:rPr lang="zh-CN" altLang="en-US" sz="1400" b="1">
                <a:solidFill>
                  <a:srgbClr val="32AAE6"/>
                </a:solidFill>
                <a:latin typeface="微软雅黑" panose="020B0503020204020204" charset="-122"/>
                <a:ea typeface="微软雅黑" panose="020B0503020204020204" charset="-122"/>
              </a:rPr>
              <a:t>请在此输入文字</a:t>
            </a:r>
            <a:endParaRPr lang="zh-CN" altLang="en-US" sz="1400" b="1">
              <a:solidFill>
                <a:srgbClr val="32AAE6"/>
              </a:solidFill>
              <a:latin typeface="微软雅黑" panose="020B0503020204020204" charset="-122"/>
              <a:ea typeface="微软雅黑" panose="020B0503020204020204" charset="-122"/>
            </a:endParaRPr>
          </a:p>
        </p:txBody>
      </p:sp>
      <p:sp>
        <p:nvSpPr>
          <p:cNvPr id="34" name="TextBox 23"/>
          <p:cNvSpPr txBox="1"/>
          <p:nvPr/>
        </p:nvSpPr>
        <p:spPr>
          <a:xfrm>
            <a:off x="6172835" y="3026410"/>
            <a:ext cx="4904740"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更多内容可点击编辑请输入文字内容更多内容可点击编辑请输入文字内容</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5" name="TextBox 24"/>
          <p:cNvSpPr txBox="1"/>
          <p:nvPr/>
        </p:nvSpPr>
        <p:spPr>
          <a:xfrm>
            <a:off x="6152009" y="2780316"/>
            <a:ext cx="1647190" cy="319405"/>
          </a:xfrm>
          <a:prstGeom prst="rect">
            <a:avLst/>
          </a:prstGeom>
          <a:noFill/>
        </p:spPr>
        <p:txBody>
          <a:bodyPr wrap="none" rtlCol="0">
            <a:spAutoFit/>
          </a:bodyPr>
          <a:lstStyle/>
          <a:p>
            <a:pPr algn="ctr"/>
            <a:r>
              <a:rPr lang="en-US" altLang="zh-CN" sz="1400" b="1">
                <a:solidFill>
                  <a:srgbClr val="32AAE6"/>
                </a:solidFill>
                <a:latin typeface="微软雅黑" panose="020B0503020204020204" charset="-122"/>
                <a:ea typeface="微软雅黑" panose="020B0503020204020204" charset="-122"/>
              </a:rPr>
              <a:t>02</a:t>
            </a:r>
            <a:r>
              <a:rPr lang="zh-CN" altLang="en-US" sz="1400" b="1">
                <a:solidFill>
                  <a:srgbClr val="32AAE6"/>
                </a:solidFill>
                <a:latin typeface="微软雅黑" panose="020B0503020204020204" charset="-122"/>
                <a:ea typeface="微软雅黑" panose="020B0503020204020204" charset="-122"/>
              </a:rPr>
              <a:t>请在此输入文字</a:t>
            </a:r>
            <a:endParaRPr lang="zh-CN" altLang="en-US" sz="1400" b="1">
              <a:solidFill>
                <a:srgbClr val="32AAE6"/>
              </a:solidFill>
              <a:latin typeface="微软雅黑" panose="020B0503020204020204" charset="-122"/>
              <a:ea typeface="微软雅黑" panose="020B0503020204020204" charset="-122"/>
            </a:endParaRPr>
          </a:p>
        </p:txBody>
      </p:sp>
      <p:cxnSp>
        <p:nvCxnSpPr>
          <p:cNvPr id="36" name="Straight Connector 7"/>
          <p:cNvCxnSpPr/>
          <p:nvPr/>
        </p:nvCxnSpPr>
        <p:spPr>
          <a:xfrm>
            <a:off x="6178550" y="4124960"/>
            <a:ext cx="19069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11"/>
          <p:cNvCxnSpPr/>
          <p:nvPr/>
        </p:nvCxnSpPr>
        <p:spPr>
          <a:xfrm>
            <a:off x="6229350" y="5210175"/>
            <a:ext cx="13735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23"/>
          <p:cNvSpPr txBox="1"/>
          <p:nvPr/>
        </p:nvSpPr>
        <p:spPr>
          <a:xfrm>
            <a:off x="6178550" y="4075430"/>
            <a:ext cx="4904740"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更多内容可点击编辑请输入文字内容更多内容可点击编辑请输入文字内容</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9" name="TextBox 24"/>
          <p:cNvSpPr txBox="1"/>
          <p:nvPr/>
        </p:nvSpPr>
        <p:spPr>
          <a:xfrm>
            <a:off x="6170424" y="3829336"/>
            <a:ext cx="1647190" cy="319405"/>
          </a:xfrm>
          <a:prstGeom prst="rect">
            <a:avLst/>
          </a:prstGeom>
          <a:noFill/>
        </p:spPr>
        <p:txBody>
          <a:bodyPr wrap="none" rtlCol="0">
            <a:spAutoFit/>
          </a:bodyPr>
          <a:lstStyle/>
          <a:p>
            <a:pPr algn="ctr"/>
            <a:r>
              <a:rPr lang="en-US" altLang="zh-CN" sz="1400" b="1">
                <a:solidFill>
                  <a:srgbClr val="32AAE6"/>
                </a:solidFill>
                <a:latin typeface="微软雅黑" panose="020B0503020204020204" charset="-122"/>
                <a:ea typeface="微软雅黑" panose="020B0503020204020204" charset="-122"/>
              </a:rPr>
              <a:t>03</a:t>
            </a:r>
            <a:r>
              <a:rPr lang="zh-CN" altLang="en-US" sz="1400" b="1">
                <a:solidFill>
                  <a:srgbClr val="32AAE6"/>
                </a:solidFill>
                <a:latin typeface="微软雅黑" panose="020B0503020204020204" charset="-122"/>
                <a:ea typeface="微软雅黑" panose="020B0503020204020204" charset="-122"/>
              </a:rPr>
              <a:t>请在此输入文字</a:t>
            </a:r>
            <a:endParaRPr lang="zh-CN" altLang="en-US" sz="1400" b="1">
              <a:solidFill>
                <a:srgbClr val="32AAE6"/>
              </a:solidFill>
              <a:latin typeface="微软雅黑" panose="020B0503020204020204" charset="-122"/>
              <a:ea typeface="微软雅黑" panose="020B0503020204020204" charset="-122"/>
            </a:endParaRPr>
          </a:p>
        </p:txBody>
      </p:sp>
      <p:sp>
        <p:nvSpPr>
          <p:cNvPr id="40" name="TextBox 23"/>
          <p:cNvSpPr txBox="1"/>
          <p:nvPr/>
        </p:nvSpPr>
        <p:spPr>
          <a:xfrm>
            <a:off x="6178550" y="5156835"/>
            <a:ext cx="4904740"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更多内容可点击编辑请输入文字内容更多内容可点击编辑请输入文字内容</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1" name="TextBox 24"/>
          <p:cNvSpPr txBox="1"/>
          <p:nvPr/>
        </p:nvSpPr>
        <p:spPr>
          <a:xfrm>
            <a:off x="6170424" y="4910741"/>
            <a:ext cx="1647190" cy="319405"/>
          </a:xfrm>
          <a:prstGeom prst="rect">
            <a:avLst/>
          </a:prstGeom>
          <a:noFill/>
        </p:spPr>
        <p:txBody>
          <a:bodyPr wrap="none" rtlCol="0">
            <a:spAutoFit/>
          </a:bodyPr>
          <a:lstStyle/>
          <a:p>
            <a:pPr algn="ctr"/>
            <a:r>
              <a:rPr lang="en-US" altLang="zh-CN" sz="1400" b="1">
                <a:solidFill>
                  <a:srgbClr val="32AAE6"/>
                </a:solidFill>
                <a:latin typeface="微软雅黑" panose="020B0503020204020204" charset="-122"/>
                <a:ea typeface="微软雅黑" panose="020B0503020204020204" charset="-122"/>
              </a:rPr>
              <a:t>04</a:t>
            </a:r>
            <a:r>
              <a:rPr lang="zh-CN" altLang="en-US" sz="1400" b="1">
                <a:solidFill>
                  <a:srgbClr val="32AAE6"/>
                </a:solidFill>
                <a:latin typeface="微软雅黑" panose="020B0503020204020204" charset="-122"/>
                <a:ea typeface="微软雅黑" panose="020B0503020204020204" charset="-122"/>
              </a:rPr>
              <a:t>请在此输入文字</a:t>
            </a:r>
            <a:endParaRPr lang="zh-CN" altLang="en-US" sz="1400" b="1">
              <a:solidFill>
                <a:srgbClr val="32AAE6"/>
              </a:solidFill>
              <a:latin typeface="微软雅黑" panose="020B0503020204020204" charset="-122"/>
              <a:ea typeface="微软雅黑" panose="020B0503020204020204" charset="-122"/>
            </a:endParaRPr>
          </a:p>
        </p:txBody>
      </p:sp>
      <p:grpSp>
        <p:nvGrpSpPr>
          <p:cNvPr id="42" name="组合 41"/>
          <p:cNvGrpSpPr/>
          <p:nvPr/>
        </p:nvGrpSpPr>
        <p:grpSpPr>
          <a:xfrm>
            <a:off x="2838450" y="2345690"/>
            <a:ext cx="367665" cy="433705"/>
            <a:chOff x="8556" y="4710"/>
            <a:chExt cx="428" cy="530"/>
          </a:xfrm>
          <a:solidFill>
            <a:schemeClr val="bg1"/>
          </a:solidFill>
        </p:grpSpPr>
        <p:sp>
          <p:nvSpPr>
            <p:cNvPr id="441" name="Rectangle 94"/>
            <p:cNvSpPr>
              <a:spLocks noChangeArrowheads="1"/>
            </p:cNvSpPr>
            <p:nvPr/>
          </p:nvSpPr>
          <p:spPr bwMode="auto">
            <a:xfrm>
              <a:off x="8855"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2" name="Rectangle 95"/>
            <p:cNvSpPr>
              <a:spLocks noChangeArrowheads="1"/>
            </p:cNvSpPr>
            <p:nvPr/>
          </p:nvSpPr>
          <p:spPr bwMode="auto">
            <a:xfrm>
              <a:off x="8855"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3" name="Rectangle 96"/>
            <p:cNvSpPr>
              <a:spLocks noChangeArrowheads="1"/>
            </p:cNvSpPr>
            <p:nvPr/>
          </p:nvSpPr>
          <p:spPr bwMode="auto">
            <a:xfrm>
              <a:off x="8855"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4" name="Rectangle 97"/>
            <p:cNvSpPr>
              <a:spLocks noChangeArrowheads="1"/>
            </p:cNvSpPr>
            <p:nvPr/>
          </p:nvSpPr>
          <p:spPr bwMode="auto">
            <a:xfrm>
              <a:off x="8855"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5" name="Rectangle 98"/>
            <p:cNvSpPr>
              <a:spLocks noChangeArrowheads="1"/>
            </p:cNvSpPr>
            <p:nvPr/>
          </p:nvSpPr>
          <p:spPr bwMode="auto">
            <a:xfrm>
              <a:off x="8596"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6" name="Rectangle 99"/>
            <p:cNvSpPr>
              <a:spLocks noChangeArrowheads="1"/>
            </p:cNvSpPr>
            <p:nvPr/>
          </p:nvSpPr>
          <p:spPr bwMode="auto">
            <a:xfrm>
              <a:off x="8596"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7" name="Rectangle 100"/>
            <p:cNvSpPr>
              <a:spLocks noChangeArrowheads="1"/>
            </p:cNvSpPr>
            <p:nvPr/>
          </p:nvSpPr>
          <p:spPr bwMode="auto">
            <a:xfrm>
              <a:off x="8596"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8" name="Rectangle 101"/>
            <p:cNvSpPr>
              <a:spLocks noChangeArrowheads="1"/>
            </p:cNvSpPr>
            <p:nvPr/>
          </p:nvSpPr>
          <p:spPr bwMode="auto">
            <a:xfrm>
              <a:off x="8596"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9" name="Freeform 102"/>
            <p:cNvSpPr/>
            <p:nvPr/>
          </p:nvSpPr>
          <p:spPr bwMode="auto">
            <a:xfrm>
              <a:off x="8556" y="4832"/>
              <a:ext cx="429" cy="409"/>
            </a:xfrm>
            <a:custGeom>
              <a:avLst/>
              <a:gdLst>
                <a:gd name="T0" fmla="*/ 53 w 106"/>
                <a:gd name="T1" fmla="*/ 0 h 101"/>
                <a:gd name="T2" fmla="*/ 66 w 106"/>
                <a:gd name="T3" fmla="*/ 38 h 101"/>
                <a:gd name="T4" fmla="*/ 106 w 106"/>
                <a:gd name="T5" fmla="*/ 39 h 101"/>
                <a:gd name="T6" fmla="*/ 74 w 106"/>
                <a:gd name="T7" fmla="*/ 63 h 101"/>
                <a:gd name="T8" fmla="*/ 85 w 106"/>
                <a:gd name="T9" fmla="*/ 101 h 101"/>
                <a:gd name="T10" fmla="*/ 53 w 106"/>
                <a:gd name="T11" fmla="*/ 78 h 101"/>
                <a:gd name="T12" fmla="*/ 20 w 106"/>
                <a:gd name="T13" fmla="*/ 101 h 101"/>
                <a:gd name="T14" fmla="*/ 31 w 106"/>
                <a:gd name="T15" fmla="*/ 63 h 101"/>
                <a:gd name="T16" fmla="*/ 0 w 106"/>
                <a:gd name="T17" fmla="*/ 39 h 101"/>
                <a:gd name="T18" fmla="*/ 39 w 106"/>
                <a:gd name="T19" fmla="*/ 38 h 101"/>
                <a:gd name="T20" fmla="*/ 53 w 10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0">
                  <a:moveTo>
                    <a:pt x="53" y="0"/>
                  </a:moveTo>
                  <a:lnTo>
                    <a:pt x="66" y="38"/>
                  </a:lnTo>
                  <a:lnTo>
                    <a:pt x="106" y="39"/>
                  </a:lnTo>
                  <a:lnTo>
                    <a:pt x="74" y="63"/>
                  </a:lnTo>
                  <a:lnTo>
                    <a:pt x="85" y="101"/>
                  </a:lnTo>
                  <a:lnTo>
                    <a:pt x="53" y="78"/>
                  </a:lnTo>
                  <a:lnTo>
                    <a:pt x="20" y="101"/>
                  </a:lnTo>
                  <a:lnTo>
                    <a:pt x="31" y="63"/>
                  </a:lnTo>
                  <a:lnTo>
                    <a:pt x="0" y="39"/>
                  </a:lnTo>
                  <a:lnTo>
                    <a:pt x="39" y="38"/>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03"/>
            <p:cNvSpPr/>
            <p:nvPr/>
          </p:nvSpPr>
          <p:spPr bwMode="auto">
            <a:xfrm>
              <a:off x="8556" y="4832"/>
              <a:ext cx="429" cy="409"/>
            </a:xfrm>
            <a:custGeom>
              <a:avLst/>
              <a:gdLst>
                <a:gd name="T0" fmla="*/ 53 w 106"/>
                <a:gd name="T1" fmla="*/ 0 h 101"/>
                <a:gd name="T2" fmla="*/ 66 w 106"/>
                <a:gd name="T3" fmla="*/ 38 h 101"/>
                <a:gd name="T4" fmla="*/ 106 w 106"/>
                <a:gd name="T5" fmla="*/ 39 h 101"/>
                <a:gd name="T6" fmla="*/ 74 w 106"/>
                <a:gd name="T7" fmla="*/ 63 h 101"/>
                <a:gd name="T8" fmla="*/ 85 w 106"/>
                <a:gd name="T9" fmla="*/ 101 h 101"/>
                <a:gd name="T10" fmla="*/ 53 w 106"/>
                <a:gd name="T11" fmla="*/ 78 h 101"/>
                <a:gd name="T12" fmla="*/ 20 w 106"/>
                <a:gd name="T13" fmla="*/ 101 h 101"/>
                <a:gd name="T14" fmla="*/ 31 w 106"/>
                <a:gd name="T15" fmla="*/ 63 h 101"/>
                <a:gd name="T16" fmla="*/ 0 w 106"/>
                <a:gd name="T17" fmla="*/ 39 h 101"/>
                <a:gd name="T18" fmla="*/ 39 w 106"/>
                <a:gd name="T19" fmla="*/ 38 h 101"/>
                <a:gd name="T20" fmla="*/ 53 w 10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0">
                  <a:moveTo>
                    <a:pt x="53" y="0"/>
                  </a:moveTo>
                  <a:lnTo>
                    <a:pt x="66" y="38"/>
                  </a:lnTo>
                  <a:lnTo>
                    <a:pt x="106" y="39"/>
                  </a:lnTo>
                  <a:lnTo>
                    <a:pt x="74" y="63"/>
                  </a:lnTo>
                  <a:lnTo>
                    <a:pt x="85" y="101"/>
                  </a:lnTo>
                  <a:lnTo>
                    <a:pt x="53" y="78"/>
                  </a:lnTo>
                  <a:lnTo>
                    <a:pt x="20" y="101"/>
                  </a:lnTo>
                  <a:lnTo>
                    <a:pt x="31" y="63"/>
                  </a:lnTo>
                  <a:lnTo>
                    <a:pt x="0" y="39"/>
                  </a:lnTo>
                  <a:lnTo>
                    <a:pt x="39" y="38"/>
                  </a:lnTo>
                  <a:lnTo>
                    <a:pt x="5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Rectangle 104"/>
            <p:cNvSpPr>
              <a:spLocks noChangeArrowheads="1"/>
            </p:cNvSpPr>
            <p:nvPr/>
          </p:nvSpPr>
          <p:spPr bwMode="auto">
            <a:xfrm>
              <a:off x="8726" y="4710"/>
              <a:ext cx="85" cy="1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2" name="Rectangle 105"/>
            <p:cNvSpPr>
              <a:spLocks noChangeArrowheads="1"/>
            </p:cNvSpPr>
            <p:nvPr/>
          </p:nvSpPr>
          <p:spPr bwMode="auto">
            <a:xfrm>
              <a:off x="8726" y="4710"/>
              <a:ext cx="85" cy="1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3" name="Freeform 106"/>
            <p:cNvSpPr/>
            <p:nvPr/>
          </p:nvSpPr>
          <p:spPr bwMode="auto">
            <a:xfrm>
              <a:off x="8726" y="4710"/>
              <a:ext cx="85" cy="190"/>
            </a:xfrm>
            <a:custGeom>
              <a:avLst/>
              <a:gdLst>
                <a:gd name="T0" fmla="*/ 21 w 21"/>
                <a:gd name="T1" fmla="*/ 0 h 47"/>
                <a:gd name="T2" fmla="*/ 0 w 21"/>
                <a:gd name="T3" fmla="*/ 0 h 47"/>
                <a:gd name="T4" fmla="*/ 0 w 21"/>
                <a:gd name="T5" fmla="*/ 47 h 47"/>
                <a:gd name="T6" fmla="*/ 11 w 21"/>
                <a:gd name="T7" fmla="*/ 16 h 47"/>
                <a:gd name="T8" fmla="*/ 21 w 21"/>
                <a:gd name="T9" fmla="*/ 47 h 47"/>
                <a:gd name="T10" fmla="*/ 21 w 21"/>
                <a:gd name="T11" fmla="*/ 0 h 47"/>
              </a:gdLst>
              <a:ahLst/>
              <a:cxnLst>
                <a:cxn ang="0">
                  <a:pos x="T0" y="T1"/>
                </a:cxn>
                <a:cxn ang="0">
                  <a:pos x="T2" y="T3"/>
                </a:cxn>
                <a:cxn ang="0">
                  <a:pos x="T4" y="T5"/>
                </a:cxn>
                <a:cxn ang="0">
                  <a:pos x="T6" y="T7"/>
                </a:cxn>
                <a:cxn ang="0">
                  <a:pos x="T8" y="T9"/>
                </a:cxn>
                <a:cxn ang="0">
                  <a:pos x="T10" y="T11"/>
                </a:cxn>
              </a:cxnLst>
              <a:rect l="0" t="0" r="r" b="b"/>
              <a:pathLst>
                <a:path w="21" h="47">
                  <a:moveTo>
                    <a:pt x="21" y="0"/>
                  </a:moveTo>
                  <a:lnTo>
                    <a:pt x="0" y="0"/>
                  </a:lnTo>
                  <a:lnTo>
                    <a:pt x="0" y="47"/>
                  </a:lnTo>
                  <a:lnTo>
                    <a:pt x="11" y="16"/>
                  </a:lnTo>
                  <a:lnTo>
                    <a:pt x="21" y="47"/>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07"/>
            <p:cNvSpPr/>
            <p:nvPr/>
          </p:nvSpPr>
          <p:spPr bwMode="auto">
            <a:xfrm>
              <a:off x="8726" y="4710"/>
              <a:ext cx="85" cy="190"/>
            </a:xfrm>
            <a:custGeom>
              <a:avLst/>
              <a:gdLst>
                <a:gd name="T0" fmla="*/ 21 w 21"/>
                <a:gd name="T1" fmla="*/ 0 h 47"/>
                <a:gd name="T2" fmla="*/ 0 w 21"/>
                <a:gd name="T3" fmla="*/ 0 h 47"/>
                <a:gd name="T4" fmla="*/ 0 w 21"/>
                <a:gd name="T5" fmla="*/ 47 h 47"/>
                <a:gd name="T6" fmla="*/ 11 w 21"/>
                <a:gd name="T7" fmla="*/ 16 h 47"/>
                <a:gd name="T8" fmla="*/ 21 w 21"/>
                <a:gd name="T9" fmla="*/ 47 h 47"/>
                <a:gd name="T10" fmla="*/ 21 w 21"/>
                <a:gd name="T11" fmla="*/ 0 h 47"/>
              </a:gdLst>
              <a:ahLst/>
              <a:cxnLst>
                <a:cxn ang="0">
                  <a:pos x="T0" y="T1"/>
                </a:cxn>
                <a:cxn ang="0">
                  <a:pos x="T2" y="T3"/>
                </a:cxn>
                <a:cxn ang="0">
                  <a:pos x="T4" y="T5"/>
                </a:cxn>
                <a:cxn ang="0">
                  <a:pos x="T6" y="T7"/>
                </a:cxn>
                <a:cxn ang="0">
                  <a:pos x="T8" y="T9"/>
                </a:cxn>
                <a:cxn ang="0">
                  <a:pos x="T10" y="T11"/>
                </a:cxn>
              </a:cxnLst>
              <a:rect l="0" t="0" r="r" b="b"/>
              <a:pathLst>
                <a:path w="21" h="47">
                  <a:moveTo>
                    <a:pt x="21" y="0"/>
                  </a:moveTo>
                  <a:lnTo>
                    <a:pt x="0" y="0"/>
                  </a:lnTo>
                  <a:lnTo>
                    <a:pt x="0" y="47"/>
                  </a:lnTo>
                  <a:lnTo>
                    <a:pt x="11" y="16"/>
                  </a:lnTo>
                  <a:lnTo>
                    <a:pt x="21" y="47"/>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1" name="Freeform 84"/>
          <p:cNvSpPr>
            <a:spLocks noEditPoints="1"/>
          </p:cNvSpPr>
          <p:nvPr/>
        </p:nvSpPr>
        <p:spPr bwMode="auto">
          <a:xfrm>
            <a:off x="3829050" y="3336290"/>
            <a:ext cx="414655" cy="405130"/>
          </a:xfrm>
          <a:custGeom>
            <a:avLst/>
            <a:gdLst>
              <a:gd name="T0" fmla="*/ 104 w 154"/>
              <a:gd name="T1" fmla="*/ 69 h 144"/>
              <a:gd name="T2" fmla="*/ 115 w 154"/>
              <a:gd name="T3" fmla="*/ 66 h 144"/>
              <a:gd name="T4" fmla="*/ 149 w 154"/>
              <a:gd name="T5" fmla="*/ 6 h 144"/>
              <a:gd name="T6" fmla="*/ 129 w 154"/>
              <a:gd name="T7" fmla="*/ 6 h 144"/>
              <a:gd name="T8" fmla="*/ 119 w 154"/>
              <a:gd name="T9" fmla="*/ 6 h 144"/>
              <a:gd name="T10" fmla="*/ 119 w 154"/>
              <a:gd name="T11" fmla="*/ 0 h 144"/>
              <a:gd name="T12" fmla="*/ 35 w 154"/>
              <a:gd name="T13" fmla="*/ 0 h 144"/>
              <a:gd name="T14" fmla="*/ 35 w 154"/>
              <a:gd name="T15" fmla="*/ 6 h 144"/>
              <a:gd name="T16" fmla="*/ 25 w 154"/>
              <a:gd name="T17" fmla="*/ 6 h 144"/>
              <a:gd name="T18" fmla="*/ 5 w 154"/>
              <a:gd name="T19" fmla="*/ 6 h 144"/>
              <a:gd name="T20" fmla="*/ 39 w 154"/>
              <a:gd name="T21" fmla="*/ 66 h 144"/>
              <a:gd name="T22" fmla="*/ 50 w 154"/>
              <a:gd name="T23" fmla="*/ 69 h 144"/>
              <a:gd name="T24" fmla="*/ 71 w 154"/>
              <a:gd name="T25" fmla="*/ 83 h 144"/>
              <a:gd name="T26" fmla="*/ 71 w 154"/>
              <a:gd name="T27" fmla="*/ 126 h 144"/>
              <a:gd name="T28" fmla="*/ 35 w 154"/>
              <a:gd name="T29" fmla="*/ 144 h 144"/>
              <a:gd name="T30" fmla="*/ 119 w 154"/>
              <a:gd name="T31" fmla="*/ 144 h 144"/>
              <a:gd name="T32" fmla="*/ 83 w 154"/>
              <a:gd name="T33" fmla="*/ 126 h 144"/>
              <a:gd name="T34" fmla="*/ 83 w 154"/>
              <a:gd name="T35" fmla="*/ 83 h 144"/>
              <a:gd name="T36" fmla="*/ 104 w 154"/>
              <a:gd name="T37" fmla="*/ 69 h 144"/>
              <a:gd name="T38" fmla="*/ 119 w 154"/>
              <a:gd name="T39" fmla="*/ 26 h 144"/>
              <a:gd name="T40" fmla="*/ 119 w 154"/>
              <a:gd name="T41" fmla="*/ 12 h 144"/>
              <a:gd name="T42" fmla="*/ 129 w 154"/>
              <a:gd name="T43" fmla="*/ 12 h 144"/>
              <a:gd name="T44" fmla="*/ 143 w 154"/>
              <a:gd name="T45" fmla="*/ 12 h 144"/>
              <a:gd name="T46" fmla="*/ 113 w 154"/>
              <a:gd name="T47" fmla="*/ 60 h 144"/>
              <a:gd name="T48" fmla="*/ 109 w 154"/>
              <a:gd name="T49" fmla="*/ 62 h 144"/>
              <a:gd name="T50" fmla="*/ 119 w 154"/>
              <a:gd name="T51" fmla="*/ 26 h 144"/>
              <a:gd name="T52" fmla="*/ 41 w 154"/>
              <a:gd name="T53" fmla="*/ 60 h 144"/>
              <a:gd name="T54" fmla="*/ 11 w 154"/>
              <a:gd name="T55" fmla="*/ 12 h 144"/>
              <a:gd name="T56" fmla="*/ 25 w 154"/>
              <a:gd name="T57" fmla="*/ 12 h 144"/>
              <a:gd name="T58" fmla="*/ 35 w 154"/>
              <a:gd name="T59" fmla="*/ 12 h 144"/>
              <a:gd name="T60" fmla="*/ 35 w 154"/>
              <a:gd name="T61" fmla="*/ 26 h 144"/>
              <a:gd name="T62" fmla="*/ 45 w 154"/>
              <a:gd name="T63" fmla="*/ 62 h 144"/>
              <a:gd name="T64" fmla="*/ 41 w 154"/>
              <a:gd name="T65" fmla="*/ 60 h 144"/>
              <a:gd name="T66" fmla="*/ 77 w 154"/>
              <a:gd name="T67" fmla="*/ 53 h 144"/>
              <a:gd name="T68" fmla="*/ 58 w 154"/>
              <a:gd name="T69" fmla="*/ 66 h 144"/>
              <a:gd name="T70" fmla="*/ 65 w 154"/>
              <a:gd name="T71" fmla="*/ 44 h 144"/>
              <a:gd name="T72" fmla="*/ 47 w 154"/>
              <a:gd name="T73" fmla="*/ 31 h 144"/>
              <a:gd name="T74" fmla="*/ 70 w 154"/>
              <a:gd name="T75" fmla="*/ 30 h 144"/>
              <a:gd name="T76" fmla="*/ 77 w 154"/>
              <a:gd name="T77" fmla="*/ 9 h 144"/>
              <a:gd name="T78" fmla="*/ 84 w 154"/>
              <a:gd name="T79" fmla="*/ 30 h 144"/>
              <a:gd name="T80" fmla="*/ 107 w 154"/>
              <a:gd name="T81" fmla="*/ 31 h 144"/>
              <a:gd name="T82" fmla="*/ 89 w 154"/>
              <a:gd name="T83" fmla="*/ 44 h 144"/>
              <a:gd name="T84" fmla="*/ 96 w 154"/>
              <a:gd name="T85" fmla="*/ 66 h 144"/>
              <a:gd name="T86" fmla="*/ 77 w 154"/>
              <a:gd name="T87" fmla="*/ 5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3" name="组合 42"/>
          <p:cNvGrpSpPr/>
          <p:nvPr/>
        </p:nvGrpSpPr>
        <p:grpSpPr>
          <a:xfrm>
            <a:off x="1896110" y="3345180"/>
            <a:ext cx="278130" cy="405130"/>
            <a:chOff x="9619" y="3763"/>
            <a:chExt cx="298" cy="453"/>
          </a:xfrm>
          <a:solidFill>
            <a:schemeClr val="bg1"/>
          </a:solidFill>
        </p:grpSpPr>
        <p:sp>
          <p:nvSpPr>
            <p:cNvPr id="529" name="Rectangle 182"/>
            <p:cNvSpPr>
              <a:spLocks noChangeArrowheads="1"/>
            </p:cNvSpPr>
            <p:nvPr/>
          </p:nvSpPr>
          <p:spPr bwMode="auto">
            <a:xfrm>
              <a:off x="9748" y="4192"/>
              <a:ext cx="40"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0" name="Rectangle 183"/>
            <p:cNvSpPr>
              <a:spLocks noChangeArrowheads="1"/>
            </p:cNvSpPr>
            <p:nvPr/>
          </p:nvSpPr>
          <p:spPr bwMode="auto">
            <a:xfrm>
              <a:off x="9704" y="4107"/>
              <a:ext cx="130"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1" name="Rectangle 184"/>
            <p:cNvSpPr>
              <a:spLocks noChangeArrowheads="1"/>
            </p:cNvSpPr>
            <p:nvPr/>
          </p:nvSpPr>
          <p:spPr bwMode="auto">
            <a:xfrm>
              <a:off x="9704" y="4152"/>
              <a:ext cx="130"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2" name="Freeform 185"/>
            <p:cNvSpPr/>
            <p:nvPr/>
          </p:nvSpPr>
          <p:spPr bwMode="auto">
            <a:xfrm>
              <a:off x="9619" y="3763"/>
              <a:ext cx="299" cy="324"/>
            </a:xfrm>
            <a:custGeom>
              <a:avLst/>
              <a:gdLst>
                <a:gd name="T0" fmla="*/ 84 w 84"/>
                <a:gd name="T1" fmla="*/ 42 h 90"/>
                <a:gd name="T2" fmla="*/ 42 w 84"/>
                <a:gd name="T3" fmla="*/ 0 h 90"/>
                <a:gd name="T4" fmla="*/ 0 w 84"/>
                <a:gd name="T5" fmla="*/ 42 h 90"/>
                <a:gd name="T6" fmla="*/ 24 w 84"/>
                <a:gd name="T7" fmla="*/ 80 h 90"/>
                <a:gd name="T8" fmla="*/ 24 w 84"/>
                <a:gd name="T9" fmla="*/ 90 h 90"/>
                <a:gd name="T10" fmla="*/ 60 w 84"/>
                <a:gd name="T11" fmla="*/ 90 h 90"/>
                <a:gd name="T12" fmla="*/ 60 w 84"/>
                <a:gd name="T13" fmla="*/ 80 h 90"/>
                <a:gd name="T14" fmla="*/ 84 w 84"/>
                <a:gd name="T15" fmla="*/ 4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90">
                  <a:moveTo>
                    <a:pt x="84" y="42"/>
                  </a:moveTo>
                  <a:cubicBezTo>
                    <a:pt x="84" y="19"/>
                    <a:pt x="65" y="0"/>
                    <a:pt x="42" y="0"/>
                  </a:cubicBezTo>
                  <a:cubicBezTo>
                    <a:pt x="19" y="0"/>
                    <a:pt x="0" y="19"/>
                    <a:pt x="0" y="42"/>
                  </a:cubicBezTo>
                  <a:cubicBezTo>
                    <a:pt x="0" y="59"/>
                    <a:pt x="10" y="73"/>
                    <a:pt x="24" y="80"/>
                  </a:cubicBezTo>
                  <a:cubicBezTo>
                    <a:pt x="24" y="90"/>
                    <a:pt x="24" y="90"/>
                    <a:pt x="24" y="90"/>
                  </a:cubicBezTo>
                  <a:cubicBezTo>
                    <a:pt x="60" y="90"/>
                    <a:pt x="60" y="90"/>
                    <a:pt x="60" y="90"/>
                  </a:cubicBezTo>
                  <a:cubicBezTo>
                    <a:pt x="60" y="80"/>
                    <a:pt x="60" y="80"/>
                    <a:pt x="60" y="80"/>
                  </a:cubicBezTo>
                  <a:cubicBezTo>
                    <a:pt x="74" y="73"/>
                    <a:pt x="84" y="59"/>
                    <a:pt x="84"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7" name="Freeform 70"/>
          <p:cNvSpPr/>
          <p:nvPr/>
        </p:nvSpPr>
        <p:spPr bwMode="auto">
          <a:xfrm>
            <a:off x="2785110" y="4297045"/>
            <a:ext cx="433705" cy="426085"/>
          </a:xfrm>
          <a:custGeom>
            <a:avLst/>
            <a:gdLst>
              <a:gd name="T0" fmla="*/ 69 w 138"/>
              <a:gd name="T1" fmla="*/ 0 h 131"/>
              <a:gd name="T2" fmla="*/ 86 w 138"/>
              <a:gd name="T3" fmla="*/ 48 h 131"/>
              <a:gd name="T4" fmla="*/ 138 w 138"/>
              <a:gd name="T5" fmla="*/ 49 h 131"/>
              <a:gd name="T6" fmla="*/ 96 w 138"/>
              <a:gd name="T7" fmla="*/ 81 h 131"/>
              <a:gd name="T8" fmla="*/ 111 w 138"/>
              <a:gd name="T9" fmla="*/ 131 h 131"/>
              <a:gd name="T10" fmla="*/ 69 w 138"/>
              <a:gd name="T11" fmla="*/ 101 h 131"/>
              <a:gd name="T12" fmla="*/ 26 w 138"/>
              <a:gd name="T13" fmla="*/ 131 h 131"/>
              <a:gd name="T14" fmla="*/ 41 w 138"/>
              <a:gd name="T15" fmla="*/ 81 h 131"/>
              <a:gd name="T16" fmla="*/ 0 w 138"/>
              <a:gd name="T17" fmla="*/ 49 h 131"/>
              <a:gd name="T18" fmla="*/ 52 w 138"/>
              <a:gd name="T19" fmla="*/ 48 h 131"/>
              <a:gd name="T20" fmla="*/ 69 w 138"/>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1">
                <a:moveTo>
                  <a:pt x="69" y="0"/>
                </a:moveTo>
                <a:lnTo>
                  <a:pt x="86" y="48"/>
                </a:lnTo>
                <a:lnTo>
                  <a:pt x="138" y="49"/>
                </a:lnTo>
                <a:lnTo>
                  <a:pt x="96" y="81"/>
                </a:lnTo>
                <a:lnTo>
                  <a:pt x="111" y="131"/>
                </a:lnTo>
                <a:lnTo>
                  <a:pt x="69" y="101"/>
                </a:lnTo>
                <a:lnTo>
                  <a:pt x="26" y="131"/>
                </a:lnTo>
                <a:lnTo>
                  <a:pt x="41" y="81"/>
                </a:lnTo>
                <a:lnTo>
                  <a:pt x="0" y="49"/>
                </a:lnTo>
                <a:lnTo>
                  <a:pt x="52" y="48"/>
                </a:lnTo>
                <a:lnTo>
                  <a:pt x="6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4" name="组合 43"/>
          <p:cNvGrpSpPr/>
          <p:nvPr/>
        </p:nvGrpSpPr>
        <p:grpSpPr>
          <a:xfrm>
            <a:off x="101600" y="163195"/>
            <a:ext cx="2555875" cy="365760"/>
            <a:chOff x="160" y="257"/>
            <a:chExt cx="4025" cy="576"/>
          </a:xfrm>
        </p:grpSpPr>
        <p:sp>
          <p:nvSpPr>
            <p:cNvPr id="45" name="矩形 44"/>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46" name="椭圆 45"/>
            <p:cNvSpPr/>
            <p:nvPr/>
          </p:nvSpPr>
          <p:spPr>
            <a:xfrm>
              <a:off x="160" y="257"/>
              <a:ext cx="528" cy="537"/>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en-US" altLang="zh-CN"/>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heckerboard(across)">
                                      <p:cBhvr>
                                        <p:cTn id="25" dur="500"/>
                                        <p:tgtEl>
                                          <p:spTgt spid="2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checkerboard(across)">
                                      <p:cBhvr>
                                        <p:cTn id="28" dur="500"/>
                                        <p:tgtEl>
                                          <p:spTgt spid="2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heckerboard(across)">
                                      <p:cBhvr>
                                        <p:cTn id="31" dur="500"/>
                                        <p:tgtEl>
                                          <p:spTgt spid="29"/>
                                        </p:tgtEl>
                                      </p:cBhvr>
                                    </p:animEffect>
                                  </p:childTnLst>
                                </p:cTn>
                              </p:par>
                              <p:par>
                                <p:cTn id="32" presetID="5" presetClass="entr" presetSubtype="1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heckerboard(across)">
                                      <p:cBhvr>
                                        <p:cTn id="34" dur="500"/>
                                        <p:tgtEl>
                                          <p:spTgt spid="30"/>
                                        </p:tgtEl>
                                      </p:cBhvr>
                                    </p:animEffect>
                                  </p:childTnLst>
                                </p:cTn>
                              </p:par>
                              <p:par>
                                <p:cTn id="35" presetID="5" presetClass="entr" presetSubtype="1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checkerboard(across)">
                                      <p:cBhvr>
                                        <p:cTn id="37" dur="500"/>
                                        <p:tgtEl>
                                          <p:spTgt spid="31"/>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checkerboard(across)">
                                      <p:cBhvr>
                                        <p:cTn id="40" dur="500"/>
                                        <p:tgtEl>
                                          <p:spTgt spid="32"/>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checkerboard(across)">
                                      <p:cBhvr>
                                        <p:cTn id="43" dur="500"/>
                                        <p:tgtEl>
                                          <p:spTgt spid="33"/>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checkerboard(across)">
                                      <p:cBhvr>
                                        <p:cTn id="46" dur="500"/>
                                        <p:tgtEl>
                                          <p:spTgt spid="34"/>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checkerboard(across)">
                                      <p:cBhvr>
                                        <p:cTn id="49" dur="500"/>
                                        <p:tgtEl>
                                          <p:spTgt spid="35"/>
                                        </p:tgtEl>
                                      </p:cBhvr>
                                    </p:animEffect>
                                  </p:childTnLst>
                                </p:cTn>
                              </p:par>
                              <p:par>
                                <p:cTn id="50" presetID="5" presetClass="entr" presetSubtype="1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checkerboard(across)">
                                      <p:cBhvr>
                                        <p:cTn id="52" dur="500"/>
                                        <p:tgtEl>
                                          <p:spTgt spid="36"/>
                                        </p:tgtEl>
                                      </p:cBhvr>
                                    </p:animEffect>
                                  </p:childTnLst>
                                </p:cTn>
                              </p:par>
                              <p:par>
                                <p:cTn id="53" presetID="5" presetClass="entr" presetSubtype="1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checkerboard(across)">
                                      <p:cBhvr>
                                        <p:cTn id="55" dur="500"/>
                                        <p:tgtEl>
                                          <p:spTgt spid="37"/>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checkerboard(across)">
                                      <p:cBhvr>
                                        <p:cTn id="58" dur="500"/>
                                        <p:tgtEl>
                                          <p:spTgt spid="38"/>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checkerboard(across)">
                                      <p:cBhvr>
                                        <p:cTn id="61" dur="500"/>
                                        <p:tgtEl>
                                          <p:spTgt spid="39"/>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checkerboard(across)">
                                      <p:cBhvr>
                                        <p:cTn id="64" dur="500"/>
                                        <p:tgtEl>
                                          <p:spTgt spid="40"/>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checkerboard(across)">
                                      <p:cBhvr>
                                        <p:cTn id="67" dur="500"/>
                                        <p:tgtEl>
                                          <p:spTgt spid="41"/>
                                        </p:tgtEl>
                                      </p:cBhvr>
                                    </p:animEffect>
                                  </p:childTnLst>
                                </p:cTn>
                              </p:par>
                              <p:par>
                                <p:cTn id="68" presetID="5" presetClass="entr" presetSubtype="10" fill="hold"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checkerboard(across)">
                                      <p:cBhvr>
                                        <p:cTn id="70" dur="500"/>
                                        <p:tgtEl>
                                          <p:spTgt spid="42"/>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431"/>
                                        </p:tgtEl>
                                        <p:attrNameLst>
                                          <p:attrName>style.visibility</p:attrName>
                                        </p:attrNameLst>
                                      </p:cBhvr>
                                      <p:to>
                                        <p:strVal val="visible"/>
                                      </p:to>
                                    </p:set>
                                    <p:animEffect transition="in" filter="checkerboard(across)">
                                      <p:cBhvr>
                                        <p:cTn id="73" dur="500"/>
                                        <p:tgtEl>
                                          <p:spTgt spid="431"/>
                                        </p:tgtEl>
                                      </p:cBhvr>
                                    </p:animEffect>
                                  </p:childTnLst>
                                </p:cTn>
                              </p:par>
                              <p:par>
                                <p:cTn id="74" presetID="5" presetClass="entr" presetSubtype="1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checkerboard(across)">
                                      <p:cBhvr>
                                        <p:cTn id="76" dur="500"/>
                                        <p:tgtEl>
                                          <p:spTgt spid="43"/>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417"/>
                                        </p:tgtEl>
                                        <p:attrNameLst>
                                          <p:attrName>style.visibility</p:attrName>
                                        </p:attrNameLst>
                                      </p:cBhvr>
                                      <p:to>
                                        <p:strVal val="visible"/>
                                      </p:to>
                                    </p:set>
                                    <p:animEffect transition="in" filter="checkerboard(across)">
                                      <p:cBhvr>
                                        <p:cTn id="79" dur="500"/>
                                        <p:tgtEl>
                                          <p:spTgt spid="417"/>
                                        </p:tgtEl>
                                      </p:cBhvr>
                                    </p:animEffect>
                                  </p:childTnLst>
                                </p:cTn>
                              </p:par>
                              <p:par>
                                <p:cTn id="80" presetID="5" presetClass="entr" presetSubtype="10" fill="hold"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checkerboard(across)">
                                      <p:cBhvr>
                                        <p:cTn id="8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6" grpId="0"/>
      <p:bldP spid="26" grpId="0"/>
      <p:bldP spid="28" grpId="0"/>
      <p:bldP spid="29" grpId="0"/>
      <p:bldP spid="32" grpId="0"/>
      <p:bldP spid="33" grpId="0"/>
      <p:bldP spid="34" grpId="0"/>
      <p:bldP spid="35" grpId="0"/>
      <p:bldP spid="38" grpId="0"/>
      <p:bldP spid="39" grpId="0"/>
      <p:bldP spid="40" grpId="0"/>
      <p:bldP spid="41" grpId="0"/>
      <p:bldP spid="431" grpId="0" animBg="1"/>
      <p:bldP spid="4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4"/>
          <p:cNvSpPr txBox="1"/>
          <p:nvPr userDrawn="1"/>
        </p:nvSpPr>
        <p:spPr>
          <a:xfrm>
            <a:off x="3554977" y="4739582"/>
            <a:ext cx="5021451" cy="548640"/>
          </a:xfrm>
          <a:prstGeom prst="rect">
            <a:avLst/>
          </a:prstGeom>
          <a:noFill/>
        </p:spPr>
        <p:txBody>
          <a:bodyPr wrap="square" rtlCol="0">
            <a:spAutoFit/>
          </a:bodyPr>
          <a:lstStyle/>
          <a:p>
            <a:pPr algn="ctr"/>
            <a:r>
              <a:rPr lang="zh-CN" altLang="en-US" sz="2800" smtClean="0">
                <a:solidFill>
                  <a:schemeClr val="tx1">
                    <a:lumMod val="75000"/>
                    <a:lumOff val="25000"/>
                  </a:schemeClr>
                </a:solidFill>
                <a:latin typeface="微软雅黑" panose="020B0503020204020204" charset="-122"/>
                <a:ea typeface="微软雅黑" panose="020B0503020204020204" charset="-122"/>
              </a:rPr>
              <a:t>请输入第三章标题</a:t>
            </a:r>
            <a:endParaRPr lang="zh-CN" altLang="en-US" sz="2800" smtClean="0">
              <a:solidFill>
                <a:schemeClr val="tx1">
                  <a:lumMod val="75000"/>
                  <a:lumOff val="25000"/>
                </a:schemeClr>
              </a:solidFill>
              <a:latin typeface="微软雅黑" panose="020B0503020204020204" charset="-122"/>
              <a:ea typeface="微软雅黑" panose="020B0503020204020204" charset="-122"/>
            </a:endParaRPr>
          </a:p>
        </p:txBody>
      </p:sp>
      <p:grpSp>
        <p:nvGrpSpPr>
          <p:cNvPr id="6" name="组合 5"/>
          <p:cNvGrpSpPr/>
          <p:nvPr/>
        </p:nvGrpSpPr>
        <p:grpSpPr>
          <a:xfrm>
            <a:off x="5039360" y="2593340"/>
            <a:ext cx="2097533" cy="2033270"/>
            <a:chOff x="8578" y="3124"/>
            <a:chExt cx="1611" cy="1810"/>
          </a:xfrm>
        </p:grpSpPr>
        <p:sp>
          <p:nvSpPr>
            <p:cNvPr id="5" name="菱形 4"/>
            <p:cNvSpPr/>
            <p:nvPr/>
          </p:nvSpPr>
          <p:spPr>
            <a:xfrm>
              <a:off x="8578" y="3124"/>
              <a:ext cx="1575" cy="1810"/>
            </a:xfrm>
            <a:prstGeom prst="diamond">
              <a:avLst/>
            </a:prstGeom>
            <a:noFill/>
            <a:ln>
              <a:solidFill>
                <a:srgbClr val="32AAE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8807" y="3332"/>
              <a:ext cx="1382" cy="1395"/>
            </a:xfrm>
            <a:prstGeom prst="rect">
              <a:avLst/>
            </a:prstGeom>
            <a:noFill/>
          </p:spPr>
          <p:txBody>
            <a:bodyPr wrap="square" rtlCol="0">
              <a:spAutoFit/>
            </a:bodyPr>
            <a:lstStyle/>
            <a:p>
              <a:r>
                <a:rPr lang="en-US" altLang="zh-CN" sz="9600">
                  <a:solidFill>
                    <a:srgbClr val="32AAE6"/>
                  </a:solidFill>
                </a:rPr>
                <a:t>03</a:t>
              </a:r>
              <a:endParaRPr lang="en-US" altLang="zh-CN" sz="9600">
                <a:solidFill>
                  <a:srgbClr val="32AAE6"/>
                </a:solidFill>
              </a:endParaRPr>
            </a:p>
          </p:txBody>
        </p:sp>
      </p:grpSp>
      <p:sp>
        <p:nvSpPr>
          <p:cNvPr id="68" name="矩形 6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348990" y="5288280"/>
            <a:ext cx="5494020" cy="520065"/>
          </a:xfrm>
          <a:prstGeom prst="rect">
            <a:avLst/>
          </a:prstGeom>
        </p:spPr>
        <p:txBody>
          <a:bodyPr wrap="square">
            <a:spAutoFit/>
          </a:bodyPr>
          <a:lstStyle/>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01600" y="163195"/>
            <a:ext cx="2555875" cy="365760"/>
            <a:chOff x="160" y="257"/>
            <a:chExt cx="4025" cy="576"/>
          </a:xfrm>
        </p:grpSpPr>
        <p:sp>
          <p:nvSpPr>
            <p:cNvPr id="21" name="矩形 20"/>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13" name="椭圆 12"/>
            <p:cNvSpPr/>
            <p:nvPr/>
          </p:nvSpPr>
          <p:spPr>
            <a:xfrm>
              <a:off x="160" y="257"/>
              <a:ext cx="528" cy="537"/>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en-US" altLang="zh-CN"/>
            </a:p>
          </p:txBody>
        </p:sp>
      </p:grpSp>
      <p:sp>
        <p:nvSpPr>
          <p:cNvPr id="10266" name="Rectangle 26"/>
          <p:cNvSpPr>
            <a:spLocks noChangeArrowheads="1"/>
          </p:cNvSpPr>
          <p:nvPr/>
        </p:nvSpPr>
        <p:spPr bwMode="auto">
          <a:xfrm>
            <a:off x="1111885" y="4799965"/>
            <a:ext cx="9337040"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更多内容可点击编辑更多内容可点击编辑更多内容可点击编辑更多内容可点击编辑更多内容可点击编辑</a:t>
            </a:r>
            <a:endParaRPr lang="en-US" altLang="zh-CN" sz="1200">
              <a:solidFill>
                <a:schemeClr val="tx1">
                  <a:lumMod val="75000"/>
                  <a:lumOff val="25000"/>
                </a:schemeClr>
              </a:solidFill>
              <a:latin typeface="微软雅黑" panose="020B0503020204020204" charset="-122"/>
              <a:ea typeface="微软雅黑" panose="020B0503020204020204" charset="-122"/>
            </a:endParaRPr>
          </a:p>
        </p:txBody>
      </p:sp>
      <p:grpSp>
        <p:nvGrpSpPr>
          <p:cNvPr id="5" name="组合 4"/>
          <p:cNvGrpSpPr/>
          <p:nvPr/>
        </p:nvGrpSpPr>
        <p:grpSpPr>
          <a:xfrm rot="16200000">
            <a:off x="4132898" y="2367598"/>
            <a:ext cx="1432560" cy="944880"/>
            <a:chOff x="7011" y="4677"/>
            <a:chExt cx="5472" cy="1488"/>
          </a:xfrm>
        </p:grpSpPr>
        <p:sp>
          <p:nvSpPr>
            <p:cNvPr id="34" name="Rounded Rectangle 33"/>
            <p:cNvSpPr/>
            <p:nvPr/>
          </p:nvSpPr>
          <p:spPr>
            <a:xfrm>
              <a:off x="7013" y="4677"/>
              <a:ext cx="5470" cy="545"/>
            </a:xfrm>
            <a:prstGeom prst="roundRect">
              <a:avLst/>
            </a:pr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prstClr val="white"/>
                </a:solidFill>
              </a:endParaRPr>
            </a:p>
          </p:txBody>
        </p:sp>
        <p:sp>
          <p:nvSpPr>
            <p:cNvPr id="35" name="Rounded Rectangle 34"/>
            <p:cNvSpPr/>
            <p:nvPr/>
          </p:nvSpPr>
          <p:spPr>
            <a:xfrm>
              <a:off x="7013" y="4677"/>
              <a:ext cx="3520" cy="545"/>
            </a:xfrm>
            <a:prstGeom prst="round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prstClr val="white"/>
                </a:solidFill>
              </a:endParaRPr>
            </a:p>
          </p:txBody>
        </p:sp>
        <p:sp>
          <p:nvSpPr>
            <p:cNvPr id="37" name="Rounded Rectangle 36"/>
            <p:cNvSpPr/>
            <p:nvPr/>
          </p:nvSpPr>
          <p:spPr>
            <a:xfrm>
              <a:off x="7011" y="5620"/>
              <a:ext cx="5470" cy="545"/>
            </a:xfrm>
            <a:prstGeom prst="roundRect">
              <a:avLst/>
            </a:pr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prstClr val="white"/>
                </a:solidFill>
              </a:endParaRPr>
            </a:p>
          </p:txBody>
        </p:sp>
        <p:sp>
          <p:nvSpPr>
            <p:cNvPr id="38" name="Rounded Rectangle 37"/>
            <p:cNvSpPr/>
            <p:nvPr/>
          </p:nvSpPr>
          <p:spPr>
            <a:xfrm>
              <a:off x="7011" y="5620"/>
              <a:ext cx="4583" cy="545"/>
            </a:xfrm>
            <a:prstGeom prst="round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prstClr val="white"/>
                </a:solidFill>
              </a:endParaRPr>
            </a:p>
          </p:txBody>
        </p:sp>
      </p:grpSp>
      <p:grpSp>
        <p:nvGrpSpPr>
          <p:cNvPr id="6" name="组合 5"/>
          <p:cNvGrpSpPr/>
          <p:nvPr/>
        </p:nvGrpSpPr>
        <p:grpSpPr>
          <a:xfrm rot="16200000">
            <a:off x="6349683" y="2367598"/>
            <a:ext cx="1432560" cy="944880"/>
            <a:chOff x="7011" y="4677"/>
            <a:chExt cx="5472" cy="1488"/>
          </a:xfrm>
        </p:grpSpPr>
        <p:sp>
          <p:nvSpPr>
            <p:cNvPr id="7" name="Rounded Rectangle 33"/>
            <p:cNvSpPr/>
            <p:nvPr/>
          </p:nvSpPr>
          <p:spPr>
            <a:xfrm>
              <a:off x="7013" y="4677"/>
              <a:ext cx="5470" cy="545"/>
            </a:xfrm>
            <a:prstGeom prst="roundRect">
              <a:avLst/>
            </a:pr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prstClr val="white"/>
                </a:solidFill>
              </a:endParaRPr>
            </a:p>
          </p:txBody>
        </p:sp>
        <p:sp>
          <p:nvSpPr>
            <p:cNvPr id="8" name="Rounded Rectangle 34"/>
            <p:cNvSpPr/>
            <p:nvPr/>
          </p:nvSpPr>
          <p:spPr>
            <a:xfrm>
              <a:off x="7013" y="4677"/>
              <a:ext cx="4579" cy="545"/>
            </a:xfrm>
            <a:prstGeom prst="round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prstClr val="white"/>
                </a:solidFill>
              </a:endParaRPr>
            </a:p>
          </p:txBody>
        </p:sp>
        <p:sp>
          <p:nvSpPr>
            <p:cNvPr id="9" name="Rounded Rectangle 36"/>
            <p:cNvSpPr/>
            <p:nvPr/>
          </p:nvSpPr>
          <p:spPr>
            <a:xfrm>
              <a:off x="7011" y="5620"/>
              <a:ext cx="5470" cy="545"/>
            </a:xfrm>
            <a:prstGeom prst="roundRect">
              <a:avLst/>
            </a:pr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prstClr val="white"/>
                </a:solidFill>
              </a:endParaRPr>
            </a:p>
          </p:txBody>
        </p:sp>
        <p:sp>
          <p:nvSpPr>
            <p:cNvPr id="10" name="Rounded Rectangle 37"/>
            <p:cNvSpPr/>
            <p:nvPr/>
          </p:nvSpPr>
          <p:spPr>
            <a:xfrm>
              <a:off x="7011" y="5620"/>
              <a:ext cx="2139" cy="545"/>
            </a:xfrm>
            <a:prstGeom prst="round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50">
                <a:solidFill>
                  <a:prstClr val="white"/>
                </a:solidFill>
              </a:endParaRPr>
            </a:p>
          </p:txBody>
        </p:sp>
      </p:grpSp>
      <p:cxnSp>
        <p:nvCxnSpPr>
          <p:cNvPr id="11" name="直接连接符 10"/>
          <p:cNvCxnSpPr/>
          <p:nvPr/>
        </p:nvCxnSpPr>
        <p:spPr>
          <a:xfrm flipH="1">
            <a:off x="5821680" y="1776730"/>
            <a:ext cx="0" cy="2636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23"/>
          <p:cNvSpPr txBox="1"/>
          <p:nvPr/>
        </p:nvSpPr>
        <p:spPr>
          <a:xfrm>
            <a:off x="7799705" y="2318385"/>
            <a:ext cx="2586990" cy="645160"/>
          </a:xfrm>
          <a:prstGeom prst="rect">
            <a:avLst/>
          </a:prstGeom>
          <a:noFill/>
        </p:spPr>
        <p:txBody>
          <a:bodyPr wrap="square" rtlCol="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0" name="TextBox 24"/>
          <p:cNvSpPr txBox="1"/>
          <p:nvPr/>
        </p:nvSpPr>
        <p:spPr>
          <a:xfrm>
            <a:off x="8217029" y="2143411"/>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12" name="TextBox 23"/>
          <p:cNvSpPr txBox="1"/>
          <p:nvPr/>
        </p:nvSpPr>
        <p:spPr>
          <a:xfrm>
            <a:off x="1340485" y="2356485"/>
            <a:ext cx="2586990" cy="645160"/>
          </a:xfrm>
          <a:prstGeom prst="rect">
            <a:avLst/>
          </a:prstGeom>
          <a:noFill/>
        </p:spPr>
        <p:txBody>
          <a:bodyPr wrap="square" rtlCol="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5" name="TextBox 24"/>
          <p:cNvSpPr txBox="1"/>
          <p:nvPr/>
        </p:nvSpPr>
        <p:spPr>
          <a:xfrm>
            <a:off x="1757809" y="2181511"/>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66"/>
                                        </p:tgtEl>
                                        <p:attrNameLst>
                                          <p:attrName>style.visibility</p:attrName>
                                        </p:attrNameLst>
                                      </p:cBhvr>
                                      <p:to>
                                        <p:strVal val="visible"/>
                                      </p:to>
                                    </p:set>
                                    <p:animEffect transition="in" filter="blinds(horizontal)">
                                      <p:cBhvr>
                                        <p:cTn id="10" dur="500"/>
                                        <p:tgtEl>
                                          <p:spTgt spid="10266"/>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6" grpId="0"/>
      <p:bldP spid="19" grpId="0"/>
      <p:bldP spid="20"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弧 10"/>
          <p:cNvSpPr/>
          <p:nvPr/>
        </p:nvSpPr>
        <p:spPr>
          <a:xfrm rot="9862709">
            <a:off x="7559675" y="2582545"/>
            <a:ext cx="2087880" cy="984250"/>
          </a:xfrm>
          <a:prstGeom prst="arc">
            <a:avLst>
              <a:gd name="adj1" fmla="val 14553775"/>
              <a:gd name="adj2" fmla="val 4941342"/>
            </a:avLst>
          </a:prstGeom>
          <a:ln w="38100">
            <a:solidFill>
              <a:srgbClr val="32AAE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solidFill>
                <a:schemeClr val="tx1">
                  <a:lumMod val="75000"/>
                  <a:lumOff val="25000"/>
                </a:schemeClr>
              </a:solidFill>
              <a:ea typeface="微软雅黑" panose="020B0503020204020204" charset="-122"/>
            </a:endParaRPr>
          </a:p>
        </p:txBody>
      </p:sp>
      <p:sp>
        <p:nvSpPr>
          <p:cNvPr id="42" name="弧 41"/>
          <p:cNvSpPr/>
          <p:nvPr/>
        </p:nvSpPr>
        <p:spPr>
          <a:xfrm rot="9862709">
            <a:off x="8158480" y="3017520"/>
            <a:ext cx="2087880" cy="984250"/>
          </a:xfrm>
          <a:prstGeom prst="arc">
            <a:avLst>
              <a:gd name="adj1" fmla="val 2888874"/>
              <a:gd name="adj2" fmla="val 16798042"/>
            </a:avLst>
          </a:prstGeom>
          <a:ln w="38100">
            <a:solidFill>
              <a:srgbClr val="32AAE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solidFill>
                <a:schemeClr val="tx1">
                  <a:lumMod val="75000"/>
                  <a:lumOff val="25000"/>
                </a:schemeClr>
              </a:solidFill>
              <a:ea typeface="微软雅黑" panose="020B0503020204020204" charset="-122"/>
            </a:endParaRPr>
          </a:p>
        </p:txBody>
      </p:sp>
      <p:sp>
        <p:nvSpPr>
          <p:cNvPr id="5" name="文本框 4"/>
          <p:cNvSpPr txBox="1"/>
          <p:nvPr/>
        </p:nvSpPr>
        <p:spPr>
          <a:xfrm>
            <a:off x="7970520" y="2754630"/>
            <a:ext cx="535305" cy="829310"/>
          </a:xfrm>
          <a:prstGeom prst="rect">
            <a:avLst/>
          </a:prstGeom>
          <a:noFill/>
        </p:spPr>
        <p:txBody>
          <a:bodyPr wrap="square" rtlCol="0">
            <a:spAutoFit/>
          </a:bodyPr>
          <a:lstStyle/>
          <a:p>
            <a:r>
              <a:rPr lang="en-US" altLang="zh-CN" sz="4800">
                <a:solidFill>
                  <a:schemeClr val="tx1">
                    <a:lumMod val="75000"/>
                    <a:lumOff val="25000"/>
                  </a:schemeClr>
                </a:solidFill>
                <a:ea typeface="微软雅黑" panose="020B0503020204020204" charset="-122"/>
              </a:rPr>
              <a:t>A</a:t>
            </a:r>
            <a:endParaRPr lang="en-US" altLang="zh-CN" sz="4800">
              <a:solidFill>
                <a:schemeClr val="tx1">
                  <a:lumMod val="75000"/>
                  <a:lumOff val="25000"/>
                </a:schemeClr>
              </a:solidFill>
              <a:ea typeface="微软雅黑" panose="020B0503020204020204" charset="-122"/>
            </a:endParaRPr>
          </a:p>
        </p:txBody>
      </p:sp>
      <p:sp>
        <p:nvSpPr>
          <p:cNvPr id="6" name="文本框 5"/>
          <p:cNvSpPr txBox="1"/>
          <p:nvPr/>
        </p:nvSpPr>
        <p:spPr>
          <a:xfrm>
            <a:off x="9197975" y="2971165"/>
            <a:ext cx="514350" cy="829310"/>
          </a:xfrm>
          <a:prstGeom prst="rect">
            <a:avLst/>
          </a:prstGeom>
          <a:noFill/>
        </p:spPr>
        <p:txBody>
          <a:bodyPr wrap="square" rtlCol="0">
            <a:spAutoFit/>
          </a:bodyPr>
          <a:lstStyle/>
          <a:p>
            <a:r>
              <a:rPr lang="en-US" altLang="zh-CN" sz="4800">
                <a:solidFill>
                  <a:schemeClr val="tx1">
                    <a:lumMod val="75000"/>
                    <a:lumOff val="25000"/>
                  </a:schemeClr>
                </a:solidFill>
                <a:ea typeface="微软雅黑" panose="020B0503020204020204" charset="-122"/>
              </a:rPr>
              <a:t>B</a:t>
            </a:r>
            <a:endParaRPr lang="en-US" altLang="zh-CN" sz="4800">
              <a:solidFill>
                <a:schemeClr val="tx1">
                  <a:lumMod val="75000"/>
                  <a:lumOff val="25000"/>
                </a:schemeClr>
              </a:solidFill>
              <a:ea typeface="微软雅黑" panose="020B0503020204020204" charset="-122"/>
            </a:endParaRPr>
          </a:p>
        </p:txBody>
      </p:sp>
      <p:cxnSp>
        <p:nvCxnSpPr>
          <p:cNvPr id="30" name="Straight Connector 7"/>
          <p:cNvCxnSpPr/>
          <p:nvPr/>
        </p:nvCxnSpPr>
        <p:spPr>
          <a:xfrm>
            <a:off x="1394460" y="2592705"/>
            <a:ext cx="19069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11"/>
          <p:cNvCxnSpPr/>
          <p:nvPr/>
        </p:nvCxnSpPr>
        <p:spPr>
          <a:xfrm>
            <a:off x="1445260" y="3677920"/>
            <a:ext cx="13735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23"/>
          <p:cNvSpPr txBox="1"/>
          <p:nvPr/>
        </p:nvSpPr>
        <p:spPr>
          <a:xfrm>
            <a:off x="1394460" y="2543175"/>
            <a:ext cx="4904740"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更多内容可点击编辑请输入文字内容更多内容可点击编辑请输入文字内容</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3" name="TextBox 24"/>
          <p:cNvSpPr txBox="1"/>
          <p:nvPr/>
        </p:nvSpPr>
        <p:spPr>
          <a:xfrm>
            <a:off x="1373634" y="2297081"/>
            <a:ext cx="1647190" cy="319405"/>
          </a:xfrm>
          <a:prstGeom prst="rect">
            <a:avLst/>
          </a:prstGeom>
          <a:noFill/>
        </p:spPr>
        <p:txBody>
          <a:bodyPr wrap="none" rtlCol="0">
            <a:spAutoFit/>
          </a:bodyPr>
          <a:lstStyle/>
          <a:p>
            <a:pPr algn="ctr"/>
            <a:r>
              <a:rPr lang="en-US" altLang="zh-CN" sz="1400" b="1">
                <a:solidFill>
                  <a:srgbClr val="32AAE6"/>
                </a:solidFill>
                <a:latin typeface="微软雅黑" panose="020B0503020204020204" charset="-122"/>
                <a:ea typeface="微软雅黑" panose="020B0503020204020204" charset="-122"/>
              </a:rPr>
              <a:t>01</a:t>
            </a:r>
            <a:r>
              <a:rPr lang="zh-CN" altLang="en-US" sz="1400" b="1">
                <a:solidFill>
                  <a:srgbClr val="32AAE6"/>
                </a:solidFill>
                <a:latin typeface="微软雅黑" panose="020B0503020204020204" charset="-122"/>
                <a:ea typeface="微软雅黑" panose="020B0503020204020204" charset="-122"/>
              </a:rPr>
              <a:t>请在此输入文字</a:t>
            </a:r>
            <a:endParaRPr lang="zh-CN" altLang="en-US" sz="1400" b="1">
              <a:solidFill>
                <a:srgbClr val="32AAE6"/>
              </a:solidFill>
              <a:latin typeface="微软雅黑" panose="020B0503020204020204" charset="-122"/>
              <a:ea typeface="微软雅黑" panose="020B0503020204020204" charset="-122"/>
            </a:endParaRPr>
          </a:p>
        </p:txBody>
      </p:sp>
      <p:sp>
        <p:nvSpPr>
          <p:cNvPr id="34" name="TextBox 23"/>
          <p:cNvSpPr txBox="1"/>
          <p:nvPr/>
        </p:nvSpPr>
        <p:spPr>
          <a:xfrm>
            <a:off x="1394460" y="3624580"/>
            <a:ext cx="4904740"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更多内容可点击编辑请输入文字内容更多内容可点击编辑请输入文字内容</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5" name="TextBox 24"/>
          <p:cNvSpPr txBox="1"/>
          <p:nvPr/>
        </p:nvSpPr>
        <p:spPr>
          <a:xfrm>
            <a:off x="1373634" y="3378486"/>
            <a:ext cx="1647190" cy="319405"/>
          </a:xfrm>
          <a:prstGeom prst="rect">
            <a:avLst/>
          </a:prstGeom>
          <a:noFill/>
        </p:spPr>
        <p:txBody>
          <a:bodyPr wrap="none" rtlCol="0">
            <a:spAutoFit/>
          </a:bodyPr>
          <a:lstStyle/>
          <a:p>
            <a:pPr algn="ctr"/>
            <a:r>
              <a:rPr lang="en-US" altLang="zh-CN" sz="1400" b="1">
                <a:solidFill>
                  <a:srgbClr val="32AAE6"/>
                </a:solidFill>
                <a:latin typeface="微软雅黑" panose="020B0503020204020204" charset="-122"/>
                <a:ea typeface="微软雅黑" panose="020B0503020204020204" charset="-122"/>
              </a:rPr>
              <a:t>02</a:t>
            </a:r>
            <a:r>
              <a:rPr lang="zh-CN" altLang="en-US" sz="1400" b="1">
                <a:solidFill>
                  <a:srgbClr val="32AAE6"/>
                </a:solidFill>
                <a:latin typeface="微软雅黑" panose="020B0503020204020204" charset="-122"/>
                <a:ea typeface="微软雅黑" panose="020B0503020204020204" charset="-122"/>
              </a:rPr>
              <a:t>请在此输入文字</a:t>
            </a:r>
            <a:endParaRPr lang="zh-CN" altLang="en-US" sz="1400" b="1">
              <a:solidFill>
                <a:srgbClr val="32AAE6"/>
              </a:solidFill>
              <a:latin typeface="微软雅黑" panose="020B0503020204020204" charset="-122"/>
              <a:ea typeface="微软雅黑" panose="020B0503020204020204" charset="-122"/>
            </a:endParaRPr>
          </a:p>
        </p:txBody>
      </p:sp>
      <p:sp>
        <p:nvSpPr>
          <p:cNvPr id="10266" name="Rectangle 26"/>
          <p:cNvSpPr>
            <a:spLocks noChangeArrowheads="1"/>
          </p:cNvSpPr>
          <p:nvPr/>
        </p:nvSpPr>
        <p:spPr bwMode="auto">
          <a:xfrm>
            <a:off x="1427480" y="4786630"/>
            <a:ext cx="9337040"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更多内容可点击编辑更多内容可点击编辑更多内容可点击编辑更多内容可点击编辑更多内容可点击编辑</a:t>
            </a:r>
            <a:endParaRPr lang="en-US" altLang="zh-CN" sz="1200">
              <a:solidFill>
                <a:schemeClr val="tx1">
                  <a:lumMod val="75000"/>
                  <a:lumOff val="25000"/>
                </a:schemeClr>
              </a:solidFill>
              <a:latin typeface="微软雅黑" panose="020B0503020204020204" charset="-122"/>
              <a:ea typeface="微软雅黑" panose="020B0503020204020204" charset="-122"/>
            </a:endParaRPr>
          </a:p>
        </p:txBody>
      </p:sp>
      <p:grpSp>
        <p:nvGrpSpPr>
          <p:cNvPr id="7" name="组合 6"/>
          <p:cNvGrpSpPr/>
          <p:nvPr/>
        </p:nvGrpSpPr>
        <p:grpSpPr>
          <a:xfrm>
            <a:off x="101600" y="163195"/>
            <a:ext cx="2555875" cy="365760"/>
            <a:chOff x="160" y="257"/>
            <a:chExt cx="4025" cy="576"/>
          </a:xfrm>
        </p:grpSpPr>
        <p:sp>
          <p:nvSpPr>
            <p:cNvPr id="8" name="矩形 7"/>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9" name="椭圆 8"/>
            <p:cNvSpPr/>
            <p:nvPr/>
          </p:nvSpPr>
          <p:spPr>
            <a:xfrm>
              <a:off x="160" y="257"/>
              <a:ext cx="528" cy="537"/>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en-US" altLang="zh-CN"/>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66"/>
                                        </p:tgtEl>
                                        <p:attrNameLst>
                                          <p:attrName>style.visibility</p:attrName>
                                        </p:attrNameLst>
                                      </p:cBhvr>
                                      <p:to>
                                        <p:strVal val="visible"/>
                                      </p:to>
                                    </p:set>
                                    <p:anim calcmode="lin" valueType="num">
                                      <p:cBhvr additive="base">
                                        <p:cTn id="47" dur="500" fill="hold"/>
                                        <p:tgtEl>
                                          <p:spTgt spid="10266"/>
                                        </p:tgtEl>
                                        <p:attrNameLst>
                                          <p:attrName>ppt_x</p:attrName>
                                        </p:attrNameLst>
                                      </p:cBhvr>
                                      <p:tavLst>
                                        <p:tav tm="0">
                                          <p:val>
                                            <p:strVal val="#ppt_x"/>
                                          </p:val>
                                        </p:tav>
                                        <p:tav tm="100000">
                                          <p:val>
                                            <p:strVal val="#ppt_x"/>
                                          </p:val>
                                        </p:tav>
                                      </p:tavLst>
                                    </p:anim>
                                    <p:anim calcmode="lin" valueType="num">
                                      <p:cBhvr additive="base">
                                        <p:cTn id="48" dur="500" fill="hold"/>
                                        <p:tgtEl>
                                          <p:spTgt spid="1026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2" grpId="0" animBg="1"/>
      <p:bldP spid="5" grpId="0"/>
      <p:bldP spid="6" grpId="0"/>
      <p:bldP spid="32" grpId="0"/>
      <p:bldP spid="33" grpId="0"/>
      <p:bldP spid="34" grpId="0"/>
      <p:bldP spid="35" grpId="0"/>
      <p:bldP spid="102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43890" y="4390390"/>
            <a:ext cx="4535170" cy="1350010"/>
            <a:chOff x="1014" y="6914"/>
            <a:chExt cx="7142" cy="2126"/>
          </a:xfrm>
        </p:grpSpPr>
        <p:sp>
          <p:nvSpPr>
            <p:cNvPr id="133" name="矩形 132"/>
            <p:cNvSpPr/>
            <p:nvPr/>
          </p:nvSpPr>
          <p:spPr>
            <a:xfrm rot="10800000">
              <a:off x="2002" y="8672"/>
              <a:ext cx="6154" cy="369"/>
            </a:xfrm>
            <a:prstGeom prst="rect">
              <a:avLst/>
            </a:pr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p:cNvSpPr/>
            <p:nvPr/>
          </p:nvSpPr>
          <p:spPr>
            <a:xfrm rot="10800000">
              <a:off x="2002" y="8124"/>
              <a:ext cx="4085" cy="369"/>
            </a:xfrm>
            <a:prstGeom prst="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矩形 134"/>
            <p:cNvSpPr/>
            <p:nvPr/>
          </p:nvSpPr>
          <p:spPr>
            <a:xfrm rot="10800000">
              <a:off x="2002" y="7576"/>
              <a:ext cx="5749" cy="369"/>
            </a:xfrm>
            <a:prstGeom prst="rect">
              <a:avLst/>
            </a:pr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p:cNvSpPr/>
            <p:nvPr/>
          </p:nvSpPr>
          <p:spPr>
            <a:xfrm rot="10800000">
              <a:off x="2002" y="7008"/>
              <a:ext cx="2305" cy="369"/>
            </a:xfrm>
            <a:prstGeom prst="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24"/>
            <p:cNvSpPr txBox="1"/>
            <p:nvPr/>
          </p:nvSpPr>
          <p:spPr>
            <a:xfrm>
              <a:off x="1054" y="6914"/>
              <a:ext cx="980" cy="503"/>
            </a:xfrm>
            <a:prstGeom prst="rect">
              <a:avLst/>
            </a:prstGeom>
            <a:noFill/>
          </p:spPr>
          <p:txBody>
            <a:bodyPr wrap="none" rtlCol="0">
              <a:spAutoFit/>
            </a:bodyPr>
            <a:lstStyle/>
            <a:p>
              <a:pPr algn="l"/>
              <a:r>
                <a:rPr lang="en-US" altLang="zh-CN" sz="1400" b="1">
                  <a:solidFill>
                    <a:schemeClr val="tx1">
                      <a:lumMod val="75000"/>
                      <a:lumOff val="25000"/>
                    </a:schemeClr>
                  </a:solidFill>
                  <a:latin typeface="微软雅黑" panose="020B0503020204020204" charset="-122"/>
                  <a:ea typeface="微软雅黑" panose="020B0503020204020204" charset="-122"/>
                </a:rPr>
                <a:t>2014</a:t>
              </a:r>
              <a:endParaRPr lang="en-US" altLang="zh-CN" sz="1400" b="1">
                <a:solidFill>
                  <a:schemeClr val="tx1">
                    <a:lumMod val="75000"/>
                    <a:lumOff val="25000"/>
                  </a:schemeClr>
                </a:solidFill>
                <a:latin typeface="微软雅黑" panose="020B0503020204020204" charset="-122"/>
                <a:ea typeface="微软雅黑" panose="020B0503020204020204" charset="-122"/>
              </a:endParaRPr>
            </a:p>
          </p:txBody>
        </p:sp>
        <p:sp>
          <p:nvSpPr>
            <p:cNvPr id="8" name="TextBox 24"/>
            <p:cNvSpPr txBox="1"/>
            <p:nvPr/>
          </p:nvSpPr>
          <p:spPr>
            <a:xfrm>
              <a:off x="1034" y="7497"/>
              <a:ext cx="980" cy="503"/>
            </a:xfrm>
            <a:prstGeom prst="rect">
              <a:avLst/>
            </a:prstGeom>
            <a:noFill/>
          </p:spPr>
          <p:txBody>
            <a:bodyPr wrap="none" rtlCol="0">
              <a:spAutoFit/>
            </a:bodyPr>
            <a:lstStyle/>
            <a:p>
              <a:pPr algn="l"/>
              <a:r>
                <a:rPr lang="en-US" altLang="zh-CN" sz="1400" b="1">
                  <a:solidFill>
                    <a:schemeClr val="tx1">
                      <a:lumMod val="75000"/>
                      <a:lumOff val="25000"/>
                    </a:schemeClr>
                  </a:solidFill>
                  <a:latin typeface="微软雅黑" panose="020B0503020204020204" charset="-122"/>
                  <a:ea typeface="微软雅黑" panose="020B0503020204020204" charset="-122"/>
                </a:rPr>
                <a:t>2015</a:t>
              </a:r>
              <a:endParaRPr lang="en-US" altLang="zh-CN" sz="1400" b="1">
                <a:solidFill>
                  <a:schemeClr val="tx1">
                    <a:lumMod val="75000"/>
                    <a:lumOff val="25000"/>
                  </a:schemeClr>
                </a:solidFill>
                <a:latin typeface="微软雅黑" panose="020B0503020204020204" charset="-122"/>
                <a:ea typeface="微软雅黑" panose="020B0503020204020204" charset="-122"/>
              </a:endParaRPr>
            </a:p>
          </p:txBody>
        </p:sp>
        <p:sp>
          <p:nvSpPr>
            <p:cNvPr id="9" name="TextBox 24"/>
            <p:cNvSpPr txBox="1"/>
            <p:nvPr/>
          </p:nvSpPr>
          <p:spPr>
            <a:xfrm>
              <a:off x="1014" y="7997"/>
              <a:ext cx="980" cy="503"/>
            </a:xfrm>
            <a:prstGeom prst="rect">
              <a:avLst/>
            </a:prstGeom>
            <a:noFill/>
          </p:spPr>
          <p:txBody>
            <a:bodyPr wrap="none" rtlCol="0">
              <a:spAutoFit/>
            </a:bodyPr>
            <a:lstStyle/>
            <a:p>
              <a:pPr algn="l"/>
              <a:r>
                <a:rPr lang="en-US" altLang="zh-CN" sz="1400" b="1">
                  <a:solidFill>
                    <a:schemeClr val="tx1">
                      <a:lumMod val="75000"/>
                      <a:lumOff val="25000"/>
                    </a:schemeClr>
                  </a:solidFill>
                  <a:latin typeface="微软雅黑" panose="020B0503020204020204" charset="-122"/>
                  <a:ea typeface="微软雅黑" panose="020B0503020204020204" charset="-122"/>
                </a:rPr>
                <a:t>2016</a:t>
              </a:r>
              <a:endParaRPr lang="en-US" altLang="zh-CN" sz="1400" b="1">
                <a:solidFill>
                  <a:schemeClr val="tx1">
                    <a:lumMod val="75000"/>
                    <a:lumOff val="25000"/>
                  </a:schemeClr>
                </a:solidFill>
                <a:latin typeface="微软雅黑" panose="020B0503020204020204" charset="-122"/>
                <a:ea typeface="微软雅黑" panose="020B0503020204020204" charset="-122"/>
              </a:endParaRPr>
            </a:p>
          </p:txBody>
        </p:sp>
        <p:sp>
          <p:nvSpPr>
            <p:cNvPr id="10" name="TextBox 24"/>
            <p:cNvSpPr txBox="1"/>
            <p:nvPr/>
          </p:nvSpPr>
          <p:spPr>
            <a:xfrm>
              <a:off x="1034" y="8538"/>
              <a:ext cx="980" cy="503"/>
            </a:xfrm>
            <a:prstGeom prst="rect">
              <a:avLst/>
            </a:prstGeom>
            <a:noFill/>
          </p:spPr>
          <p:txBody>
            <a:bodyPr wrap="none" rtlCol="0">
              <a:spAutoFit/>
            </a:bodyPr>
            <a:lstStyle/>
            <a:p>
              <a:pPr algn="l"/>
              <a:r>
                <a:rPr lang="en-US" altLang="zh-CN" sz="1400" b="1">
                  <a:solidFill>
                    <a:schemeClr val="tx1">
                      <a:lumMod val="75000"/>
                      <a:lumOff val="25000"/>
                    </a:schemeClr>
                  </a:solidFill>
                  <a:latin typeface="微软雅黑" panose="020B0503020204020204" charset="-122"/>
                  <a:ea typeface="微软雅黑" panose="020B0503020204020204" charset="-122"/>
                </a:rPr>
                <a:t>2017</a:t>
              </a:r>
              <a:endParaRPr lang="en-US" altLang="zh-CN" sz="1400" b="1">
                <a:solidFill>
                  <a:schemeClr val="tx1">
                    <a:lumMod val="75000"/>
                    <a:lumOff val="25000"/>
                  </a:schemeClr>
                </a:solidFill>
                <a:latin typeface="微软雅黑" panose="020B0503020204020204" charset="-122"/>
                <a:ea typeface="微软雅黑" panose="020B0503020204020204" charset="-122"/>
              </a:endParaRPr>
            </a:p>
          </p:txBody>
        </p:sp>
      </p:grpSp>
      <p:sp>
        <p:nvSpPr>
          <p:cNvPr id="31" name="TextBox 23"/>
          <p:cNvSpPr txBox="1"/>
          <p:nvPr/>
        </p:nvSpPr>
        <p:spPr>
          <a:xfrm>
            <a:off x="678815" y="2011680"/>
            <a:ext cx="3779520"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2" name="TextBox 24"/>
          <p:cNvSpPr txBox="1"/>
          <p:nvPr/>
        </p:nvSpPr>
        <p:spPr>
          <a:xfrm>
            <a:off x="691644" y="1667161"/>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cxnSp>
        <p:nvCxnSpPr>
          <p:cNvPr id="12" name="直接连接符 11"/>
          <p:cNvCxnSpPr/>
          <p:nvPr/>
        </p:nvCxnSpPr>
        <p:spPr>
          <a:xfrm>
            <a:off x="749935" y="2026285"/>
            <a:ext cx="28829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01600" y="163195"/>
            <a:ext cx="2555875" cy="365760"/>
            <a:chOff x="160" y="257"/>
            <a:chExt cx="4025" cy="576"/>
          </a:xfrm>
        </p:grpSpPr>
        <p:sp>
          <p:nvSpPr>
            <p:cNvPr id="17" name="矩形 16"/>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18" name="椭圆 17"/>
            <p:cNvSpPr/>
            <p:nvPr/>
          </p:nvSpPr>
          <p:spPr>
            <a:xfrm>
              <a:off x="160" y="257"/>
              <a:ext cx="528" cy="537"/>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en-US" altLang="zh-CN"/>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1"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par>
                                <p:cTn id="11" presetID="9" presetClass="entr" presetSubtype="0" fill="hold" grpId="1"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ssolve">
                                      <p:cBhvr>
                                        <p:cTn id="13" dur="500"/>
                                        <p:tgtEl>
                                          <p:spTgt spid="32"/>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p:bldP spid="3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bwMode="auto">
          <a:xfrm>
            <a:off x="405765" y="1821815"/>
            <a:ext cx="11786235" cy="1509395"/>
          </a:xfrm>
          <a:prstGeom prst="rect">
            <a:avLst/>
          </a:prstGeom>
          <a:solidFill>
            <a:srgbClr val="32AAE6"/>
          </a:solidFill>
          <a:ln>
            <a:noFill/>
          </a:ln>
        </p:spPr>
        <p:txBody>
          <a:bodyPr lIns="0" tIns="0" rIns="0" bIns="0" rtlCol="0" anchor="ctr"/>
          <a:lstStyle/>
          <a:p>
            <a:pPr algn="ctr" defTabSz="869315"/>
            <a:endParaRPr lang="es-ES" sz="1465">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12" name="4 Elipse"/>
          <p:cNvSpPr>
            <a:spLocks noChangeAspect="1"/>
          </p:cNvSpPr>
          <p:nvPr/>
        </p:nvSpPr>
        <p:spPr bwMode="auto">
          <a:xfrm>
            <a:off x="6202562" y="4012108"/>
            <a:ext cx="355795" cy="355777"/>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600">
                <a:solidFill>
                  <a:schemeClr val="tx1">
                    <a:lumMod val="75000"/>
                    <a:lumOff val="25000"/>
                  </a:schemeClr>
                </a:solidFill>
                <a:ea typeface="Open Sans Extrabold" panose="020B0906030804020204" pitchFamily="34" charset="0"/>
                <a:cs typeface="Open Sans Extrabold" panose="020B0906030804020204" pitchFamily="34" charset="0"/>
              </a:rPr>
              <a:t>01</a:t>
            </a:r>
            <a:endParaRPr lang="es-MX" sz="1600">
              <a:solidFill>
                <a:schemeClr val="tx1">
                  <a:lumMod val="75000"/>
                  <a:lumOff val="25000"/>
                </a:schemeClr>
              </a:solidFill>
              <a:ea typeface="Open Sans Extrabold" panose="020B0906030804020204" pitchFamily="34" charset="0"/>
              <a:cs typeface="Open Sans Extrabold" panose="020B0906030804020204" pitchFamily="34" charset="0"/>
            </a:endParaRPr>
          </a:p>
        </p:txBody>
      </p:sp>
      <p:sp>
        <p:nvSpPr>
          <p:cNvPr id="15" name="27 Elipse"/>
          <p:cNvSpPr>
            <a:spLocks noChangeAspect="1"/>
          </p:cNvSpPr>
          <p:nvPr/>
        </p:nvSpPr>
        <p:spPr bwMode="auto">
          <a:xfrm>
            <a:off x="6202562" y="4553994"/>
            <a:ext cx="355795" cy="355777"/>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600">
                <a:solidFill>
                  <a:schemeClr val="tx1">
                    <a:lumMod val="75000"/>
                    <a:lumOff val="25000"/>
                  </a:schemeClr>
                </a:solidFill>
                <a:ea typeface="Open Sans Extrabold" panose="020B0906030804020204" pitchFamily="34" charset="0"/>
                <a:cs typeface="Open Sans Extrabold" panose="020B0906030804020204" pitchFamily="34" charset="0"/>
              </a:rPr>
              <a:t>02</a:t>
            </a:r>
            <a:endParaRPr lang="es-MX" sz="1600">
              <a:solidFill>
                <a:schemeClr val="tx1">
                  <a:lumMod val="75000"/>
                  <a:lumOff val="25000"/>
                </a:schemeClr>
              </a:solidFill>
              <a:ea typeface="Open Sans Extrabold" panose="020B0906030804020204" pitchFamily="34" charset="0"/>
              <a:cs typeface="Open Sans Extrabold" panose="020B0906030804020204" pitchFamily="34" charset="0"/>
            </a:endParaRPr>
          </a:p>
        </p:txBody>
      </p:sp>
      <p:sp>
        <p:nvSpPr>
          <p:cNvPr id="20" name="29 Elipse"/>
          <p:cNvSpPr>
            <a:spLocks noChangeAspect="1"/>
          </p:cNvSpPr>
          <p:nvPr/>
        </p:nvSpPr>
        <p:spPr bwMode="auto">
          <a:xfrm>
            <a:off x="6202562" y="5095879"/>
            <a:ext cx="355795" cy="355777"/>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600">
                <a:solidFill>
                  <a:schemeClr val="tx1">
                    <a:lumMod val="75000"/>
                    <a:lumOff val="25000"/>
                  </a:schemeClr>
                </a:solidFill>
                <a:ea typeface="Open Sans Extrabold" panose="020B0906030804020204" pitchFamily="34" charset="0"/>
                <a:cs typeface="Open Sans Extrabold" panose="020B0906030804020204" pitchFamily="34" charset="0"/>
              </a:rPr>
              <a:t>03</a:t>
            </a:r>
            <a:endParaRPr lang="es-MX" sz="1600">
              <a:solidFill>
                <a:schemeClr val="tx1">
                  <a:lumMod val="75000"/>
                  <a:lumOff val="25000"/>
                </a:schemeClr>
              </a:solidFill>
              <a:ea typeface="Open Sans Extrabold" panose="020B0906030804020204" pitchFamily="34" charset="0"/>
              <a:cs typeface="Open Sans Extrabold" panose="020B0906030804020204" pitchFamily="34" charset="0"/>
            </a:endParaRPr>
          </a:p>
        </p:txBody>
      </p:sp>
      <p:pic>
        <p:nvPicPr>
          <p:cNvPr id="9"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590" y="1568450"/>
            <a:ext cx="4963795" cy="4550410"/>
          </a:xfrm>
          <a:prstGeom prst="rect">
            <a:avLst/>
          </a:prstGeom>
        </p:spPr>
      </p:pic>
      <p:sp>
        <p:nvSpPr>
          <p:cNvPr id="29" name="TextBox 23"/>
          <p:cNvSpPr txBox="1"/>
          <p:nvPr/>
        </p:nvSpPr>
        <p:spPr>
          <a:xfrm>
            <a:off x="6269355" y="2223770"/>
            <a:ext cx="5779135" cy="368300"/>
          </a:xfrm>
          <a:prstGeom prst="rect">
            <a:avLst/>
          </a:prstGeom>
          <a:noFill/>
        </p:spPr>
        <p:txBody>
          <a:bodyPr wrap="square" rtlCol="0">
            <a:spAutoFit/>
          </a:bodyPr>
          <a:lstStyle/>
          <a:p>
            <a:pPr algn="l">
              <a:lnSpc>
                <a:spcPct val="150000"/>
              </a:lnSpc>
            </a:pPr>
            <a:r>
              <a:rPr lang="zh-CN" altLang="en-US" sz="1200" smtClean="0">
                <a:solidFill>
                  <a:schemeClr val="bg1"/>
                </a:solidFill>
                <a:latin typeface="微软雅黑" panose="020B0503020204020204" charset="-122"/>
                <a:ea typeface="微软雅黑" panose="020B0503020204020204" charset="-122"/>
                <a:cs typeface="+mn-ea"/>
                <a:sym typeface="+mn-lt"/>
              </a:rPr>
              <a:t>更多内容可点击编辑更多内容可点击编辑更多内容可点击编辑</a:t>
            </a:r>
            <a:endParaRPr lang="zh-CN" altLang="en-US" sz="1200">
              <a:solidFill>
                <a:schemeClr val="bg1"/>
              </a:solidFill>
              <a:latin typeface="微软雅黑" panose="020B0503020204020204" charset="-122"/>
              <a:ea typeface="微软雅黑" panose="020B0503020204020204" charset="-122"/>
              <a:cs typeface="+mn-ea"/>
              <a:sym typeface="+mn-lt"/>
            </a:endParaRPr>
          </a:p>
        </p:txBody>
      </p:sp>
      <p:sp>
        <p:nvSpPr>
          <p:cNvPr id="30" name="TextBox 24"/>
          <p:cNvSpPr txBox="1"/>
          <p:nvPr/>
        </p:nvSpPr>
        <p:spPr>
          <a:xfrm>
            <a:off x="6275834" y="2025301"/>
            <a:ext cx="1427480" cy="319405"/>
          </a:xfrm>
          <a:prstGeom prst="rect">
            <a:avLst/>
          </a:prstGeom>
          <a:noFill/>
        </p:spPr>
        <p:txBody>
          <a:bodyPr wrap="none" rtlCol="0">
            <a:spAutoFit/>
          </a:bodyPr>
          <a:lstStyle/>
          <a:p>
            <a:pPr algn="l"/>
            <a:r>
              <a:rPr lang="zh-CN" altLang="en-US" sz="1400" b="1">
                <a:solidFill>
                  <a:schemeClr val="bg1"/>
                </a:solidFill>
                <a:latin typeface="微软雅黑" panose="020B0503020204020204" charset="-122"/>
                <a:ea typeface="微软雅黑" panose="020B0503020204020204" charset="-122"/>
              </a:rPr>
              <a:t>请在此输入文字</a:t>
            </a:r>
            <a:endParaRPr lang="zh-CN" altLang="en-US" sz="1400" b="1">
              <a:solidFill>
                <a:schemeClr val="bg1"/>
              </a:solidFill>
              <a:latin typeface="微软雅黑" panose="020B0503020204020204" charset="-122"/>
              <a:ea typeface="微软雅黑" panose="020B0503020204020204" charset="-122"/>
            </a:endParaRPr>
          </a:p>
        </p:txBody>
      </p:sp>
      <p:sp>
        <p:nvSpPr>
          <p:cNvPr id="31" name="TextBox 23"/>
          <p:cNvSpPr txBox="1"/>
          <p:nvPr/>
        </p:nvSpPr>
        <p:spPr>
          <a:xfrm>
            <a:off x="6558280" y="4062730"/>
            <a:ext cx="4621530" cy="36830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2" name="TextBox 24"/>
          <p:cNvSpPr txBox="1"/>
          <p:nvPr/>
        </p:nvSpPr>
        <p:spPr>
          <a:xfrm>
            <a:off x="6564759" y="3864261"/>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33" name="TextBox 23"/>
          <p:cNvSpPr txBox="1"/>
          <p:nvPr/>
        </p:nvSpPr>
        <p:spPr>
          <a:xfrm>
            <a:off x="6564630" y="4637405"/>
            <a:ext cx="4621530" cy="36830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4" name="TextBox 24"/>
          <p:cNvSpPr txBox="1"/>
          <p:nvPr/>
        </p:nvSpPr>
        <p:spPr>
          <a:xfrm>
            <a:off x="6571109" y="4438936"/>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35" name="TextBox 23"/>
          <p:cNvSpPr txBox="1"/>
          <p:nvPr/>
        </p:nvSpPr>
        <p:spPr>
          <a:xfrm>
            <a:off x="6570980" y="5193030"/>
            <a:ext cx="4621530" cy="36830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6" name="TextBox 24"/>
          <p:cNvSpPr txBox="1"/>
          <p:nvPr/>
        </p:nvSpPr>
        <p:spPr>
          <a:xfrm>
            <a:off x="6577459" y="4994561"/>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431" name="Freeform 84"/>
          <p:cNvSpPr>
            <a:spLocks noEditPoints="1"/>
          </p:cNvSpPr>
          <p:nvPr/>
        </p:nvSpPr>
        <p:spPr bwMode="auto">
          <a:xfrm>
            <a:off x="5386705" y="2141855"/>
            <a:ext cx="676275" cy="710565"/>
          </a:xfrm>
          <a:custGeom>
            <a:avLst/>
            <a:gdLst>
              <a:gd name="T0" fmla="*/ 104 w 154"/>
              <a:gd name="T1" fmla="*/ 69 h 144"/>
              <a:gd name="T2" fmla="*/ 115 w 154"/>
              <a:gd name="T3" fmla="*/ 66 h 144"/>
              <a:gd name="T4" fmla="*/ 149 w 154"/>
              <a:gd name="T5" fmla="*/ 6 h 144"/>
              <a:gd name="T6" fmla="*/ 129 w 154"/>
              <a:gd name="T7" fmla="*/ 6 h 144"/>
              <a:gd name="T8" fmla="*/ 119 w 154"/>
              <a:gd name="T9" fmla="*/ 6 h 144"/>
              <a:gd name="T10" fmla="*/ 119 w 154"/>
              <a:gd name="T11" fmla="*/ 0 h 144"/>
              <a:gd name="T12" fmla="*/ 35 w 154"/>
              <a:gd name="T13" fmla="*/ 0 h 144"/>
              <a:gd name="T14" fmla="*/ 35 w 154"/>
              <a:gd name="T15" fmla="*/ 6 h 144"/>
              <a:gd name="T16" fmla="*/ 25 w 154"/>
              <a:gd name="T17" fmla="*/ 6 h 144"/>
              <a:gd name="T18" fmla="*/ 5 w 154"/>
              <a:gd name="T19" fmla="*/ 6 h 144"/>
              <a:gd name="T20" fmla="*/ 39 w 154"/>
              <a:gd name="T21" fmla="*/ 66 h 144"/>
              <a:gd name="T22" fmla="*/ 50 w 154"/>
              <a:gd name="T23" fmla="*/ 69 h 144"/>
              <a:gd name="T24" fmla="*/ 71 w 154"/>
              <a:gd name="T25" fmla="*/ 83 h 144"/>
              <a:gd name="T26" fmla="*/ 71 w 154"/>
              <a:gd name="T27" fmla="*/ 126 h 144"/>
              <a:gd name="T28" fmla="*/ 35 w 154"/>
              <a:gd name="T29" fmla="*/ 144 h 144"/>
              <a:gd name="T30" fmla="*/ 119 w 154"/>
              <a:gd name="T31" fmla="*/ 144 h 144"/>
              <a:gd name="T32" fmla="*/ 83 w 154"/>
              <a:gd name="T33" fmla="*/ 126 h 144"/>
              <a:gd name="T34" fmla="*/ 83 w 154"/>
              <a:gd name="T35" fmla="*/ 83 h 144"/>
              <a:gd name="T36" fmla="*/ 104 w 154"/>
              <a:gd name="T37" fmla="*/ 69 h 144"/>
              <a:gd name="T38" fmla="*/ 119 w 154"/>
              <a:gd name="T39" fmla="*/ 26 h 144"/>
              <a:gd name="T40" fmla="*/ 119 w 154"/>
              <a:gd name="T41" fmla="*/ 12 h 144"/>
              <a:gd name="T42" fmla="*/ 129 w 154"/>
              <a:gd name="T43" fmla="*/ 12 h 144"/>
              <a:gd name="T44" fmla="*/ 143 w 154"/>
              <a:gd name="T45" fmla="*/ 12 h 144"/>
              <a:gd name="T46" fmla="*/ 113 w 154"/>
              <a:gd name="T47" fmla="*/ 60 h 144"/>
              <a:gd name="T48" fmla="*/ 109 w 154"/>
              <a:gd name="T49" fmla="*/ 62 h 144"/>
              <a:gd name="T50" fmla="*/ 119 w 154"/>
              <a:gd name="T51" fmla="*/ 26 h 144"/>
              <a:gd name="T52" fmla="*/ 41 w 154"/>
              <a:gd name="T53" fmla="*/ 60 h 144"/>
              <a:gd name="T54" fmla="*/ 11 w 154"/>
              <a:gd name="T55" fmla="*/ 12 h 144"/>
              <a:gd name="T56" fmla="*/ 25 w 154"/>
              <a:gd name="T57" fmla="*/ 12 h 144"/>
              <a:gd name="T58" fmla="*/ 35 w 154"/>
              <a:gd name="T59" fmla="*/ 12 h 144"/>
              <a:gd name="T60" fmla="*/ 35 w 154"/>
              <a:gd name="T61" fmla="*/ 26 h 144"/>
              <a:gd name="T62" fmla="*/ 45 w 154"/>
              <a:gd name="T63" fmla="*/ 62 h 144"/>
              <a:gd name="T64" fmla="*/ 41 w 154"/>
              <a:gd name="T65" fmla="*/ 60 h 144"/>
              <a:gd name="T66" fmla="*/ 77 w 154"/>
              <a:gd name="T67" fmla="*/ 53 h 144"/>
              <a:gd name="T68" fmla="*/ 58 w 154"/>
              <a:gd name="T69" fmla="*/ 66 h 144"/>
              <a:gd name="T70" fmla="*/ 65 w 154"/>
              <a:gd name="T71" fmla="*/ 44 h 144"/>
              <a:gd name="T72" fmla="*/ 47 w 154"/>
              <a:gd name="T73" fmla="*/ 31 h 144"/>
              <a:gd name="T74" fmla="*/ 70 w 154"/>
              <a:gd name="T75" fmla="*/ 30 h 144"/>
              <a:gd name="T76" fmla="*/ 77 w 154"/>
              <a:gd name="T77" fmla="*/ 9 h 144"/>
              <a:gd name="T78" fmla="*/ 84 w 154"/>
              <a:gd name="T79" fmla="*/ 30 h 144"/>
              <a:gd name="T80" fmla="*/ 107 w 154"/>
              <a:gd name="T81" fmla="*/ 31 h 144"/>
              <a:gd name="T82" fmla="*/ 89 w 154"/>
              <a:gd name="T83" fmla="*/ 44 h 144"/>
              <a:gd name="T84" fmla="*/ 96 w 154"/>
              <a:gd name="T85" fmla="*/ 66 h 144"/>
              <a:gd name="T86" fmla="*/ 77 w 154"/>
              <a:gd name="T87" fmla="*/ 5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矩形 36"/>
          <p:cNvSpPr/>
          <p:nvPr/>
        </p:nvSpPr>
        <p:spPr>
          <a:xfrm>
            <a:off x="239260" y="1821930"/>
            <a:ext cx="4452662" cy="2687094"/>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101600" y="163195"/>
            <a:ext cx="2555875" cy="365760"/>
            <a:chOff x="160" y="257"/>
            <a:chExt cx="4025" cy="576"/>
          </a:xfrm>
        </p:grpSpPr>
        <p:sp>
          <p:nvSpPr>
            <p:cNvPr id="39" name="矩形 38"/>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40" name="椭圆 39"/>
            <p:cNvSpPr/>
            <p:nvPr/>
          </p:nvSpPr>
          <p:spPr>
            <a:xfrm>
              <a:off x="160" y="257"/>
              <a:ext cx="528" cy="537"/>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en-US" altLang="zh-CN"/>
            </a:p>
          </p:txBody>
        </p:sp>
      </p:grpSp>
    </p:spTree>
  </p:cSld>
  <p:clrMapOvr>
    <a:masterClrMapping/>
  </p:clrMapOvr>
  <mc:AlternateContent xmlns:mc="http://schemas.openxmlformats.org/markup-compatibility/2006">
    <mc:Choice xmlns:p14="http://schemas.microsoft.com/office/powerpoint/2010/main" Requires="p14">
      <p:transition spd="med" p14:dur="70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2000"/>
                                        <p:tgtEl>
                                          <p:spTgt spid="12"/>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edge">
                                      <p:cBhvr>
                                        <p:cTn id="13" dur="2000"/>
                                        <p:tgtEl>
                                          <p:spTgt spid="15"/>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edge">
                                      <p:cBhvr>
                                        <p:cTn id="16" dur="2000"/>
                                        <p:tgtEl>
                                          <p:spTgt spid="20"/>
                                        </p:tgtEl>
                                      </p:cBhvr>
                                    </p:animEffect>
                                  </p:childTnLst>
                                </p:cTn>
                              </p:par>
                              <p:par>
                                <p:cTn id="17" presetID="2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edge">
                                      <p:cBhvr>
                                        <p:cTn id="19" dur="2000"/>
                                        <p:tgtEl>
                                          <p:spTgt spid="9"/>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edge">
                                      <p:cBhvr>
                                        <p:cTn id="22" dur="2000"/>
                                        <p:tgtEl>
                                          <p:spTgt spid="29"/>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edge">
                                      <p:cBhvr>
                                        <p:cTn id="25" dur="2000"/>
                                        <p:tgtEl>
                                          <p:spTgt spid="30"/>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edge">
                                      <p:cBhvr>
                                        <p:cTn id="28" dur="2000"/>
                                        <p:tgtEl>
                                          <p:spTgt spid="31"/>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edge">
                                      <p:cBhvr>
                                        <p:cTn id="31" dur="2000"/>
                                        <p:tgtEl>
                                          <p:spTgt spid="32"/>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edge">
                                      <p:cBhvr>
                                        <p:cTn id="34" dur="2000"/>
                                        <p:tgtEl>
                                          <p:spTgt spid="33"/>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edge">
                                      <p:cBhvr>
                                        <p:cTn id="37" dur="2000"/>
                                        <p:tgtEl>
                                          <p:spTgt spid="34"/>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edge">
                                      <p:cBhvr>
                                        <p:cTn id="40" dur="2000"/>
                                        <p:tgtEl>
                                          <p:spTgt spid="35"/>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edge">
                                      <p:cBhvr>
                                        <p:cTn id="43" dur="2000"/>
                                        <p:tgtEl>
                                          <p:spTgt spid="36"/>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431"/>
                                        </p:tgtEl>
                                        <p:attrNameLst>
                                          <p:attrName>style.visibility</p:attrName>
                                        </p:attrNameLst>
                                      </p:cBhvr>
                                      <p:to>
                                        <p:strVal val="visible"/>
                                      </p:to>
                                    </p:set>
                                    <p:animEffect transition="in" filter="wedge">
                                      <p:cBhvr>
                                        <p:cTn id="46" dur="2000"/>
                                        <p:tgtEl>
                                          <p:spTgt spid="431"/>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edge">
                                      <p:cBhvr>
                                        <p:cTn id="49" dur="2000"/>
                                        <p:tgtEl>
                                          <p:spTgt spid="37"/>
                                        </p:tgtEl>
                                      </p:cBhvr>
                                    </p:animEffect>
                                  </p:childTnLst>
                                </p:cTn>
                              </p:par>
                              <p:par>
                                <p:cTn id="50" presetID="20"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edge">
                                      <p:cBhvr>
                                        <p:cTn id="5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5" grpId="0" animBg="1"/>
      <p:bldP spid="20" grpId="0" animBg="1"/>
      <p:bldP spid="29" grpId="0"/>
      <p:bldP spid="30" grpId="0"/>
      <p:bldP spid="31" grpId="0"/>
      <p:bldP spid="32" grpId="0"/>
      <p:bldP spid="33" grpId="0"/>
      <p:bldP spid="34" grpId="0"/>
      <p:bldP spid="35" grpId="0"/>
      <p:bldP spid="36" grpId="0"/>
      <p:bldP spid="431"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4 Elipse"/>
          <p:cNvSpPr/>
          <p:nvPr/>
        </p:nvSpPr>
        <p:spPr>
          <a:xfrm rot="18882980">
            <a:off x="5735955" y="2734945"/>
            <a:ext cx="762000" cy="762000"/>
          </a:xfrm>
          <a:prstGeom prst="ellipse">
            <a:avLst/>
          </a:prstGeom>
          <a:solidFill>
            <a:schemeClr val="bg1"/>
          </a:solidFill>
          <a:ln w="3175" cap="rnd" cmpd="sng">
            <a:noFill/>
            <a:bevel/>
          </a:ln>
          <a:effectLst>
            <a:outerShdw blurRad="63500" sx="102000" sy="102000" algn="ctr" rotWithShape="0">
              <a:prstClr val="black">
                <a:alpha val="25000"/>
              </a:prstClr>
            </a:outerShdw>
          </a:effectLst>
          <a:scene3d>
            <a:camera prst="orthographicFront"/>
            <a:lightRig rig="twoPt" dir="t"/>
          </a:scene3d>
          <a:sp3d prstMaterial="flat">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69950"/>
            <a:endParaRPr lang="es-MX" sz="935">
              <a:solidFill>
                <a:srgbClr val="FFFFFF"/>
              </a:solidFill>
            </a:endParaRPr>
          </a:p>
        </p:txBody>
      </p:sp>
      <p:grpSp>
        <p:nvGrpSpPr>
          <p:cNvPr id="78" name="77 Grupo"/>
          <p:cNvGrpSpPr>
            <a:grpSpLocks noChangeAspect="1"/>
          </p:cNvGrpSpPr>
          <p:nvPr/>
        </p:nvGrpSpPr>
        <p:grpSpPr>
          <a:xfrm>
            <a:off x="5736229" y="3971949"/>
            <a:ext cx="762260" cy="762283"/>
            <a:chOff x="4061634" y="5468299"/>
            <a:chExt cx="3142942" cy="3143193"/>
          </a:xfrm>
        </p:grpSpPr>
        <p:sp>
          <p:nvSpPr>
            <p:cNvPr id="79" name="4 Elipse"/>
            <p:cNvSpPr/>
            <p:nvPr/>
          </p:nvSpPr>
          <p:spPr>
            <a:xfrm rot="18882980">
              <a:off x="4061508" y="5468424"/>
              <a:ext cx="3143193" cy="3142942"/>
            </a:xfrm>
            <a:prstGeom prst="ellipse">
              <a:avLst/>
            </a:prstGeom>
            <a:solidFill>
              <a:schemeClr val="bg1"/>
            </a:solidFill>
            <a:ln w="3175" cap="rnd" cmpd="sng">
              <a:noFill/>
              <a:bevel/>
            </a:ln>
            <a:effectLst>
              <a:outerShdw blurRad="63500" sx="102000" sy="102000" algn="ctr" rotWithShape="0">
                <a:prstClr val="black">
                  <a:alpha val="25000"/>
                </a:prstClr>
              </a:outerShdw>
            </a:effectLst>
            <a:scene3d>
              <a:camera prst="orthographicFront"/>
              <a:lightRig rig="twoPt" dir="t"/>
            </a:scene3d>
            <a:sp3d prstMaterial="flat">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69950"/>
              <a:endParaRPr lang="es-MX" sz="935">
                <a:solidFill>
                  <a:srgbClr val="FFFFFF"/>
                </a:solidFill>
              </a:endParaRPr>
            </a:p>
          </p:txBody>
        </p:sp>
        <p:sp>
          <p:nvSpPr>
            <p:cNvPr id="80" name="5 Elipse"/>
            <p:cNvSpPr/>
            <p:nvPr/>
          </p:nvSpPr>
          <p:spPr>
            <a:xfrm>
              <a:off x="4515525" y="5922406"/>
              <a:ext cx="2235157" cy="2234980"/>
            </a:xfrm>
            <a:prstGeom prst="ellipse">
              <a:avLst/>
            </a:prstGeom>
            <a:solidFill>
              <a:srgbClr val="32AAE6"/>
            </a:solidFill>
            <a:ln w="19050">
              <a:noFill/>
            </a:ln>
            <a:effectLst/>
            <a:scene3d>
              <a:camera prst="orthographicFront">
                <a:rot lat="0" lon="0" rev="0"/>
              </a:camera>
              <a:lightRig rig="contrasting" dir="t">
                <a:rot lat="0" lon="0" rev="5400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69950"/>
              <a:endParaRPr lang="es-MX" sz="5735" b="1">
                <a:solidFill>
                  <a:srgbClr val="81B535"/>
                </a:solidFill>
                <a:latin typeface="Oswald" panose="020B0604020202020204" charset="0"/>
              </a:endParaRPr>
            </a:p>
          </p:txBody>
        </p:sp>
      </p:grpSp>
      <p:grpSp>
        <p:nvGrpSpPr>
          <p:cNvPr id="82" name="81 Grupo"/>
          <p:cNvGrpSpPr>
            <a:grpSpLocks noChangeAspect="1"/>
          </p:cNvGrpSpPr>
          <p:nvPr/>
        </p:nvGrpSpPr>
        <p:grpSpPr>
          <a:xfrm>
            <a:off x="5736229" y="5209205"/>
            <a:ext cx="762260" cy="762283"/>
            <a:chOff x="4061634" y="5468299"/>
            <a:chExt cx="3142942" cy="3143193"/>
          </a:xfrm>
        </p:grpSpPr>
        <p:sp>
          <p:nvSpPr>
            <p:cNvPr id="83" name="4 Elipse"/>
            <p:cNvSpPr/>
            <p:nvPr/>
          </p:nvSpPr>
          <p:spPr>
            <a:xfrm rot="18882980">
              <a:off x="4061508" y="5468424"/>
              <a:ext cx="3143193" cy="3142942"/>
            </a:xfrm>
            <a:prstGeom prst="ellipse">
              <a:avLst/>
            </a:prstGeom>
            <a:solidFill>
              <a:schemeClr val="bg1"/>
            </a:solidFill>
            <a:ln w="3175" cap="rnd" cmpd="sng">
              <a:noFill/>
              <a:bevel/>
            </a:ln>
            <a:effectLst>
              <a:outerShdw blurRad="63500" sx="102000" sy="102000" algn="ctr" rotWithShape="0">
                <a:prstClr val="black">
                  <a:alpha val="25000"/>
                </a:prstClr>
              </a:outerShdw>
            </a:effectLst>
            <a:scene3d>
              <a:camera prst="orthographicFront"/>
              <a:lightRig rig="twoPt" dir="t"/>
            </a:scene3d>
            <a:sp3d prstMaterial="flat">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69950"/>
              <a:endParaRPr lang="es-MX" sz="935">
                <a:solidFill>
                  <a:srgbClr val="FFFFFF"/>
                </a:solidFill>
              </a:endParaRPr>
            </a:p>
          </p:txBody>
        </p:sp>
        <p:sp>
          <p:nvSpPr>
            <p:cNvPr id="84" name="5 Elipse"/>
            <p:cNvSpPr/>
            <p:nvPr/>
          </p:nvSpPr>
          <p:spPr>
            <a:xfrm>
              <a:off x="4515525" y="5922406"/>
              <a:ext cx="2235157" cy="2234980"/>
            </a:xfrm>
            <a:prstGeom prst="ellipse">
              <a:avLst/>
            </a:prstGeom>
            <a:solidFill>
              <a:srgbClr val="32AAE6">
                <a:alpha val="40000"/>
              </a:srgbClr>
            </a:solidFill>
            <a:ln w="19050">
              <a:noFill/>
            </a:ln>
            <a:effectLst/>
            <a:scene3d>
              <a:camera prst="orthographicFront">
                <a:rot lat="0" lon="0" rev="0"/>
              </a:camera>
              <a:lightRig rig="contrasting" dir="t">
                <a:rot lat="0" lon="0" rev="5400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69950"/>
              <a:endParaRPr lang="es-MX" sz="5735" b="1">
                <a:solidFill>
                  <a:srgbClr val="81B535"/>
                </a:solidFill>
                <a:latin typeface="Oswald" panose="020B0604020202020204" charset="0"/>
              </a:endParaRPr>
            </a:p>
          </p:txBody>
        </p:sp>
      </p:grpSp>
      <p:sp>
        <p:nvSpPr>
          <p:cNvPr id="21" name="矩形 20"/>
          <p:cNvSpPr/>
          <p:nvPr/>
        </p:nvSpPr>
        <p:spPr>
          <a:xfrm>
            <a:off x="6716320" y="272956"/>
            <a:ext cx="2788313" cy="461665"/>
          </a:xfrm>
          <a:prstGeom prst="rect">
            <a:avLst/>
          </a:prstGeom>
        </p:spPr>
        <p:txBody>
          <a:bodyPr wrap="square">
            <a:spAutoFit/>
          </a:bodyPr>
          <a:lstStyle/>
          <a:p>
            <a:pPr algn="ctr"/>
            <a:r>
              <a:rPr lang="zh-CN" altLang="en-US" sz="2400"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目录</a:t>
            </a:r>
            <a:r>
              <a:rPr lang="en-US" altLang="zh-CN" sz="2400"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/Content</a:t>
            </a:r>
            <a:endParaRPr lang="en-US" altLang="zh-CN" sz="2400"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grpSp>
        <p:nvGrpSpPr>
          <p:cNvPr id="19" name="组合 18"/>
          <p:cNvGrpSpPr/>
          <p:nvPr/>
        </p:nvGrpSpPr>
        <p:grpSpPr>
          <a:xfrm>
            <a:off x="5735955" y="1497330"/>
            <a:ext cx="762000" cy="762000"/>
            <a:chOff x="9033" y="2358"/>
            <a:chExt cx="1200" cy="1200"/>
          </a:xfrm>
        </p:grpSpPr>
        <p:sp>
          <p:nvSpPr>
            <p:cNvPr id="71" name="4 Elipse"/>
            <p:cNvSpPr/>
            <p:nvPr/>
          </p:nvSpPr>
          <p:spPr>
            <a:xfrm rot="18882980">
              <a:off x="9033" y="2358"/>
              <a:ext cx="1200" cy="1200"/>
            </a:xfrm>
            <a:prstGeom prst="ellipse">
              <a:avLst/>
            </a:prstGeom>
            <a:solidFill>
              <a:schemeClr val="bg1"/>
            </a:solidFill>
            <a:ln w="3175" cap="rnd" cmpd="sng">
              <a:noFill/>
              <a:bevel/>
            </a:ln>
            <a:effectLst>
              <a:outerShdw blurRad="63500" sx="102000" sy="102000" algn="ctr" rotWithShape="0">
                <a:prstClr val="black">
                  <a:alpha val="25000"/>
                </a:prstClr>
              </a:outerShdw>
            </a:effectLst>
            <a:scene3d>
              <a:camera prst="orthographicFront"/>
              <a:lightRig rig="twoPt" dir="t"/>
            </a:scene3d>
            <a:sp3d prstMaterial="flat">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69950"/>
              <a:endParaRPr lang="es-MX" sz="935">
                <a:solidFill>
                  <a:srgbClr val="FFFFFF"/>
                </a:solidFill>
              </a:endParaRPr>
            </a:p>
          </p:txBody>
        </p:sp>
        <p:sp>
          <p:nvSpPr>
            <p:cNvPr id="2" name="5 Elipse"/>
            <p:cNvSpPr/>
            <p:nvPr/>
          </p:nvSpPr>
          <p:spPr>
            <a:xfrm>
              <a:off x="9207" y="2554"/>
              <a:ext cx="854" cy="854"/>
            </a:xfrm>
            <a:prstGeom prst="ellipse">
              <a:avLst/>
            </a:prstGeom>
            <a:solidFill>
              <a:srgbClr val="32AAE6"/>
            </a:solidFill>
            <a:ln w="19050">
              <a:noFill/>
            </a:ln>
            <a:effectLst/>
            <a:scene3d>
              <a:camera prst="orthographicFront">
                <a:rot lat="0" lon="0" rev="0"/>
              </a:camera>
              <a:lightRig rig="contrasting" dir="t">
                <a:rot lat="0" lon="0" rev="5400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69950"/>
              <a:endParaRPr lang="es-MX" sz="5735" b="1">
                <a:solidFill>
                  <a:srgbClr val="81B535"/>
                </a:solidFill>
                <a:latin typeface="Oswald" panose="020B0604020202020204" charset="0"/>
              </a:endParaRPr>
            </a:p>
          </p:txBody>
        </p:sp>
      </p:grpSp>
      <p:sp>
        <p:nvSpPr>
          <p:cNvPr id="3" name="5 Elipse"/>
          <p:cNvSpPr/>
          <p:nvPr/>
        </p:nvSpPr>
        <p:spPr>
          <a:xfrm>
            <a:off x="5846312" y="2846010"/>
            <a:ext cx="542094" cy="542024"/>
          </a:xfrm>
          <a:prstGeom prst="ellipse">
            <a:avLst/>
          </a:prstGeom>
          <a:solidFill>
            <a:srgbClr val="32AAE6">
              <a:alpha val="40000"/>
            </a:srgbClr>
          </a:solidFill>
          <a:ln w="19050">
            <a:noFill/>
          </a:ln>
          <a:effectLst/>
          <a:scene3d>
            <a:camera prst="orthographicFront">
              <a:rot lat="0" lon="0" rev="0"/>
            </a:camera>
            <a:lightRig rig="contrasting" dir="t">
              <a:rot lat="0" lon="0" rev="5400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69950"/>
            <a:endParaRPr lang="es-MX" sz="5735" b="1">
              <a:solidFill>
                <a:srgbClr val="81B535"/>
              </a:solidFill>
              <a:latin typeface="Oswald" panose="020B0604020202020204" charset="0"/>
            </a:endParaRPr>
          </a:p>
        </p:txBody>
      </p:sp>
      <p:grpSp>
        <p:nvGrpSpPr>
          <p:cNvPr id="8" name="组合 7"/>
          <p:cNvGrpSpPr/>
          <p:nvPr/>
        </p:nvGrpSpPr>
        <p:grpSpPr>
          <a:xfrm>
            <a:off x="6497320" y="1583690"/>
            <a:ext cx="3223481" cy="542582"/>
            <a:chOff x="10312" y="2494"/>
            <a:chExt cx="5076" cy="854"/>
          </a:xfrm>
        </p:grpSpPr>
        <p:sp>
          <p:nvSpPr>
            <p:cNvPr id="4" name="TextBox 20"/>
            <p:cNvSpPr txBox="1"/>
            <p:nvPr/>
          </p:nvSpPr>
          <p:spPr>
            <a:xfrm>
              <a:off x="10312" y="2494"/>
              <a:ext cx="2528" cy="555"/>
            </a:xfrm>
            <a:prstGeom prst="rect">
              <a:avLst/>
            </a:prstGeom>
            <a:noFill/>
          </p:spPr>
          <p:txBody>
            <a:bodyPr wrap="none" rtlCol="0">
              <a:spAutoFit/>
            </a:bodyPr>
            <a:lstStyle/>
            <a:p>
              <a:pPr algn="l" eaLnBrk="1" hangingPunct="1"/>
              <a:r>
                <a:rPr lang="zh-CN" altLang="en-US" sz="1600" b="1" kern="0">
                  <a:solidFill>
                    <a:schemeClr val="tx1">
                      <a:lumMod val="75000"/>
                      <a:lumOff val="25000"/>
                    </a:schemeClr>
                  </a:solidFill>
                  <a:latin typeface="微软雅黑" panose="020B0503020204020204" charset="-122"/>
                  <a:ea typeface="微软雅黑" panose="020B0503020204020204" charset="-122"/>
                  <a:cs typeface="+mn-ea"/>
                  <a:sym typeface="+mn-lt"/>
                </a:rPr>
                <a:t>请在此输入标题</a:t>
              </a:r>
              <a:endParaRPr lang="zh-CN" altLang="en-US" sz="1600" b="1" ker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 name="文本框 4"/>
            <p:cNvSpPr txBox="1"/>
            <p:nvPr/>
          </p:nvSpPr>
          <p:spPr>
            <a:xfrm>
              <a:off x="10354" y="2913"/>
              <a:ext cx="5034" cy="435"/>
            </a:xfrm>
            <a:prstGeom prst="rect">
              <a:avLst/>
            </a:prstGeom>
            <a:noFill/>
          </p:spPr>
          <p:txBody>
            <a:bodyPr wrap="none" rtlCol="0">
              <a:spAutoFit/>
            </a:bodyPr>
            <a:lstStyle/>
            <a:p>
              <a:pPr algn="ctr"/>
              <a:r>
                <a:rPr lang="en-US" altLang="zh-CN" sz="1200">
                  <a:solidFill>
                    <a:schemeClr val="tx1">
                      <a:lumMod val="75000"/>
                      <a:lumOff val="25000"/>
                    </a:schemeClr>
                  </a:solidFill>
                  <a:latin typeface="Calibri" panose="020F0502020204030204"/>
                  <a:sym typeface="+mn-ea"/>
                </a:rPr>
                <a:t>Please enter a title here.Please enter a title here.</a:t>
              </a:r>
              <a:endParaRPr lang="zh-CN" altLang="en-US" sz="1200">
                <a:solidFill>
                  <a:schemeClr val="tx1">
                    <a:lumMod val="75000"/>
                    <a:lumOff val="25000"/>
                  </a:schemeClr>
                </a:solidFill>
                <a:latin typeface="Calibri" panose="020F0502020204030204"/>
                <a:sym typeface="+mn-ea"/>
              </a:endParaRPr>
            </a:p>
          </p:txBody>
        </p:sp>
      </p:grpSp>
      <p:grpSp>
        <p:nvGrpSpPr>
          <p:cNvPr id="10" name="组合 9"/>
          <p:cNvGrpSpPr/>
          <p:nvPr/>
        </p:nvGrpSpPr>
        <p:grpSpPr>
          <a:xfrm>
            <a:off x="6490970" y="2844800"/>
            <a:ext cx="3223260" cy="542290"/>
            <a:chOff x="10312" y="2494"/>
            <a:chExt cx="5076" cy="854"/>
          </a:xfrm>
        </p:grpSpPr>
        <p:sp>
          <p:nvSpPr>
            <p:cNvPr id="11" name="TextBox 20"/>
            <p:cNvSpPr txBox="1"/>
            <p:nvPr/>
          </p:nvSpPr>
          <p:spPr>
            <a:xfrm>
              <a:off x="10312" y="2494"/>
              <a:ext cx="2528" cy="555"/>
            </a:xfrm>
            <a:prstGeom prst="rect">
              <a:avLst/>
            </a:prstGeom>
            <a:noFill/>
          </p:spPr>
          <p:txBody>
            <a:bodyPr wrap="none" rtlCol="0">
              <a:spAutoFit/>
            </a:bodyPr>
            <a:lstStyle/>
            <a:p>
              <a:pPr algn="l" eaLnBrk="1" hangingPunct="1"/>
              <a:r>
                <a:rPr lang="zh-CN" altLang="en-US" sz="1600" b="1" kern="0">
                  <a:solidFill>
                    <a:schemeClr val="tx1">
                      <a:lumMod val="75000"/>
                      <a:lumOff val="25000"/>
                    </a:schemeClr>
                  </a:solidFill>
                  <a:latin typeface="微软雅黑" panose="020B0503020204020204" charset="-122"/>
                  <a:ea typeface="微软雅黑" panose="020B0503020204020204" charset="-122"/>
                  <a:cs typeface="+mn-ea"/>
                  <a:sym typeface="+mn-lt"/>
                </a:rPr>
                <a:t>请在此输入标题</a:t>
              </a:r>
              <a:endParaRPr lang="zh-CN" altLang="en-US" sz="1600" b="1" ker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2" name="文本框 11"/>
            <p:cNvSpPr txBox="1"/>
            <p:nvPr/>
          </p:nvSpPr>
          <p:spPr>
            <a:xfrm>
              <a:off x="10354" y="2913"/>
              <a:ext cx="5034" cy="435"/>
            </a:xfrm>
            <a:prstGeom prst="rect">
              <a:avLst/>
            </a:prstGeom>
            <a:noFill/>
          </p:spPr>
          <p:txBody>
            <a:bodyPr wrap="none" rtlCol="0">
              <a:spAutoFit/>
            </a:bodyPr>
            <a:lstStyle/>
            <a:p>
              <a:pPr algn="ctr"/>
              <a:r>
                <a:rPr lang="en-US" altLang="zh-CN" sz="1200">
                  <a:solidFill>
                    <a:schemeClr val="tx1">
                      <a:lumMod val="75000"/>
                      <a:lumOff val="25000"/>
                    </a:schemeClr>
                  </a:solidFill>
                  <a:latin typeface="Calibri" panose="020F0502020204030204"/>
                  <a:sym typeface="+mn-ea"/>
                </a:rPr>
                <a:t>Please enter a title here.Please enter a title here.</a:t>
              </a:r>
              <a:endParaRPr lang="zh-CN" altLang="en-US" sz="1200">
                <a:solidFill>
                  <a:schemeClr val="tx1">
                    <a:lumMod val="75000"/>
                    <a:lumOff val="25000"/>
                  </a:schemeClr>
                </a:solidFill>
                <a:latin typeface="Calibri" panose="020F0502020204030204"/>
                <a:sym typeface="+mn-ea"/>
              </a:endParaRPr>
            </a:p>
          </p:txBody>
        </p:sp>
      </p:grpSp>
      <p:grpSp>
        <p:nvGrpSpPr>
          <p:cNvPr id="13" name="组合 12"/>
          <p:cNvGrpSpPr/>
          <p:nvPr/>
        </p:nvGrpSpPr>
        <p:grpSpPr>
          <a:xfrm>
            <a:off x="6490970" y="4043680"/>
            <a:ext cx="3223260" cy="542290"/>
            <a:chOff x="10312" y="2494"/>
            <a:chExt cx="5076" cy="854"/>
          </a:xfrm>
        </p:grpSpPr>
        <p:sp>
          <p:nvSpPr>
            <p:cNvPr id="14" name="TextBox 20"/>
            <p:cNvSpPr txBox="1"/>
            <p:nvPr/>
          </p:nvSpPr>
          <p:spPr>
            <a:xfrm>
              <a:off x="10312" y="2494"/>
              <a:ext cx="2528" cy="555"/>
            </a:xfrm>
            <a:prstGeom prst="rect">
              <a:avLst/>
            </a:prstGeom>
            <a:noFill/>
          </p:spPr>
          <p:txBody>
            <a:bodyPr wrap="none" rtlCol="0">
              <a:spAutoFit/>
            </a:bodyPr>
            <a:lstStyle/>
            <a:p>
              <a:pPr algn="l" eaLnBrk="1" hangingPunct="1"/>
              <a:r>
                <a:rPr lang="zh-CN" altLang="en-US" sz="1600" b="1" kern="0">
                  <a:solidFill>
                    <a:schemeClr val="tx1">
                      <a:lumMod val="75000"/>
                      <a:lumOff val="25000"/>
                    </a:schemeClr>
                  </a:solidFill>
                  <a:latin typeface="微软雅黑" panose="020B0503020204020204" charset="-122"/>
                  <a:ea typeface="微软雅黑" panose="020B0503020204020204" charset="-122"/>
                  <a:cs typeface="+mn-ea"/>
                  <a:sym typeface="+mn-lt"/>
                </a:rPr>
                <a:t>请在此输入标题</a:t>
              </a:r>
              <a:endParaRPr lang="zh-CN" altLang="en-US" sz="1600" b="1" ker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5" name="文本框 14"/>
            <p:cNvSpPr txBox="1"/>
            <p:nvPr/>
          </p:nvSpPr>
          <p:spPr>
            <a:xfrm>
              <a:off x="10354" y="2913"/>
              <a:ext cx="5034" cy="435"/>
            </a:xfrm>
            <a:prstGeom prst="rect">
              <a:avLst/>
            </a:prstGeom>
            <a:noFill/>
          </p:spPr>
          <p:txBody>
            <a:bodyPr wrap="none" rtlCol="0">
              <a:spAutoFit/>
            </a:bodyPr>
            <a:lstStyle/>
            <a:p>
              <a:pPr algn="ctr"/>
              <a:r>
                <a:rPr lang="en-US" altLang="zh-CN" sz="1200">
                  <a:solidFill>
                    <a:schemeClr val="tx1">
                      <a:lumMod val="75000"/>
                      <a:lumOff val="25000"/>
                    </a:schemeClr>
                  </a:solidFill>
                  <a:latin typeface="Calibri" panose="020F0502020204030204"/>
                  <a:sym typeface="+mn-ea"/>
                </a:rPr>
                <a:t>Please enter a title here.Please enter a title here.</a:t>
              </a:r>
              <a:endParaRPr lang="zh-CN" altLang="en-US" sz="1200">
                <a:solidFill>
                  <a:schemeClr val="tx1">
                    <a:lumMod val="75000"/>
                    <a:lumOff val="25000"/>
                  </a:schemeClr>
                </a:solidFill>
                <a:latin typeface="Calibri" panose="020F0502020204030204"/>
                <a:sym typeface="+mn-ea"/>
              </a:endParaRPr>
            </a:p>
          </p:txBody>
        </p:sp>
      </p:grpSp>
      <p:grpSp>
        <p:nvGrpSpPr>
          <p:cNvPr id="16" name="组合 15"/>
          <p:cNvGrpSpPr/>
          <p:nvPr/>
        </p:nvGrpSpPr>
        <p:grpSpPr>
          <a:xfrm>
            <a:off x="6490970" y="5319395"/>
            <a:ext cx="3223260" cy="542290"/>
            <a:chOff x="10312" y="2494"/>
            <a:chExt cx="5076" cy="854"/>
          </a:xfrm>
        </p:grpSpPr>
        <p:sp>
          <p:nvSpPr>
            <p:cNvPr id="17" name="TextBox 20"/>
            <p:cNvSpPr txBox="1"/>
            <p:nvPr/>
          </p:nvSpPr>
          <p:spPr>
            <a:xfrm>
              <a:off x="10312" y="2494"/>
              <a:ext cx="2528" cy="555"/>
            </a:xfrm>
            <a:prstGeom prst="rect">
              <a:avLst/>
            </a:prstGeom>
            <a:noFill/>
          </p:spPr>
          <p:txBody>
            <a:bodyPr wrap="none" rtlCol="0">
              <a:spAutoFit/>
            </a:bodyPr>
            <a:lstStyle/>
            <a:p>
              <a:pPr algn="l" eaLnBrk="1" hangingPunct="1"/>
              <a:r>
                <a:rPr lang="zh-CN" altLang="en-US" sz="1600" b="1" kern="0">
                  <a:solidFill>
                    <a:schemeClr val="tx1">
                      <a:lumMod val="75000"/>
                      <a:lumOff val="25000"/>
                    </a:schemeClr>
                  </a:solidFill>
                  <a:latin typeface="微软雅黑" panose="020B0503020204020204" charset="-122"/>
                  <a:ea typeface="微软雅黑" panose="020B0503020204020204" charset="-122"/>
                  <a:cs typeface="+mn-ea"/>
                  <a:sym typeface="+mn-lt"/>
                </a:rPr>
                <a:t>请在此输入标题</a:t>
              </a:r>
              <a:endParaRPr lang="zh-CN" altLang="en-US" sz="1600" b="1" ker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8" name="文本框 17"/>
            <p:cNvSpPr txBox="1"/>
            <p:nvPr/>
          </p:nvSpPr>
          <p:spPr>
            <a:xfrm>
              <a:off x="10354" y="2913"/>
              <a:ext cx="5034" cy="435"/>
            </a:xfrm>
            <a:prstGeom prst="rect">
              <a:avLst/>
            </a:prstGeom>
            <a:noFill/>
          </p:spPr>
          <p:txBody>
            <a:bodyPr wrap="none" rtlCol="0">
              <a:spAutoFit/>
            </a:bodyPr>
            <a:lstStyle/>
            <a:p>
              <a:pPr algn="ctr"/>
              <a:r>
                <a:rPr lang="en-US" altLang="zh-CN" sz="1200">
                  <a:solidFill>
                    <a:schemeClr val="tx1">
                      <a:lumMod val="75000"/>
                      <a:lumOff val="25000"/>
                    </a:schemeClr>
                  </a:solidFill>
                  <a:latin typeface="Calibri" panose="020F0502020204030204"/>
                  <a:sym typeface="+mn-ea"/>
                </a:rPr>
                <a:t>Please enter a title here.Please enter a title here.</a:t>
              </a:r>
              <a:endParaRPr lang="zh-CN" altLang="en-US" sz="1200">
                <a:solidFill>
                  <a:schemeClr val="tx1">
                    <a:lumMod val="75000"/>
                    <a:lumOff val="25000"/>
                  </a:schemeClr>
                </a:solidFill>
                <a:latin typeface="Calibri" panose="020F0502020204030204"/>
                <a:sym typeface="+mn-ea"/>
              </a:endParaRPr>
            </a:p>
          </p:txBody>
        </p:sp>
      </p:grpSp>
      <p:grpSp>
        <p:nvGrpSpPr>
          <p:cNvPr id="20" name="组合 19"/>
          <p:cNvGrpSpPr/>
          <p:nvPr/>
        </p:nvGrpSpPr>
        <p:grpSpPr>
          <a:xfrm>
            <a:off x="5958205" y="1751965"/>
            <a:ext cx="309880" cy="252095"/>
            <a:chOff x="7479" y="4739"/>
            <a:chExt cx="514" cy="384"/>
          </a:xfrm>
          <a:solidFill>
            <a:schemeClr val="bg1"/>
          </a:solidFill>
        </p:grpSpPr>
        <p:sp>
          <p:nvSpPr>
            <p:cNvPr id="432" name="Oval 85"/>
            <p:cNvSpPr>
              <a:spLocks noChangeArrowheads="1"/>
            </p:cNvSpPr>
            <p:nvPr/>
          </p:nvSpPr>
          <p:spPr bwMode="auto">
            <a:xfrm>
              <a:off x="7694" y="4888"/>
              <a:ext cx="130" cy="13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86"/>
            <p:cNvSpPr>
              <a:spLocks noEditPoints="1"/>
            </p:cNvSpPr>
            <p:nvPr/>
          </p:nvSpPr>
          <p:spPr bwMode="auto">
            <a:xfrm>
              <a:off x="7479" y="4739"/>
              <a:ext cx="514" cy="384"/>
            </a:xfrm>
            <a:custGeom>
              <a:avLst/>
              <a:gdLst>
                <a:gd name="T0" fmla="*/ 132 w 144"/>
                <a:gd name="T1" fmla="*/ 12 h 108"/>
                <a:gd name="T2" fmla="*/ 60 w 144"/>
                <a:gd name="T3" fmla="*/ 12 h 108"/>
                <a:gd name="T4" fmla="*/ 48 w 144"/>
                <a:gd name="T5" fmla="*/ 0 h 108"/>
                <a:gd name="T6" fmla="*/ 36 w 144"/>
                <a:gd name="T7" fmla="*/ 0 h 108"/>
                <a:gd name="T8" fmla="*/ 24 w 144"/>
                <a:gd name="T9" fmla="*/ 12 h 108"/>
                <a:gd name="T10" fmla="*/ 12 w 144"/>
                <a:gd name="T11" fmla="*/ 12 h 108"/>
                <a:gd name="T12" fmla="*/ 0 w 144"/>
                <a:gd name="T13" fmla="*/ 24 h 108"/>
                <a:gd name="T14" fmla="*/ 12 w 144"/>
                <a:gd name="T15" fmla="*/ 24 h 108"/>
                <a:gd name="T16" fmla="*/ 24 w 144"/>
                <a:gd name="T17" fmla="*/ 36 h 108"/>
                <a:gd name="T18" fmla="*/ 24 w 144"/>
                <a:gd name="T19" fmla="*/ 84 h 108"/>
                <a:gd name="T20" fmla="*/ 12 w 144"/>
                <a:gd name="T21" fmla="*/ 96 h 108"/>
                <a:gd name="T22" fmla="*/ 0 w 144"/>
                <a:gd name="T23" fmla="*/ 96 h 108"/>
                <a:gd name="T24" fmla="*/ 12 w 144"/>
                <a:gd name="T25" fmla="*/ 108 h 108"/>
                <a:gd name="T26" fmla="*/ 132 w 144"/>
                <a:gd name="T27" fmla="*/ 108 h 108"/>
                <a:gd name="T28" fmla="*/ 144 w 144"/>
                <a:gd name="T29" fmla="*/ 96 h 108"/>
                <a:gd name="T30" fmla="*/ 144 w 144"/>
                <a:gd name="T31" fmla="*/ 24 h 108"/>
                <a:gd name="T32" fmla="*/ 132 w 144"/>
                <a:gd name="T33" fmla="*/ 12 h 108"/>
                <a:gd name="T34" fmla="*/ 78 w 144"/>
                <a:gd name="T35" fmla="*/ 90 h 108"/>
                <a:gd name="T36" fmla="*/ 48 w 144"/>
                <a:gd name="T37" fmla="*/ 60 h 108"/>
                <a:gd name="T38" fmla="*/ 78 w 144"/>
                <a:gd name="T39" fmla="*/ 30 h 108"/>
                <a:gd name="T40" fmla="*/ 108 w 144"/>
                <a:gd name="T41" fmla="*/ 60 h 108"/>
                <a:gd name="T42" fmla="*/ 78 w 144"/>
                <a:gd name="T43" fmla="*/ 90 h 108"/>
                <a:gd name="T44" fmla="*/ 123 w 144"/>
                <a:gd name="T45" fmla="*/ 48 h 108"/>
                <a:gd name="T46" fmla="*/ 114 w 144"/>
                <a:gd name="T47" fmla="*/ 39 h 108"/>
                <a:gd name="T48" fmla="*/ 123 w 144"/>
                <a:gd name="T49" fmla="*/ 30 h 108"/>
                <a:gd name="T50" fmla="*/ 132 w 144"/>
                <a:gd name="T51" fmla="*/ 39 h 108"/>
                <a:gd name="T52" fmla="*/ 123 w 144"/>
                <a:gd name="T53"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08">
                  <a:moveTo>
                    <a:pt x="132" y="12"/>
                  </a:moveTo>
                  <a:cubicBezTo>
                    <a:pt x="60" y="12"/>
                    <a:pt x="60" y="12"/>
                    <a:pt x="60" y="12"/>
                  </a:cubicBezTo>
                  <a:cubicBezTo>
                    <a:pt x="60" y="5"/>
                    <a:pt x="55" y="0"/>
                    <a:pt x="48" y="0"/>
                  </a:cubicBezTo>
                  <a:cubicBezTo>
                    <a:pt x="36" y="0"/>
                    <a:pt x="36" y="0"/>
                    <a:pt x="36" y="0"/>
                  </a:cubicBezTo>
                  <a:cubicBezTo>
                    <a:pt x="29" y="0"/>
                    <a:pt x="24" y="5"/>
                    <a:pt x="24" y="12"/>
                  </a:cubicBezTo>
                  <a:cubicBezTo>
                    <a:pt x="12" y="12"/>
                    <a:pt x="12" y="12"/>
                    <a:pt x="12" y="12"/>
                  </a:cubicBezTo>
                  <a:cubicBezTo>
                    <a:pt x="5" y="12"/>
                    <a:pt x="0" y="17"/>
                    <a:pt x="0" y="24"/>
                  </a:cubicBezTo>
                  <a:cubicBezTo>
                    <a:pt x="12" y="24"/>
                    <a:pt x="12" y="24"/>
                    <a:pt x="12" y="24"/>
                  </a:cubicBezTo>
                  <a:cubicBezTo>
                    <a:pt x="19" y="24"/>
                    <a:pt x="24" y="29"/>
                    <a:pt x="24" y="36"/>
                  </a:cubicBezTo>
                  <a:cubicBezTo>
                    <a:pt x="24" y="84"/>
                    <a:pt x="24" y="84"/>
                    <a:pt x="24" y="84"/>
                  </a:cubicBezTo>
                  <a:cubicBezTo>
                    <a:pt x="24" y="91"/>
                    <a:pt x="19" y="96"/>
                    <a:pt x="12" y="96"/>
                  </a:cubicBezTo>
                  <a:cubicBezTo>
                    <a:pt x="0" y="96"/>
                    <a:pt x="0" y="96"/>
                    <a:pt x="0" y="96"/>
                  </a:cubicBezTo>
                  <a:cubicBezTo>
                    <a:pt x="0" y="103"/>
                    <a:pt x="5" y="108"/>
                    <a:pt x="12" y="108"/>
                  </a:cubicBezTo>
                  <a:cubicBezTo>
                    <a:pt x="132" y="108"/>
                    <a:pt x="132" y="108"/>
                    <a:pt x="132" y="108"/>
                  </a:cubicBezTo>
                  <a:cubicBezTo>
                    <a:pt x="139" y="108"/>
                    <a:pt x="144" y="103"/>
                    <a:pt x="144" y="96"/>
                  </a:cubicBezTo>
                  <a:cubicBezTo>
                    <a:pt x="144" y="24"/>
                    <a:pt x="144" y="24"/>
                    <a:pt x="144" y="24"/>
                  </a:cubicBezTo>
                  <a:cubicBezTo>
                    <a:pt x="144" y="17"/>
                    <a:pt x="139" y="12"/>
                    <a:pt x="132" y="12"/>
                  </a:cubicBezTo>
                  <a:moveTo>
                    <a:pt x="78" y="90"/>
                  </a:moveTo>
                  <a:cubicBezTo>
                    <a:pt x="61" y="90"/>
                    <a:pt x="48" y="77"/>
                    <a:pt x="48" y="60"/>
                  </a:cubicBezTo>
                  <a:cubicBezTo>
                    <a:pt x="48" y="43"/>
                    <a:pt x="61" y="30"/>
                    <a:pt x="78" y="30"/>
                  </a:cubicBezTo>
                  <a:cubicBezTo>
                    <a:pt x="95" y="30"/>
                    <a:pt x="108" y="43"/>
                    <a:pt x="108" y="60"/>
                  </a:cubicBezTo>
                  <a:cubicBezTo>
                    <a:pt x="108" y="77"/>
                    <a:pt x="95" y="90"/>
                    <a:pt x="78" y="90"/>
                  </a:cubicBezTo>
                  <a:moveTo>
                    <a:pt x="123" y="48"/>
                  </a:moveTo>
                  <a:cubicBezTo>
                    <a:pt x="118" y="48"/>
                    <a:pt x="114" y="44"/>
                    <a:pt x="114" y="39"/>
                  </a:cubicBezTo>
                  <a:cubicBezTo>
                    <a:pt x="114" y="34"/>
                    <a:pt x="118" y="30"/>
                    <a:pt x="123" y="30"/>
                  </a:cubicBezTo>
                  <a:cubicBezTo>
                    <a:pt x="128" y="30"/>
                    <a:pt x="132" y="34"/>
                    <a:pt x="132" y="39"/>
                  </a:cubicBezTo>
                  <a:cubicBezTo>
                    <a:pt x="132" y="44"/>
                    <a:pt x="128" y="48"/>
                    <a:pt x="123" y="4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Rectangle 87"/>
            <p:cNvSpPr>
              <a:spLocks noChangeArrowheads="1"/>
            </p:cNvSpPr>
            <p:nvPr/>
          </p:nvSpPr>
          <p:spPr bwMode="auto">
            <a:xfrm>
              <a:off x="7888" y="4844"/>
              <a:ext cx="65"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5" name="Rectangle 88"/>
            <p:cNvSpPr>
              <a:spLocks noChangeArrowheads="1"/>
            </p:cNvSpPr>
            <p:nvPr/>
          </p:nvSpPr>
          <p:spPr bwMode="auto">
            <a:xfrm>
              <a:off x="7888" y="4844"/>
              <a:ext cx="65" cy="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6" name="Oval 89"/>
            <p:cNvSpPr>
              <a:spLocks noChangeArrowheads="1"/>
            </p:cNvSpPr>
            <p:nvPr/>
          </p:nvSpPr>
          <p:spPr bwMode="auto">
            <a:xfrm>
              <a:off x="7888" y="4844"/>
              <a:ext cx="65" cy="6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90"/>
            <p:cNvSpPr/>
            <p:nvPr/>
          </p:nvSpPr>
          <p:spPr bwMode="auto">
            <a:xfrm flipH="1">
              <a:off x="7479" y="4824"/>
              <a:ext cx="0" cy="259"/>
            </a:xfrm>
            <a:custGeom>
              <a:avLst/>
              <a:gdLst>
                <a:gd name="T0" fmla="*/ 64 h 64"/>
                <a:gd name="T1" fmla="*/ 64 h 64"/>
                <a:gd name="T2" fmla="*/ 0 h 64"/>
                <a:gd name="T3" fmla="*/ 64 h 64"/>
              </a:gdLst>
              <a:ahLst/>
              <a:cxnLst>
                <a:cxn ang="0">
                  <a:pos x="0" y="T0"/>
                </a:cxn>
                <a:cxn ang="0">
                  <a:pos x="0" y="T1"/>
                </a:cxn>
                <a:cxn ang="0">
                  <a:pos x="0" y="T2"/>
                </a:cxn>
                <a:cxn ang="0">
                  <a:pos x="0" y="T3"/>
                </a:cxn>
              </a:cxnLst>
              <a:rect l="0" t="0" r="r" b="b"/>
              <a:pathLst>
                <a:path h="64">
                  <a:moveTo>
                    <a:pt x="0" y="64"/>
                  </a:moveTo>
                  <a:lnTo>
                    <a:pt x="0" y="64"/>
                  </a:lnTo>
                  <a:lnTo>
                    <a:pt x="0" y="0"/>
                  </a:lnTo>
                  <a:lnTo>
                    <a:pt x="0"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Rectangle 91"/>
            <p:cNvSpPr>
              <a:spLocks noChangeArrowheads="1"/>
            </p:cNvSpPr>
            <p:nvPr/>
          </p:nvSpPr>
          <p:spPr bwMode="auto">
            <a:xfrm>
              <a:off x="7479" y="4824"/>
              <a:ext cx="85" cy="2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9" name="Rectangle 92"/>
            <p:cNvSpPr>
              <a:spLocks noChangeArrowheads="1"/>
            </p:cNvSpPr>
            <p:nvPr/>
          </p:nvSpPr>
          <p:spPr bwMode="auto">
            <a:xfrm>
              <a:off x="7479" y="4824"/>
              <a:ext cx="85" cy="2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0" name="Freeform 93"/>
            <p:cNvSpPr/>
            <p:nvPr/>
          </p:nvSpPr>
          <p:spPr bwMode="auto">
            <a:xfrm>
              <a:off x="7479" y="4824"/>
              <a:ext cx="85" cy="259"/>
            </a:xfrm>
            <a:custGeom>
              <a:avLst/>
              <a:gdLst>
                <a:gd name="T0" fmla="*/ 12 w 24"/>
                <a:gd name="T1" fmla="*/ 0 h 72"/>
                <a:gd name="T2" fmla="*/ 0 w 24"/>
                <a:gd name="T3" fmla="*/ 0 h 72"/>
                <a:gd name="T4" fmla="*/ 0 w 24"/>
                <a:gd name="T5" fmla="*/ 0 h 72"/>
                <a:gd name="T6" fmla="*/ 0 w 24"/>
                <a:gd name="T7" fmla="*/ 72 h 72"/>
                <a:gd name="T8" fmla="*/ 12 w 24"/>
                <a:gd name="T9" fmla="*/ 72 h 72"/>
                <a:gd name="T10" fmla="*/ 24 w 24"/>
                <a:gd name="T11" fmla="*/ 60 h 72"/>
                <a:gd name="T12" fmla="*/ 24 w 24"/>
                <a:gd name="T13" fmla="*/ 12 h 72"/>
                <a:gd name="T14" fmla="*/ 12 w 2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2">
                  <a:moveTo>
                    <a:pt x="12" y="0"/>
                  </a:moveTo>
                  <a:cubicBezTo>
                    <a:pt x="0" y="0"/>
                    <a:pt x="0" y="0"/>
                    <a:pt x="0" y="0"/>
                  </a:cubicBezTo>
                  <a:cubicBezTo>
                    <a:pt x="0" y="0"/>
                    <a:pt x="0" y="0"/>
                    <a:pt x="0" y="0"/>
                  </a:cubicBezTo>
                  <a:cubicBezTo>
                    <a:pt x="0" y="72"/>
                    <a:pt x="0" y="72"/>
                    <a:pt x="0" y="72"/>
                  </a:cubicBezTo>
                  <a:cubicBezTo>
                    <a:pt x="12" y="72"/>
                    <a:pt x="12" y="72"/>
                    <a:pt x="12" y="72"/>
                  </a:cubicBezTo>
                  <a:cubicBezTo>
                    <a:pt x="19" y="72"/>
                    <a:pt x="24" y="67"/>
                    <a:pt x="24" y="60"/>
                  </a:cubicBezTo>
                  <a:cubicBezTo>
                    <a:pt x="24" y="12"/>
                    <a:pt x="24" y="12"/>
                    <a:pt x="24" y="12"/>
                  </a:cubicBezTo>
                  <a:cubicBezTo>
                    <a:pt x="24" y="5"/>
                    <a:pt x="19"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00" name="Freeform 7"/>
          <p:cNvSpPr/>
          <p:nvPr/>
        </p:nvSpPr>
        <p:spPr bwMode="auto">
          <a:xfrm>
            <a:off x="6008370" y="2987675"/>
            <a:ext cx="205105" cy="260350"/>
          </a:xfrm>
          <a:custGeom>
            <a:avLst/>
            <a:gdLst>
              <a:gd name="T0" fmla="*/ 82 w 124"/>
              <a:gd name="T1" fmla="*/ 80 h 266"/>
              <a:gd name="T2" fmla="*/ 82 w 124"/>
              <a:gd name="T3" fmla="*/ 59 h 266"/>
              <a:gd name="T4" fmla="*/ 94 w 124"/>
              <a:gd name="T5" fmla="*/ 46 h 266"/>
              <a:gd name="T6" fmla="*/ 123 w 124"/>
              <a:gd name="T7" fmla="*/ 46 h 266"/>
              <a:gd name="T8" fmla="*/ 123 w 124"/>
              <a:gd name="T9" fmla="*/ 0 h 266"/>
              <a:gd name="T10" fmla="*/ 82 w 124"/>
              <a:gd name="T11" fmla="*/ 0 h 266"/>
              <a:gd name="T12" fmla="*/ 26 w 124"/>
              <a:gd name="T13" fmla="*/ 56 h 266"/>
              <a:gd name="T14" fmla="*/ 26 w 124"/>
              <a:gd name="T15" fmla="*/ 80 h 266"/>
              <a:gd name="T16" fmla="*/ 0 w 124"/>
              <a:gd name="T17" fmla="*/ 80 h 266"/>
              <a:gd name="T18" fmla="*/ 0 w 124"/>
              <a:gd name="T19" fmla="*/ 112 h 266"/>
              <a:gd name="T20" fmla="*/ 0 w 124"/>
              <a:gd name="T21" fmla="*/ 133 h 266"/>
              <a:gd name="T22" fmla="*/ 27 w 124"/>
              <a:gd name="T23" fmla="*/ 133 h 266"/>
              <a:gd name="T24" fmla="*/ 27 w 124"/>
              <a:gd name="T25" fmla="*/ 266 h 266"/>
              <a:gd name="T26" fmla="*/ 80 w 124"/>
              <a:gd name="T27" fmla="*/ 266 h 266"/>
              <a:gd name="T28" fmla="*/ 80 w 124"/>
              <a:gd name="T29" fmla="*/ 133 h 266"/>
              <a:gd name="T30" fmla="*/ 119 w 124"/>
              <a:gd name="T31" fmla="*/ 133 h 266"/>
              <a:gd name="T32" fmla="*/ 121 w 124"/>
              <a:gd name="T33" fmla="*/ 112 h 266"/>
              <a:gd name="T34" fmla="*/ 124 w 124"/>
              <a:gd name="T35" fmla="*/ 80 h 266"/>
              <a:gd name="T36" fmla="*/ 82 w 124"/>
              <a:gd name="T37" fmla="*/ 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266">
                <a:moveTo>
                  <a:pt x="82" y="80"/>
                </a:moveTo>
                <a:cubicBezTo>
                  <a:pt x="82" y="59"/>
                  <a:pt x="82" y="59"/>
                  <a:pt x="82" y="59"/>
                </a:cubicBezTo>
                <a:cubicBezTo>
                  <a:pt x="82" y="48"/>
                  <a:pt x="89" y="46"/>
                  <a:pt x="94" y="46"/>
                </a:cubicBezTo>
                <a:cubicBezTo>
                  <a:pt x="98" y="46"/>
                  <a:pt x="123" y="46"/>
                  <a:pt x="123" y="46"/>
                </a:cubicBezTo>
                <a:cubicBezTo>
                  <a:pt x="123" y="0"/>
                  <a:pt x="123" y="0"/>
                  <a:pt x="123" y="0"/>
                </a:cubicBezTo>
                <a:cubicBezTo>
                  <a:pt x="82" y="0"/>
                  <a:pt x="82" y="0"/>
                  <a:pt x="82" y="0"/>
                </a:cubicBezTo>
                <a:cubicBezTo>
                  <a:pt x="37" y="0"/>
                  <a:pt x="26" y="34"/>
                  <a:pt x="26" y="56"/>
                </a:cubicBezTo>
                <a:cubicBezTo>
                  <a:pt x="26" y="80"/>
                  <a:pt x="26" y="80"/>
                  <a:pt x="26" y="80"/>
                </a:cubicBezTo>
                <a:cubicBezTo>
                  <a:pt x="0" y="80"/>
                  <a:pt x="0" y="80"/>
                  <a:pt x="0" y="80"/>
                </a:cubicBezTo>
                <a:cubicBezTo>
                  <a:pt x="0" y="112"/>
                  <a:pt x="0" y="112"/>
                  <a:pt x="0" y="112"/>
                </a:cubicBezTo>
                <a:cubicBezTo>
                  <a:pt x="0" y="133"/>
                  <a:pt x="0" y="133"/>
                  <a:pt x="0" y="133"/>
                </a:cubicBezTo>
                <a:cubicBezTo>
                  <a:pt x="27" y="133"/>
                  <a:pt x="27" y="133"/>
                  <a:pt x="27" y="133"/>
                </a:cubicBezTo>
                <a:cubicBezTo>
                  <a:pt x="27" y="193"/>
                  <a:pt x="27" y="266"/>
                  <a:pt x="27" y="266"/>
                </a:cubicBezTo>
                <a:cubicBezTo>
                  <a:pt x="80" y="266"/>
                  <a:pt x="80" y="266"/>
                  <a:pt x="80" y="266"/>
                </a:cubicBezTo>
                <a:cubicBezTo>
                  <a:pt x="80" y="266"/>
                  <a:pt x="80" y="192"/>
                  <a:pt x="80" y="133"/>
                </a:cubicBezTo>
                <a:cubicBezTo>
                  <a:pt x="119" y="133"/>
                  <a:pt x="119" y="133"/>
                  <a:pt x="119" y="133"/>
                </a:cubicBezTo>
                <a:cubicBezTo>
                  <a:pt x="121" y="112"/>
                  <a:pt x="121" y="112"/>
                  <a:pt x="121" y="112"/>
                </a:cubicBezTo>
                <a:cubicBezTo>
                  <a:pt x="124" y="80"/>
                  <a:pt x="124" y="80"/>
                  <a:pt x="124" y="80"/>
                </a:cubicBezTo>
                <a:lnTo>
                  <a:pt x="82" y="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0"/>
          <p:cNvSpPr/>
          <p:nvPr/>
        </p:nvSpPr>
        <p:spPr bwMode="auto">
          <a:xfrm>
            <a:off x="5925820" y="4217670"/>
            <a:ext cx="354965" cy="241935"/>
          </a:xfrm>
          <a:custGeom>
            <a:avLst/>
            <a:gdLst>
              <a:gd name="T0" fmla="*/ 198 w 298"/>
              <a:gd name="T1" fmla="*/ 0 h 175"/>
              <a:gd name="T2" fmla="*/ 240 w 298"/>
              <a:gd name="T3" fmla="*/ 42 h 175"/>
              <a:gd name="T4" fmla="*/ 161 w 298"/>
              <a:gd name="T5" fmla="*/ 121 h 175"/>
              <a:gd name="T6" fmla="*/ 94 w 298"/>
              <a:gd name="T7" fmla="*/ 54 h 175"/>
              <a:gd name="T8" fmla="*/ 0 w 298"/>
              <a:gd name="T9" fmla="*/ 148 h 175"/>
              <a:gd name="T10" fmla="*/ 23 w 298"/>
              <a:gd name="T11" fmla="*/ 175 h 175"/>
              <a:gd name="T12" fmla="*/ 94 w 298"/>
              <a:gd name="T13" fmla="*/ 104 h 175"/>
              <a:gd name="T14" fmla="*/ 161 w 298"/>
              <a:gd name="T15" fmla="*/ 172 h 175"/>
              <a:gd name="T16" fmla="*/ 265 w 298"/>
              <a:gd name="T17" fmla="*/ 67 h 175"/>
              <a:gd name="T18" fmla="*/ 298 w 298"/>
              <a:gd name="T19" fmla="*/ 101 h 175"/>
              <a:gd name="T20" fmla="*/ 298 w 298"/>
              <a:gd name="T21" fmla="*/ 0 h 175"/>
              <a:gd name="T22" fmla="*/ 198 w 298"/>
              <a:gd name="T23" fmla="*/ 0 h 175"/>
              <a:gd name="T24" fmla="*/ 198 w 298"/>
              <a:gd name="T2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175">
                <a:moveTo>
                  <a:pt x="198" y="0"/>
                </a:moveTo>
                <a:lnTo>
                  <a:pt x="240" y="42"/>
                </a:lnTo>
                <a:lnTo>
                  <a:pt x="161" y="121"/>
                </a:lnTo>
                <a:lnTo>
                  <a:pt x="94" y="54"/>
                </a:lnTo>
                <a:lnTo>
                  <a:pt x="0" y="148"/>
                </a:lnTo>
                <a:lnTo>
                  <a:pt x="23" y="175"/>
                </a:lnTo>
                <a:lnTo>
                  <a:pt x="94" y="104"/>
                </a:lnTo>
                <a:lnTo>
                  <a:pt x="161" y="172"/>
                </a:lnTo>
                <a:lnTo>
                  <a:pt x="265" y="67"/>
                </a:lnTo>
                <a:lnTo>
                  <a:pt x="298" y="101"/>
                </a:lnTo>
                <a:lnTo>
                  <a:pt x="298" y="0"/>
                </a:lnTo>
                <a:lnTo>
                  <a:pt x="198" y="0"/>
                </a:lnTo>
                <a:lnTo>
                  <a:pt x="198" y="0"/>
                </a:lnTo>
                <a:close/>
              </a:path>
            </a:pathLst>
          </a:custGeom>
          <a:solidFill>
            <a:schemeClr val="bg1"/>
          </a:solidFill>
          <a:ln>
            <a:noFill/>
          </a:ln>
        </p:spPr>
        <p:txBody>
          <a:bodyPr vert="horz" wrap="square" lIns="91440" tIns="45720" rIns="91440" bIns="45720" numCol="1" anchor="t" anchorCtr="0" compatLnSpc="1"/>
          <a:lstStyle/>
          <a:p>
            <a:pPr algn="ctr"/>
            <a:endParaRPr lang="zh-CN" altLang="en-US"/>
          </a:p>
        </p:txBody>
      </p:sp>
      <p:sp>
        <p:nvSpPr>
          <p:cNvPr id="4105" name="Freeform 12"/>
          <p:cNvSpPr/>
          <p:nvPr/>
        </p:nvSpPr>
        <p:spPr bwMode="auto">
          <a:xfrm>
            <a:off x="5965825" y="5445760"/>
            <a:ext cx="332740" cy="288925"/>
          </a:xfrm>
          <a:custGeom>
            <a:avLst/>
            <a:gdLst>
              <a:gd name="T0" fmla="*/ 266 w 266"/>
              <a:gd name="T1" fmla="*/ 26 h 213"/>
              <a:gd name="T2" fmla="*/ 234 w 266"/>
              <a:gd name="T3" fmla="*/ 34 h 213"/>
              <a:gd name="T4" fmla="*/ 258 w 266"/>
              <a:gd name="T5" fmla="*/ 4 h 213"/>
              <a:gd name="T6" fmla="*/ 224 w 266"/>
              <a:gd name="T7" fmla="*/ 17 h 213"/>
              <a:gd name="T8" fmla="*/ 184 w 266"/>
              <a:gd name="T9" fmla="*/ 0 h 213"/>
              <a:gd name="T10" fmla="*/ 130 w 266"/>
              <a:gd name="T11" fmla="*/ 54 h 213"/>
              <a:gd name="T12" fmla="*/ 131 w 266"/>
              <a:gd name="T13" fmla="*/ 66 h 213"/>
              <a:gd name="T14" fmla="*/ 19 w 266"/>
              <a:gd name="T15" fmla="*/ 10 h 213"/>
              <a:gd name="T16" fmla="*/ 11 w 266"/>
              <a:gd name="T17" fmla="*/ 37 h 213"/>
              <a:gd name="T18" fmla="*/ 36 w 266"/>
              <a:gd name="T19" fmla="*/ 82 h 213"/>
              <a:gd name="T20" fmla="*/ 11 w 266"/>
              <a:gd name="T21" fmla="*/ 75 h 213"/>
              <a:gd name="T22" fmla="*/ 11 w 266"/>
              <a:gd name="T23" fmla="*/ 76 h 213"/>
              <a:gd name="T24" fmla="*/ 15 w 266"/>
              <a:gd name="T25" fmla="*/ 95 h 213"/>
              <a:gd name="T26" fmla="*/ 55 w 266"/>
              <a:gd name="T27" fmla="*/ 128 h 213"/>
              <a:gd name="T28" fmla="*/ 40 w 266"/>
              <a:gd name="T29" fmla="*/ 130 h 213"/>
              <a:gd name="T30" fmla="*/ 30 w 266"/>
              <a:gd name="T31" fmla="*/ 129 h 213"/>
              <a:gd name="T32" fmla="*/ 81 w 266"/>
              <a:gd name="T33" fmla="*/ 167 h 213"/>
              <a:gd name="T34" fmla="*/ 13 w 266"/>
              <a:gd name="T35" fmla="*/ 190 h 213"/>
              <a:gd name="T36" fmla="*/ 0 w 266"/>
              <a:gd name="T37" fmla="*/ 189 h 213"/>
              <a:gd name="T38" fmla="*/ 84 w 266"/>
              <a:gd name="T39" fmla="*/ 213 h 213"/>
              <a:gd name="T40" fmla="*/ 235 w 266"/>
              <a:gd name="T41" fmla="*/ 93 h 213"/>
              <a:gd name="T42" fmla="*/ 239 w 266"/>
              <a:gd name="T43" fmla="*/ 60 h 213"/>
              <a:gd name="T44" fmla="*/ 239 w 266"/>
              <a:gd name="T45" fmla="*/ 53 h 213"/>
              <a:gd name="T46" fmla="*/ 266 w 266"/>
              <a:gd name="T47" fmla="*/ 2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6" h="213">
                <a:moveTo>
                  <a:pt x="266" y="26"/>
                </a:moveTo>
                <a:cubicBezTo>
                  <a:pt x="256" y="30"/>
                  <a:pt x="245" y="33"/>
                  <a:pt x="234" y="34"/>
                </a:cubicBezTo>
                <a:cubicBezTo>
                  <a:pt x="246" y="27"/>
                  <a:pt x="254" y="17"/>
                  <a:pt x="258" y="4"/>
                </a:cubicBezTo>
                <a:cubicBezTo>
                  <a:pt x="248" y="11"/>
                  <a:pt x="236" y="15"/>
                  <a:pt x="224" y="17"/>
                </a:cubicBezTo>
                <a:cubicBezTo>
                  <a:pt x="214" y="7"/>
                  <a:pt x="200" y="0"/>
                  <a:pt x="184" y="0"/>
                </a:cubicBezTo>
                <a:cubicBezTo>
                  <a:pt x="154" y="0"/>
                  <a:pt x="130" y="25"/>
                  <a:pt x="130" y="54"/>
                </a:cubicBezTo>
                <a:cubicBezTo>
                  <a:pt x="130" y="58"/>
                  <a:pt x="130" y="62"/>
                  <a:pt x="131" y="66"/>
                </a:cubicBezTo>
                <a:cubicBezTo>
                  <a:pt x="86" y="64"/>
                  <a:pt x="46" y="43"/>
                  <a:pt x="19" y="10"/>
                </a:cubicBezTo>
                <a:cubicBezTo>
                  <a:pt x="14" y="18"/>
                  <a:pt x="11" y="27"/>
                  <a:pt x="11" y="37"/>
                </a:cubicBezTo>
                <a:cubicBezTo>
                  <a:pt x="11" y="56"/>
                  <a:pt x="21" y="72"/>
                  <a:pt x="36" y="82"/>
                </a:cubicBezTo>
                <a:cubicBezTo>
                  <a:pt x="27" y="82"/>
                  <a:pt x="18" y="79"/>
                  <a:pt x="11" y="75"/>
                </a:cubicBezTo>
                <a:cubicBezTo>
                  <a:pt x="11" y="75"/>
                  <a:pt x="11" y="76"/>
                  <a:pt x="11" y="76"/>
                </a:cubicBezTo>
                <a:cubicBezTo>
                  <a:pt x="11" y="83"/>
                  <a:pt x="12" y="89"/>
                  <a:pt x="15" y="95"/>
                </a:cubicBezTo>
                <a:cubicBezTo>
                  <a:pt x="21" y="112"/>
                  <a:pt x="36" y="125"/>
                  <a:pt x="55" y="128"/>
                </a:cubicBezTo>
                <a:cubicBezTo>
                  <a:pt x="50" y="130"/>
                  <a:pt x="45" y="130"/>
                  <a:pt x="40" y="130"/>
                </a:cubicBezTo>
                <a:cubicBezTo>
                  <a:pt x="37" y="130"/>
                  <a:pt x="33" y="130"/>
                  <a:pt x="30" y="129"/>
                </a:cubicBezTo>
                <a:cubicBezTo>
                  <a:pt x="37" y="151"/>
                  <a:pt x="57" y="166"/>
                  <a:pt x="81" y="167"/>
                </a:cubicBezTo>
                <a:cubicBezTo>
                  <a:pt x="62" y="181"/>
                  <a:pt x="39" y="190"/>
                  <a:pt x="13" y="190"/>
                </a:cubicBezTo>
                <a:cubicBezTo>
                  <a:pt x="9" y="190"/>
                  <a:pt x="5" y="189"/>
                  <a:pt x="0" y="189"/>
                </a:cubicBezTo>
                <a:cubicBezTo>
                  <a:pt x="24" y="204"/>
                  <a:pt x="53" y="213"/>
                  <a:pt x="84" y="213"/>
                </a:cubicBezTo>
                <a:cubicBezTo>
                  <a:pt x="169" y="213"/>
                  <a:pt x="221" y="154"/>
                  <a:pt x="235" y="93"/>
                </a:cubicBezTo>
                <a:cubicBezTo>
                  <a:pt x="237" y="82"/>
                  <a:pt x="239" y="71"/>
                  <a:pt x="239" y="60"/>
                </a:cubicBezTo>
                <a:cubicBezTo>
                  <a:pt x="239" y="58"/>
                  <a:pt x="239" y="56"/>
                  <a:pt x="239" y="53"/>
                </a:cubicBezTo>
                <a:cubicBezTo>
                  <a:pt x="249" y="46"/>
                  <a:pt x="258" y="36"/>
                  <a:pt x="266" y="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diamond(in)">
                                      <p:cBhvr>
                                        <p:cTn id="7" dur="2000"/>
                                        <p:tgtEl>
                                          <p:spTgt spid="75"/>
                                        </p:tgtEl>
                                      </p:cBhvr>
                                    </p:animEffect>
                                  </p:childTnLst>
                                </p:cTn>
                              </p:par>
                              <p:par>
                                <p:cTn id="8" presetID="8" presetClass="entr" presetSubtype="16"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diamond(in)">
                                      <p:cBhvr>
                                        <p:cTn id="10" dur="2000"/>
                                        <p:tgtEl>
                                          <p:spTgt spid="78"/>
                                        </p:tgtEl>
                                      </p:cBhvr>
                                    </p:animEffect>
                                  </p:childTnLst>
                                </p:cTn>
                              </p:par>
                              <p:par>
                                <p:cTn id="11" presetID="8" presetClass="entr" presetSubtype="16"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diamond(in)">
                                      <p:cBhvr>
                                        <p:cTn id="13" dur="2000"/>
                                        <p:tgtEl>
                                          <p:spTgt spid="8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amond(in)">
                                      <p:cBhvr>
                                        <p:cTn id="16" dur="2000"/>
                                        <p:tgtEl>
                                          <p:spTgt spid="21"/>
                                        </p:tgtEl>
                                      </p:cBhvr>
                                    </p:animEffect>
                                  </p:childTnLst>
                                </p:cTn>
                              </p:par>
                              <p:par>
                                <p:cTn id="17" presetID="8"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amond(in)">
                                      <p:cBhvr>
                                        <p:cTn id="19" dur="2000"/>
                                        <p:tgtEl>
                                          <p:spTgt spid="19"/>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par>
                                <p:cTn id="23" presetID="8"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par>
                                <p:cTn id="26" presetID="8"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par>
                                <p:cTn id="29" presetID="8"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amond(in)">
                                      <p:cBhvr>
                                        <p:cTn id="31" dur="2000"/>
                                        <p:tgtEl>
                                          <p:spTgt spid="13"/>
                                        </p:tgtEl>
                                      </p:cBhvr>
                                    </p:animEffect>
                                  </p:childTnLst>
                                </p:cTn>
                              </p:par>
                              <p:par>
                                <p:cTn id="32" presetID="8" presetClass="entr" presetSubtype="16"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amond(in)">
                                      <p:cBhvr>
                                        <p:cTn id="34" dur="2000"/>
                                        <p:tgtEl>
                                          <p:spTgt spid="16"/>
                                        </p:tgtEl>
                                      </p:cBhvr>
                                    </p:animEffect>
                                  </p:childTnLst>
                                </p:cTn>
                              </p:par>
                              <p:par>
                                <p:cTn id="35" presetID="8"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amond(in)">
                                      <p:cBhvr>
                                        <p:cTn id="37" dur="2000"/>
                                        <p:tgtEl>
                                          <p:spTgt spid="20"/>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4100"/>
                                        </p:tgtEl>
                                        <p:attrNameLst>
                                          <p:attrName>style.visibility</p:attrName>
                                        </p:attrNameLst>
                                      </p:cBhvr>
                                      <p:to>
                                        <p:strVal val="visible"/>
                                      </p:to>
                                    </p:set>
                                    <p:animEffect transition="in" filter="diamond(in)">
                                      <p:cBhvr>
                                        <p:cTn id="40" dur="2000"/>
                                        <p:tgtEl>
                                          <p:spTgt spid="4100"/>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70"/>
                                        </p:tgtEl>
                                        <p:attrNameLst>
                                          <p:attrName>style.visibility</p:attrName>
                                        </p:attrNameLst>
                                      </p:cBhvr>
                                      <p:to>
                                        <p:strVal val="visible"/>
                                      </p:to>
                                    </p:set>
                                    <p:animEffect transition="in" filter="diamond(in)">
                                      <p:cBhvr>
                                        <p:cTn id="43" dur="2000"/>
                                        <p:tgtEl>
                                          <p:spTgt spid="170"/>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4105"/>
                                        </p:tgtEl>
                                        <p:attrNameLst>
                                          <p:attrName>style.visibility</p:attrName>
                                        </p:attrNameLst>
                                      </p:cBhvr>
                                      <p:to>
                                        <p:strVal val="visible"/>
                                      </p:to>
                                    </p:set>
                                    <p:animEffect transition="in" filter="diamond(in)">
                                      <p:cBhvr>
                                        <p:cTn id="46" dur="2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21" grpId="0"/>
      <p:bldP spid="3" grpId="0" animBg="1"/>
      <p:bldP spid="4100" grpId="0" animBg="1"/>
      <p:bldP spid="170" grpId="0" animBg="1"/>
      <p:bldP spid="4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4"/>
          <p:cNvSpPr txBox="1"/>
          <p:nvPr userDrawn="1"/>
        </p:nvSpPr>
        <p:spPr>
          <a:xfrm>
            <a:off x="3554977" y="4739582"/>
            <a:ext cx="5021451" cy="548640"/>
          </a:xfrm>
          <a:prstGeom prst="rect">
            <a:avLst/>
          </a:prstGeom>
          <a:noFill/>
        </p:spPr>
        <p:txBody>
          <a:bodyPr wrap="square" rtlCol="0">
            <a:spAutoFit/>
          </a:bodyPr>
          <a:lstStyle/>
          <a:p>
            <a:pPr algn="ctr"/>
            <a:r>
              <a:rPr lang="zh-CN" altLang="en-US" sz="2800" smtClean="0">
                <a:solidFill>
                  <a:schemeClr val="tx1">
                    <a:lumMod val="75000"/>
                    <a:lumOff val="25000"/>
                  </a:schemeClr>
                </a:solidFill>
                <a:latin typeface="微软雅黑" panose="020B0503020204020204" charset="-122"/>
                <a:ea typeface="微软雅黑" panose="020B0503020204020204" charset="-122"/>
              </a:rPr>
              <a:t>请输入第四章标题</a:t>
            </a:r>
            <a:endParaRPr lang="zh-CN" altLang="en-US" sz="2800" smtClean="0">
              <a:solidFill>
                <a:schemeClr val="tx1">
                  <a:lumMod val="75000"/>
                  <a:lumOff val="25000"/>
                </a:schemeClr>
              </a:solidFill>
              <a:latin typeface="微软雅黑" panose="020B0503020204020204" charset="-122"/>
              <a:ea typeface="微软雅黑" panose="020B0503020204020204" charset="-122"/>
            </a:endParaRPr>
          </a:p>
        </p:txBody>
      </p:sp>
      <p:grpSp>
        <p:nvGrpSpPr>
          <p:cNvPr id="6" name="组合 5"/>
          <p:cNvGrpSpPr/>
          <p:nvPr/>
        </p:nvGrpSpPr>
        <p:grpSpPr>
          <a:xfrm>
            <a:off x="5039360" y="2593340"/>
            <a:ext cx="2084513" cy="2033270"/>
            <a:chOff x="8578" y="3124"/>
            <a:chExt cx="1601" cy="1810"/>
          </a:xfrm>
        </p:grpSpPr>
        <p:sp>
          <p:nvSpPr>
            <p:cNvPr id="5" name="菱形 4"/>
            <p:cNvSpPr/>
            <p:nvPr/>
          </p:nvSpPr>
          <p:spPr>
            <a:xfrm>
              <a:off x="8578" y="3124"/>
              <a:ext cx="1575" cy="1810"/>
            </a:xfrm>
            <a:prstGeom prst="diamond">
              <a:avLst/>
            </a:prstGeom>
            <a:noFill/>
            <a:ln>
              <a:solidFill>
                <a:srgbClr val="32AAE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8797" y="3332"/>
              <a:ext cx="1382" cy="1395"/>
            </a:xfrm>
            <a:prstGeom prst="rect">
              <a:avLst/>
            </a:prstGeom>
            <a:noFill/>
          </p:spPr>
          <p:txBody>
            <a:bodyPr wrap="square" rtlCol="0">
              <a:spAutoFit/>
            </a:bodyPr>
            <a:lstStyle/>
            <a:p>
              <a:r>
                <a:rPr lang="en-US" altLang="zh-CN" sz="9600">
                  <a:solidFill>
                    <a:srgbClr val="32AAE6"/>
                  </a:solidFill>
                </a:rPr>
                <a:t>04</a:t>
              </a:r>
              <a:endParaRPr lang="en-US" altLang="zh-CN" sz="9600">
                <a:solidFill>
                  <a:srgbClr val="32AAE6"/>
                </a:solidFill>
              </a:endParaRPr>
            </a:p>
          </p:txBody>
        </p:sp>
      </p:grpSp>
      <p:sp>
        <p:nvSpPr>
          <p:cNvPr id="68" name="矩形 6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348990" y="5288280"/>
            <a:ext cx="5494020" cy="520065"/>
          </a:xfrm>
          <a:prstGeom prst="rect">
            <a:avLst/>
          </a:prstGeom>
        </p:spPr>
        <p:txBody>
          <a:bodyPr wrap="square">
            <a:spAutoFit/>
          </a:bodyPr>
          <a:lstStyle/>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diamond(in)">
                                      <p:cBhvr>
                                        <p:cTn id="13"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图片 160" descr="C:\Users\akazaM\Desktop\timg (5).jpgtimg (5)"/>
          <p:cNvPicPr>
            <a:picLocks noChangeAspect="1" noChangeArrowheads="1"/>
          </p:cNvPicPr>
          <p:nvPr/>
        </p:nvPicPr>
        <p:blipFill>
          <a:blip r:embed="rId1"/>
          <a:stretch>
            <a:fillRect/>
          </a:stretch>
        </p:blipFill>
        <p:spPr bwMode="auto">
          <a:xfrm rot="865397">
            <a:off x="7388860" y="2286635"/>
            <a:ext cx="3653790" cy="3135630"/>
          </a:xfrm>
          <a:prstGeom prst="rect">
            <a:avLst/>
          </a:prstGeom>
          <a:solidFill>
            <a:srgbClr val="FFFFFF">
              <a:shade val="85000"/>
            </a:srgbClr>
          </a:solidFill>
          <a:ln w="13335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a:bevelT w="0" h="0"/>
            <a:contourClr>
              <a:srgbClr val="969696"/>
            </a:contourClr>
          </a:sp3d>
        </p:spPr>
      </p:pic>
      <p:sp>
        <p:nvSpPr>
          <p:cNvPr id="24" name="矩形 23"/>
          <p:cNvSpPr/>
          <p:nvPr/>
        </p:nvSpPr>
        <p:spPr>
          <a:xfrm>
            <a:off x="1012190" y="2766695"/>
            <a:ext cx="648970" cy="510540"/>
          </a:xfrm>
          <a:prstGeom prst="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009650" y="3300095"/>
            <a:ext cx="648970" cy="360045"/>
          </a:xfrm>
          <a:prstGeom prst="rect">
            <a:avLst/>
          </a:prstGeom>
          <a:solidFill>
            <a:srgbClr val="5B9BD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49" name="组合 2048"/>
          <p:cNvGrpSpPr/>
          <p:nvPr/>
        </p:nvGrpSpPr>
        <p:grpSpPr>
          <a:xfrm>
            <a:off x="1012289" y="4055745"/>
            <a:ext cx="649148" cy="892901"/>
            <a:chOff x="755576" y="3363838"/>
            <a:chExt cx="435629" cy="893114"/>
          </a:xfrm>
        </p:grpSpPr>
        <p:sp>
          <p:nvSpPr>
            <p:cNvPr id="32" name="矩形 31"/>
            <p:cNvSpPr/>
            <p:nvPr/>
          </p:nvSpPr>
          <p:spPr>
            <a:xfrm>
              <a:off x="755576" y="3363838"/>
              <a:ext cx="435629" cy="510342"/>
            </a:xfrm>
            <a:prstGeom prst="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55576" y="3896912"/>
              <a:ext cx="435629" cy="360040"/>
            </a:xfrm>
            <a:prstGeom prst="rect">
              <a:avLst/>
            </a:prstGeom>
            <a:solidFill>
              <a:srgbClr val="5B9BD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01600" y="163195"/>
            <a:ext cx="2555875" cy="365760"/>
            <a:chOff x="160" y="257"/>
            <a:chExt cx="4025" cy="576"/>
          </a:xfrm>
        </p:grpSpPr>
        <p:sp>
          <p:nvSpPr>
            <p:cNvPr id="21" name="矩形 20"/>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13" name="椭圆 12"/>
            <p:cNvSpPr/>
            <p:nvPr/>
          </p:nvSpPr>
          <p:spPr>
            <a:xfrm>
              <a:off x="160" y="257"/>
              <a:ext cx="528" cy="537"/>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4</a:t>
              </a:r>
              <a:endParaRPr lang="en-US" altLang="zh-CN"/>
            </a:p>
          </p:txBody>
        </p:sp>
      </p:grpSp>
      <p:sp>
        <p:nvSpPr>
          <p:cNvPr id="9" name="文本框 8"/>
          <p:cNvSpPr txBox="1"/>
          <p:nvPr/>
        </p:nvSpPr>
        <p:spPr>
          <a:xfrm>
            <a:off x="1102995" y="2804795"/>
            <a:ext cx="491490" cy="460375"/>
          </a:xfrm>
          <a:prstGeom prst="rect">
            <a:avLst/>
          </a:prstGeom>
          <a:noFill/>
        </p:spPr>
        <p:txBody>
          <a:bodyPr wrap="none" rtlCol="0">
            <a:spAutoFit/>
          </a:bodyPr>
          <a:lstStyle/>
          <a:p>
            <a:r>
              <a:rPr lang="en-US" altLang="zh-CN" sz="2400">
                <a:solidFill>
                  <a:schemeClr val="bg1"/>
                </a:solidFill>
              </a:rPr>
              <a:t>01</a:t>
            </a:r>
            <a:endParaRPr lang="en-US" altLang="zh-CN" sz="2400">
              <a:solidFill>
                <a:schemeClr val="bg1"/>
              </a:solidFill>
            </a:endParaRPr>
          </a:p>
        </p:txBody>
      </p:sp>
      <p:sp>
        <p:nvSpPr>
          <p:cNvPr id="10" name="文本框 9"/>
          <p:cNvSpPr txBox="1"/>
          <p:nvPr/>
        </p:nvSpPr>
        <p:spPr>
          <a:xfrm>
            <a:off x="1088390" y="4080510"/>
            <a:ext cx="491490" cy="460375"/>
          </a:xfrm>
          <a:prstGeom prst="rect">
            <a:avLst/>
          </a:prstGeom>
          <a:noFill/>
        </p:spPr>
        <p:txBody>
          <a:bodyPr wrap="none" rtlCol="0">
            <a:spAutoFit/>
          </a:bodyPr>
          <a:lstStyle/>
          <a:p>
            <a:r>
              <a:rPr lang="en-US" altLang="zh-CN" sz="2400">
                <a:solidFill>
                  <a:schemeClr val="bg1"/>
                </a:solidFill>
              </a:rPr>
              <a:t>02</a:t>
            </a:r>
            <a:endParaRPr lang="en-US" altLang="zh-CN" sz="2400">
              <a:solidFill>
                <a:schemeClr val="bg1"/>
              </a:solidFill>
            </a:endParaRPr>
          </a:p>
        </p:txBody>
      </p:sp>
      <p:sp>
        <p:nvSpPr>
          <p:cNvPr id="11" name="TextBox 23"/>
          <p:cNvSpPr txBox="1"/>
          <p:nvPr/>
        </p:nvSpPr>
        <p:spPr>
          <a:xfrm>
            <a:off x="1815465" y="3013075"/>
            <a:ext cx="4904740"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更多内容可点击编辑请输入文字内容更多内容可点击编辑请输入文字内容</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2" name="TextBox 24"/>
          <p:cNvSpPr txBox="1"/>
          <p:nvPr/>
        </p:nvSpPr>
        <p:spPr>
          <a:xfrm>
            <a:off x="1815594" y="2817781"/>
            <a:ext cx="1427480" cy="319405"/>
          </a:xfrm>
          <a:prstGeom prst="rect">
            <a:avLst/>
          </a:prstGeom>
          <a:noFill/>
        </p:spPr>
        <p:txBody>
          <a:bodyPr wrap="none" rtlCol="0">
            <a:spAutoFit/>
          </a:bodyPr>
          <a:lstStyle/>
          <a:p>
            <a:pPr algn="ctr"/>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15" name="TextBox 23"/>
          <p:cNvSpPr txBox="1"/>
          <p:nvPr/>
        </p:nvSpPr>
        <p:spPr>
          <a:xfrm>
            <a:off x="1815465" y="4206240"/>
            <a:ext cx="4904740"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更多内容可点击编辑请输入文字内容更多内容可点击编辑请输入文字内容</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6" name="TextBox 24"/>
          <p:cNvSpPr txBox="1"/>
          <p:nvPr/>
        </p:nvSpPr>
        <p:spPr>
          <a:xfrm>
            <a:off x="1815594" y="4010946"/>
            <a:ext cx="1427480" cy="319405"/>
          </a:xfrm>
          <a:prstGeom prst="rect">
            <a:avLst/>
          </a:prstGeom>
          <a:noFill/>
        </p:spPr>
        <p:txBody>
          <a:bodyPr wrap="none" rtlCol="0">
            <a:spAutoFit/>
          </a:bodyPr>
          <a:lstStyle/>
          <a:p>
            <a:pPr algn="ctr"/>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17" name="文本框 16"/>
          <p:cNvSpPr txBox="1"/>
          <p:nvPr/>
        </p:nvSpPr>
        <p:spPr>
          <a:xfrm>
            <a:off x="986790" y="3314065"/>
            <a:ext cx="655949" cy="369332"/>
          </a:xfrm>
          <a:prstGeom prst="rect">
            <a:avLst/>
          </a:prstGeom>
          <a:noFill/>
        </p:spPr>
        <p:txBody>
          <a:bodyPr wrap="none" rtlCol="0">
            <a:spAutoFit/>
          </a:bodyPr>
          <a:lstStyle/>
          <a:p>
            <a:r>
              <a:rPr lang="en-US" altLang="zh-CN" smtClean="0">
                <a:solidFill>
                  <a:schemeClr val="bg1"/>
                </a:solidFill>
              </a:rPr>
              <a:t>201X</a:t>
            </a:r>
            <a:endParaRPr lang="en-US" altLang="zh-CN">
              <a:solidFill>
                <a:schemeClr val="bg1"/>
              </a:solidFill>
            </a:endParaRPr>
          </a:p>
        </p:txBody>
      </p:sp>
      <p:sp>
        <p:nvSpPr>
          <p:cNvPr id="18" name="文本框 17"/>
          <p:cNvSpPr txBox="1"/>
          <p:nvPr/>
        </p:nvSpPr>
        <p:spPr>
          <a:xfrm>
            <a:off x="974090" y="4599305"/>
            <a:ext cx="655949" cy="369332"/>
          </a:xfrm>
          <a:prstGeom prst="rect">
            <a:avLst/>
          </a:prstGeom>
          <a:noFill/>
        </p:spPr>
        <p:txBody>
          <a:bodyPr wrap="none" rtlCol="0">
            <a:spAutoFit/>
          </a:bodyPr>
          <a:lstStyle/>
          <a:p>
            <a:r>
              <a:rPr lang="en-US" altLang="zh-CN" smtClean="0">
                <a:solidFill>
                  <a:schemeClr val="bg1"/>
                </a:solidFill>
              </a:rPr>
              <a:t>201X</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8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blinds(horizontal)">
                                      <p:cBhvr>
                                        <p:cTn id="7" dur="500"/>
                                        <p:tgtEl>
                                          <p:spTgt spid="16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2049"/>
                                        </p:tgtEl>
                                        <p:attrNameLst>
                                          <p:attrName>style.visibility</p:attrName>
                                        </p:attrNameLst>
                                      </p:cBhvr>
                                      <p:to>
                                        <p:strVal val="visible"/>
                                      </p:to>
                                    </p:set>
                                    <p:animEffect transition="in" filter="blinds(horizontal)">
                                      <p:cBhvr>
                                        <p:cTn id="16" dur="500"/>
                                        <p:tgtEl>
                                          <p:spTgt spid="2049"/>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9" grpId="0"/>
      <p:bldP spid="10" grpId="0"/>
      <p:bldP spid="11" grpId="0"/>
      <p:bldP spid="12"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1"/>
          <p:cNvSpPr/>
          <p:nvPr/>
        </p:nvSpPr>
        <p:spPr>
          <a:xfrm>
            <a:off x="5978958" y="2088034"/>
            <a:ext cx="1207769" cy="1180319"/>
          </a:xfrm>
          <a:custGeom>
            <a:avLst/>
            <a:gdLst/>
            <a:ahLst/>
            <a:cxnLst/>
            <a:rect l="l" t="t" r="r" b="b"/>
            <a:pathLst>
              <a:path w="978456" h="955825">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6" name="空心弧 1"/>
          <p:cNvSpPr/>
          <p:nvPr/>
        </p:nvSpPr>
        <p:spPr>
          <a:xfrm rot="16200000">
            <a:off x="4749622" y="2109601"/>
            <a:ext cx="1207769" cy="1180319"/>
          </a:xfrm>
          <a:custGeom>
            <a:avLst/>
            <a:gdLst/>
            <a:ahLst/>
            <a:cxnLst/>
            <a:rect l="l" t="t" r="r" b="b"/>
            <a:pathLst>
              <a:path w="978456" h="955825">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7" name="空心弧 1"/>
          <p:cNvSpPr/>
          <p:nvPr/>
        </p:nvSpPr>
        <p:spPr>
          <a:xfrm rot="10800000">
            <a:off x="4761385" y="3342859"/>
            <a:ext cx="1207769" cy="1182279"/>
          </a:xfrm>
          <a:custGeom>
            <a:avLst/>
            <a:gdLst/>
            <a:ahLst/>
            <a:cxnLst/>
            <a:rect l="l" t="t" r="r" b="b"/>
            <a:pathLst>
              <a:path w="978456" h="955825">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8" name="空心弧 1"/>
          <p:cNvSpPr/>
          <p:nvPr/>
        </p:nvSpPr>
        <p:spPr>
          <a:xfrm rot="5400000">
            <a:off x="5989741" y="3330114"/>
            <a:ext cx="1209729" cy="1180319"/>
          </a:xfrm>
          <a:custGeom>
            <a:avLst/>
            <a:gdLst/>
            <a:ahLst/>
            <a:cxnLst/>
            <a:rect l="l" t="t" r="r" b="b"/>
            <a:pathLst>
              <a:path w="978456" h="955825">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48" name="TextBox 23"/>
          <p:cNvSpPr txBox="1"/>
          <p:nvPr/>
        </p:nvSpPr>
        <p:spPr>
          <a:xfrm>
            <a:off x="7344410" y="2353945"/>
            <a:ext cx="3207385"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更多内容可点击编辑请输入文字内容更多内容可点击编辑请输入文字内容</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9" name="TextBox 24"/>
          <p:cNvSpPr txBox="1"/>
          <p:nvPr/>
        </p:nvSpPr>
        <p:spPr>
          <a:xfrm>
            <a:off x="7344539" y="2158651"/>
            <a:ext cx="1427480" cy="319405"/>
          </a:xfrm>
          <a:prstGeom prst="rect">
            <a:avLst/>
          </a:prstGeom>
          <a:noFill/>
        </p:spPr>
        <p:txBody>
          <a:bodyPr wrap="none" rtlCol="0">
            <a:spAutoFit/>
          </a:bodyPr>
          <a:lstStyle/>
          <a:p>
            <a:pPr algn="ctr"/>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50" name="TextBox 23"/>
          <p:cNvSpPr txBox="1"/>
          <p:nvPr/>
        </p:nvSpPr>
        <p:spPr>
          <a:xfrm>
            <a:off x="7344410" y="3753485"/>
            <a:ext cx="3207385"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更多内容可点击编辑请输入文字内容更多内容可点击编辑请输入文字内容</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1" name="TextBox 24"/>
          <p:cNvSpPr txBox="1"/>
          <p:nvPr/>
        </p:nvSpPr>
        <p:spPr>
          <a:xfrm>
            <a:off x="7344539" y="3558191"/>
            <a:ext cx="1427480" cy="319405"/>
          </a:xfrm>
          <a:prstGeom prst="rect">
            <a:avLst/>
          </a:prstGeom>
          <a:noFill/>
        </p:spPr>
        <p:txBody>
          <a:bodyPr wrap="none" rtlCol="0">
            <a:spAutoFit/>
          </a:bodyPr>
          <a:lstStyle/>
          <a:p>
            <a:pPr algn="ctr"/>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52" name="TextBox 23"/>
          <p:cNvSpPr txBox="1"/>
          <p:nvPr/>
        </p:nvSpPr>
        <p:spPr>
          <a:xfrm>
            <a:off x="1363980" y="2469515"/>
            <a:ext cx="3207385" cy="645160"/>
          </a:xfrm>
          <a:prstGeom prst="rect">
            <a:avLst/>
          </a:prstGeom>
          <a:noFill/>
        </p:spPr>
        <p:txBody>
          <a:bodyPr wrap="square" rtlCol="0">
            <a:spAutoFit/>
          </a:bodyPr>
          <a:lstStyle/>
          <a:p>
            <a:pPr algn="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更多内容可点击编辑请输入文字内容更多内容可点击编辑请输入文字内容</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3" name="TextBox 24"/>
          <p:cNvSpPr txBox="1"/>
          <p:nvPr/>
        </p:nvSpPr>
        <p:spPr>
          <a:xfrm>
            <a:off x="3124964" y="2255806"/>
            <a:ext cx="1427480" cy="319405"/>
          </a:xfrm>
          <a:prstGeom prst="rect">
            <a:avLst/>
          </a:prstGeom>
          <a:noFill/>
        </p:spPr>
        <p:txBody>
          <a:bodyPr wrap="none" rtlCol="0">
            <a:spAutoFit/>
          </a:bodyPr>
          <a:lstStyle/>
          <a:p>
            <a:pPr algn="r"/>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54" name="TextBox 23"/>
          <p:cNvSpPr txBox="1"/>
          <p:nvPr/>
        </p:nvSpPr>
        <p:spPr>
          <a:xfrm>
            <a:off x="1344930" y="3753485"/>
            <a:ext cx="3207385" cy="645160"/>
          </a:xfrm>
          <a:prstGeom prst="rect">
            <a:avLst/>
          </a:prstGeom>
          <a:noFill/>
        </p:spPr>
        <p:txBody>
          <a:bodyPr wrap="square" rtlCol="0">
            <a:spAutoFit/>
          </a:bodyPr>
          <a:lstStyle/>
          <a:p>
            <a:pPr algn="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更多内容可点击编辑请输入文字内容更多内容可点击编辑请输入文字内容</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55" name="TextBox 24"/>
          <p:cNvSpPr txBox="1"/>
          <p:nvPr/>
        </p:nvSpPr>
        <p:spPr>
          <a:xfrm>
            <a:off x="3105914" y="3539776"/>
            <a:ext cx="1427480" cy="319405"/>
          </a:xfrm>
          <a:prstGeom prst="rect">
            <a:avLst/>
          </a:prstGeom>
          <a:noFill/>
        </p:spPr>
        <p:txBody>
          <a:bodyPr wrap="none" rtlCol="0">
            <a:spAutoFit/>
          </a:bodyPr>
          <a:lstStyle/>
          <a:p>
            <a:pPr algn="r"/>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10266" name="Rectangle 26"/>
          <p:cNvSpPr>
            <a:spLocks noChangeArrowheads="1"/>
          </p:cNvSpPr>
          <p:nvPr/>
        </p:nvSpPr>
        <p:spPr bwMode="auto">
          <a:xfrm>
            <a:off x="1343025" y="5102225"/>
            <a:ext cx="9337040"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更多内容可点击编辑更多内容可点击编辑更多内容可点击编辑更多内容可点击编辑更多内容可点击编辑</a:t>
            </a:r>
            <a:endParaRPr lang="en-US" altLang="zh-CN" sz="1200">
              <a:solidFill>
                <a:schemeClr val="tx1">
                  <a:lumMod val="75000"/>
                  <a:lumOff val="25000"/>
                </a:schemeClr>
              </a:solidFill>
              <a:latin typeface="微软雅黑" panose="020B0503020204020204" charset="-122"/>
              <a:ea typeface="微软雅黑" panose="020B0503020204020204" charset="-122"/>
            </a:endParaRPr>
          </a:p>
        </p:txBody>
      </p:sp>
      <p:grpSp>
        <p:nvGrpSpPr>
          <p:cNvPr id="57" name="组合 56"/>
          <p:cNvGrpSpPr/>
          <p:nvPr/>
        </p:nvGrpSpPr>
        <p:grpSpPr>
          <a:xfrm>
            <a:off x="5615305" y="2951480"/>
            <a:ext cx="793115" cy="645795"/>
            <a:chOff x="6248" y="4130"/>
            <a:chExt cx="555" cy="490"/>
          </a:xfrm>
          <a:solidFill>
            <a:srgbClr val="32AAE6"/>
          </a:solidFill>
        </p:grpSpPr>
        <p:sp>
          <p:nvSpPr>
            <p:cNvPr id="767" name="Oval 100"/>
            <p:cNvSpPr>
              <a:spLocks noChangeArrowheads="1"/>
            </p:cNvSpPr>
            <p:nvPr/>
          </p:nvSpPr>
          <p:spPr bwMode="auto">
            <a:xfrm>
              <a:off x="6275" y="4293"/>
              <a:ext cx="135" cy="132"/>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68" name="Freeform 101"/>
            <p:cNvSpPr/>
            <p:nvPr/>
          </p:nvSpPr>
          <p:spPr bwMode="auto">
            <a:xfrm>
              <a:off x="6248" y="4448"/>
              <a:ext cx="187" cy="172"/>
            </a:xfrm>
            <a:custGeom>
              <a:avLst/>
              <a:gdLst>
                <a:gd name="T0" fmla="*/ 27 w 53"/>
                <a:gd name="T1" fmla="*/ 0 h 49"/>
                <a:gd name="T2" fmla="*/ 0 w 53"/>
                <a:gd name="T3" fmla="*/ 26 h 49"/>
                <a:gd name="T4" fmla="*/ 0 w 53"/>
                <a:gd name="T5" fmla="*/ 49 h 49"/>
                <a:gd name="T6" fmla="*/ 53 w 53"/>
                <a:gd name="T7" fmla="*/ 49 h 49"/>
                <a:gd name="T8" fmla="*/ 53 w 53"/>
                <a:gd name="T9" fmla="*/ 26 h 49"/>
                <a:gd name="T10" fmla="*/ 27 w 53"/>
                <a:gd name="T11" fmla="*/ 0 h 49"/>
              </a:gdLst>
              <a:ahLst/>
              <a:cxnLst>
                <a:cxn ang="0">
                  <a:pos x="T0" y="T1"/>
                </a:cxn>
                <a:cxn ang="0">
                  <a:pos x="T2" y="T3"/>
                </a:cxn>
                <a:cxn ang="0">
                  <a:pos x="T4" y="T5"/>
                </a:cxn>
                <a:cxn ang="0">
                  <a:pos x="T6" y="T7"/>
                </a:cxn>
                <a:cxn ang="0">
                  <a:pos x="T8" y="T9"/>
                </a:cxn>
                <a:cxn ang="0">
                  <a:pos x="T10" y="T11"/>
                </a:cxn>
              </a:cxnLst>
              <a:rect l="0" t="0" r="r" b="b"/>
              <a:pathLst>
                <a:path w="52" h="49">
                  <a:moveTo>
                    <a:pt x="27"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7"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69" name="Oval 102"/>
            <p:cNvSpPr>
              <a:spLocks noChangeArrowheads="1"/>
            </p:cNvSpPr>
            <p:nvPr/>
          </p:nvSpPr>
          <p:spPr bwMode="auto">
            <a:xfrm>
              <a:off x="6638" y="4293"/>
              <a:ext cx="135" cy="132"/>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70" name="Freeform 103"/>
            <p:cNvSpPr/>
            <p:nvPr/>
          </p:nvSpPr>
          <p:spPr bwMode="auto">
            <a:xfrm>
              <a:off x="6613" y="4448"/>
              <a:ext cx="190" cy="172"/>
            </a:xfrm>
            <a:custGeom>
              <a:avLst/>
              <a:gdLst>
                <a:gd name="T0" fmla="*/ 26 w 53"/>
                <a:gd name="T1" fmla="*/ 0 h 49"/>
                <a:gd name="T2" fmla="*/ 0 w 53"/>
                <a:gd name="T3" fmla="*/ 26 h 49"/>
                <a:gd name="T4" fmla="*/ 0 w 53"/>
                <a:gd name="T5" fmla="*/ 49 h 49"/>
                <a:gd name="T6" fmla="*/ 53 w 53"/>
                <a:gd name="T7" fmla="*/ 49 h 49"/>
                <a:gd name="T8" fmla="*/ 53 w 53"/>
                <a:gd name="T9" fmla="*/ 26 h 49"/>
                <a:gd name="T10" fmla="*/ 26 w 53"/>
                <a:gd name="T11" fmla="*/ 0 h 49"/>
              </a:gdLst>
              <a:ahLst/>
              <a:cxnLst>
                <a:cxn ang="0">
                  <a:pos x="T0" y="T1"/>
                </a:cxn>
                <a:cxn ang="0">
                  <a:pos x="T2" y="T3"/>
                </a:cxn>
                <a:cxn ang="0">
                  <a:pos x="T4" y="T5"/>
                </a:cxn>
                <a:cxn ang="0">
                  <a:pos x="T6" y="T7"/>
                </a:cxn>
                <a:cxn ang="0">
                  <a:pos x="T8" y="T9"/>
                </a:cxn>
                <a:cxn ang="0">
                  <a:pos x="T10" y="T11"/>
                </a:cxn>
              </a:cxnLst>
              <a:rect l="0" t="0" r="r" b="b"/>
              <a:pathLst>
                <a:path w="52" h="49">
                  <a:moveTo>
                    <a:pt x="26"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71" name="Oval 104"/>
            <p:cNvSpPr>
              <a:spLocks noChangeArrowheads="1"/>
            </p:cNvSpPr>
            <p:nvPr/>
          </p:nvSpPr>
          <p:spPr bwMode="auto">
            <a:xfrm>
              <a:off x="6458" y="4130"/>
              <a:ext cx="135" cy="133"/>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72" name="Freeform 105"/>
            <p:cNvSpPr/>
            <p:nvPr/>
          </p:nvSpPr>
          <p:spPr bwMode="auto">
            <a:xfrm>
              <a:off x="6430" y="4283"/>
              <a:ext cx="190" cy="175"/>
            </a:xfrm>
            <a:custGeom>
              <a:avLst/>
              <a:gdLst>
                <a:gd name="T0" fmla="*/ 54 w 54"/>
                <a:gd name="T1" fmla="*/ 27 h 49"/>
                <a:gd name="T2" fmla="*/ 27 w 54"/>
                <a:gd name="T3" fmla="*/ 0 h 49"/>
                <a:gd name="T4" fmla="*/ 0 w 54"/>
                <a:gd name="T5" fmla="*/ 27 h 49"/>
                <a:gd name="T6" fmla="*/ 0 w 54"/>
                <a:gd name="T7" fmla="*/ 49 h 49"/>
                <a:gd name="T8" fmla="*/ 54 w 54"/>
                <a:gd name="T9" fmla="*/ 49 h 49"/>
                <a:gd name="T10" fmla="*/ 54 w 54"/>
                <a:gd name="T11" fmla="*/ 27 h 49"/>
              </a:gdLst>
              <a:ahLst/>
              <a:cxnLst>
                <a:cxn ang="0">
                  <a:pos x="T0" y="T1"/>
                </a:cxn>
                <a:cxn ang="0">
                  <a:pos x="T2" y="T3"/>
                </a:cxn>
                <a:cxn ang="0">
                  <a:pos x="T4" y="T5"/>
                </a:cxn>
                <a:cxn ang="0">
                  <a:pos x="T6" y="T7"/>
                </a:cxn>
                <a:cxn ang="0">
                  <a:pos x="T8" y="T9"/>
                </a:cxn>
                <a:cxn ang="0">
                  <a:pos x="T10" y="T11"/>
                </a:cxn>
              </a:cxnLst>
              <a:rect l="0" t="0" r="r" b="b"/>
              <a:pathLst>
                <a:path w="54" h="49">
                  <a:moveTo>
                    <a:pt x="54" y="27"/>
                  </a:moveTo>
                  <a:cubicBezTo>
                    <a:pt x="54" y="12"/>
                    <a:pt x="42" y="0"/>
                    <a:pt x="27" y="0"/>
                  </a:cubicBezTo>
                  <a:cubicBezTo>
                    <a:pt x="12" y="0"/>
                    <a:pt x="0" y="12"/>
                    <a:pt x="0" y="27"/>
                  </a:cubicBezTo>
                  <a:cubicBezTo>
                    <a:pt x="0" y="49"/>
                    <a:pt x="0" y="49"/>
                    <a:pt x="0" y="49"/>
                  </a:cubicBezTo>
                  <a:cubicBezTo>
                    <a:pt x="54" y="49"/>
                    <a:pt x="54" y="49"/>
                    <a:pt x="54" y="49"/>
                  </a:cubicBezTo>
                  <a:lnTo>
                    <a:pt x="54" y="27"/>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grpSp>
      <p:grpSp>
        <p:nvGrpSpPr>
          <p:cNvPr id="58" name="组合 57"/>
          <p:cNvGrpSpPr/>
          <p:nvPr/>
        </p:nvGrpSpPr>
        <p:grpSpPr>
          <a:xfrm>
            <a:off x="101600" y="163195"/>
            <a:ext cx="2555875" cy="365760"/>
            <a:chOff x="160" y="257"/>
            <a:chExt cx="4025" cy="576"/>
          </a:xfrm>
        </p:grpSpPr>
        <p:sp>
          <p:nvSpPr>
            <p:cNvPr id="59" name="矩形 58"/>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60" name="椭圆 59"/>
            <p:cNvSpPr/>
            <p:nvPr/>
          </p:nvSpPr>
          <p:spPr>
            <a:xfrm>
              <a:off x="160" y="257"/>
              <a:ext cx="528" cy="537"/>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4</a:t>
              </a:r>
              <a:endParaRPr lang="en-US" altLang="zh-CN"/>
            </a:p>
          </p:txBody>
        </p:sp>
      </p:gr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20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20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2000"/>
                                        <p:tgtEl>
                                          <p:spTgt spid="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ox(in)">
                                      <p:cBhvr>
                                        <p:cTn id="19" dur="2000"/>
                                        <p:tgtEl>
                                          <p:spTgt spid="4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ox(in)">
                                      <p:cBhvr>
                                        <p:cTn id="22" dur="2000"/>
                                        <p:tgtEl>
                                          <p:spTgt spid="4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ox(in)">
                                      <p:cBhvr>
                                        <p:cTn id="25" dur="2000"/>
                                        <p:tgtEl>
                                          <p:spTgt spid="5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ox(in)">
                                      <p:cBhvr>
                                        <p:cTn id="28" dur="2000"/>
                                        <p:tgtEl>
                                          <p:spTgt spid="51"/>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ox(in)">
                                      <p:cBhvr>
                                        <p:cTn id="31" dur="2000"/>
                                        <p:tgtEl>
                                          <p:spTgt spid="5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box(in)">
                                      <p:cBhvr>
                                        <p:cTn id="34" dur="2000"/>
                                        <p:tgtEl>
                                          <p:spTgt spid="53"/>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2000"/>
                                        <p:tgtEl>
                                          <p:spTgt spid="54"/>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box(in)">
                                      <p:cBhvr>
                                        <p:cTn id="40" dur="2000"/>
                                        <p:tgtEl>
                                          <p:spTgt spid="55"/>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0266"/>
                                        </p:tgtEl>
                                        <p:attrNameLst>
                                          <p:attrName>style.visibility</p:attrName>
                                        </p:attrNameLst>
                                      </p:cBhvr>
                                      <p:to>
                                        <p:strVal val="visible"/>
                                      </p:to>
                                    </p:set>
                                    <p:animEffect transition="in" filter="box(in)">
                                      <p:cBhvr>
                                        <p:cTn id="43" dur="2000"/>
                                        <p:tgtEl>
                                          <p:spTgt spid="10266"/>
                                        </p:tgtEl>
                                      </p:cBhvr>
                                    </p:animEffect>
                                  </p:childTnLst>
                                </p:cTn>
                              </p:par>
                              <p:par>
                                <p:cTn id="44" presetID="4" presetClass="entr" presetSubtype="16"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box(in)">
                                      <p:cBhvr>
                                        <p:cTn id="46" dur="2000"/>
                                        <p:tgtEl>
                                          <p:spTgt spid="57"/>
                                        </p:tgtEl>
                                      </p:cBhvr>
                                    </p:animEffect>
                                  </p:childTnLst>
                                </p:cTn>
                              </p:par>
                              <p:par>
                                <p:cTn id="47" presetID="4" presetClass="entr" presetSubtype="16"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box(in)">
                                      <p:cBhvr>
                                        <p:cTn id="49"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8" grpId="0"/>
      <p:bldP spid="49" grpId="0"/>
      <p:bldP spid="50" grpId="0"/>
      <p:bldP spid="51" grpId="0"/>
      <p:bldP spid="52" grpId="0"/>
      <p:bldP spid="53" grpId="0"/>
      <p:bldP spid="54" grpId="0"/>
      <p:bldP spid="55" grpId="0"/>
      <p:bldP spid="102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375410" y="4297680"/>
            <a:ext cx="1282065" cy="1646305"/>
            <a:chOff x="1784" y="6085"/>
            <a:chExt cx="2747" cy="2894"/>
          </a:xfrm>
        </p:grpSpPr>
        <p:pic>
          <p:nvPicPr>
            <p:cNvPr id="4" name="图片 3" descr="C:\Users\akazaM\Desktop\timg (6).jpgtimg (6)"/>
            <p:cNvPicPr>
              <a:picLocks noChangeAspect="1"/>
            </p:cNvPicPr>
            <p:nvPr/>
          </p:nvPicPr>
          <p:blipFill>
            <a:blip r:embed="rId1"/>
            <a:stretch>
              <a:fillRect/>
            </a:stretch>
          </p:blipFill>
          <p:spPr>
            <a:xfrm>
              <a:off x="1784" y="6669"/>
              <a:ext cx="2747" cy="2310"/>
            </a:xfrm>
            <a:prstGeom prst="rect">
              <a:avLst/>
            </a:prstGeom>
          </p:spPr>
        </p:pic>
        <p:sp>
          <p:nvSpPr>
            <p:cNvPr id="21" name="矩形 20"/>
            <p:cNvSpPr/>
            <p:nvPr/>
          </p:nvSpPr>
          <p:spPr>
            <a:xfrm>
              <a:off x="1784" y="6085"/>
              <a:ext cx="2747" cy="747"/>
            </a:xfrm>
            <a:prstGeom prst="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23"/>
          <p:cNvSpPr txBox="1"/>
          <p:nvPr/>
        </p:nvSpPr>
        <p:spPr>
          <a:xfrm>
            <a:off x="2803525" y="4629785"/>
            <a:ext cx="7787640" cy="36830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49" name="TextBox 24"/>
          <p:cNvSpPr txBox="1"/>
          <p:nvPr/>
        </p:nvSpPr>
        <p:spPr>
          <a:xfrm>
            <a:off x="2803654" y="4434491"/>
            <a:ext cx="1427480" cy="319405"/>
          </a:xfrm>
          <a:prstGeom prst="rect">
            <a:avLst/>
          </a:prstGeom>
          <a:noFill/>
        </p:spPr>
        <p:txBody>
          <a:bodyPr wrap="none" rtlCol="0">
            <a:spAutoFit/>
          </a:bodyPr>
          <a:lstStyle/>
          <a:p>
            <a:pPr algn="ctr"/>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29" name="TextBox 23"/>
          <p:cNvSpPr txBox="1"/>
          <p:nvPr/>
        </p:nvSpPr>
        <p:spPr>
          <a:xfrm>
            <a:off x="1635125" y="2150110"/>
            <a:ext cx="7787640" cy="368300"/>
          </a:xfrm>
          <a:prstGeom prst="rect">
            <a:avLst/>
          </a:prstGeom>
          <a:noFill/>
        </p:spPr>
        <p:txBody>
          <a:bodyPr wrap="square" rtlCol="0">
            <a:spAutoFit/>
          </a:bodyPr>
          <a:lstStyle/>
          <a:p>
            <a:pPr algn="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0" name="TextBox 24"/>
          <p:cNvSpPr txBox="1"/>
          <p:nvPr/>
        </p:nvSpPr>
        <p:spPr>
          <a:xfrm>
            <a:off x="7976364" y="1928146"/>
            <a:ext cx="1427480" cy="319405"/>
          </a:xfrm>
          <a:prstGeom prst="rect">
            <a:avLst/>
          </a:prstGeom>
          <a:noFill/>
        </p:spPr>
        <p:txBody>
          <a:bodyPr wrap="none" rtlCol="0">
            <a:spAutoFit/>
          </a:bodyPr>
          <a:lstStyle/>
          <a:p>
            <a:pPr algn="r"/>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grpSp>
        <p:nvGrpSpPr>
          <p:cNvPr id="31" name="组合 30"/>
          <p:cNvGrpSpPr/>
          <p:nvPr/>
        </p:nvGrpSpPr>
        <p:grpSpPr>
          <a:xfrm>
            <a:off x="9403715" y="1701800"/>
            <a:ext cx="1281598" cy="1505795"/>
            <a:chOff x="1784" y="6085"/>
            <a:chExt cx="2746" cy="2647"/>
          </a:xfrm>
        </p:grpSpPr>
        <p:pic>
          <p:nvPicPr>
            <p:cNvPr id="32" name="图片 31" descr="C:\Users\akazaM\Desktop\timg (3).jpgtimg (3)"/>
            <p:cNvPicPr>
              <a:picLocks noChangeAspect="1"/>
            </p:cNvPicPr>
            <p:nvPr/>
          </p:nvPicPr>
          <p:blipFill>
            <a:blip r:embed="rId2"/>
            <a:stretch>
              <a:fillRect/>
            </a:stretch>
          </p:blipFill>
          <p:spPr>
            <a:xfrm>
              <a:off x="1784" y="6769"/>
              <a:ext cx="2746" cy="1963"/>
            </a:xfrm>
            <a:prstGeom prst="rect">
              <a:avLst/>
            </a:prstGeom>
          </p:spPr>
        </p:pic>
        <p:sp>
          <p:nvSpPr>
            <p:cNvPr id="33" name="矩形 32"/>
            <p:cNvSpPr/>
            <p:nvPr/>
          </p:nvSpPr>
          <p:spPr>
            <a:xfrm>
              <a:off x="1784" y="6085"/>
              <a:ext cx="2746" cy="747"/>
            </a:xfrm>
            <a:prstGeom prst="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1564640" y="4272280"/>
            <a:ext cx="918841" cy="523220"/>
          </a:xfrm>
          <a:prstGeom prst="rect">
            <a:avLst/>
          </a:prstGeom>
          <a:noFill/>
        </p:spPr>
        <p:txBody>
          <a:bodyPr wrap="none" rtlCol="0">
            <a:spAutoFit/>
          </a:bodyPr>
          <a:lstStyle/>
          <a:p>
            <a:r>
              <a:rPr lang="en-US" altLang="zh-CN" sz="2800" smtClean="0">
                <a:solidFill>
                  <a:schemeClr val="bg1"/>
                </a:solidFill>
              </a:rPr>
              <a:t>201X</a:t>
            </a:r>
            <a:endParaRPr lang="en-US" altLang="zh-CN" sz="2800">
              <a:solidFill>
                <a:schemeClr val="bg1"/>
              </a:solidFill>
            </a:endParaRPr>
          </a:p>
        </p:txBody>
      </p:sp>
      <p:sp>
        <p:nvSpPr>
          <p:cNvPr id="38" name="文本框 37"/>
          <p:cNvSpPr txBox="1"/>
          <p:nvPr/>
        </p:nvSpPr>
        <p:spPr>
          <a:xfrm>
            <a:off x="9611360" y="1653540"/>
            <a:ext cx="918841" cy="523220"/>
          </a:xfrm>
          <a:prstGeom prst="rect">
            <a:avLst/>
          </a:prstGeom>
          <a:noFill/>
        </p:spPr>
        <p:txBody>
          <a:bodyPr wrap="none" rtlCol="0">
            <a:spAutoFit/>
          </a:bodyPr>
          <a:lstStyle/>
          <a:p>
            <a:r>
              <a:rPr lang="en-US" altLang="zh-CN" sz="2800" smtClean="0">
                <a:solidFill>
                  <a:schemeClr val="bg1"/>
                </a:solidFill>
              </a:rPr>
              <a:t>201X</a:t>
            </a:r>
            <a:endParaRPr lang="en-US" altLang="zh-CN" sz="2800">
              <a:solidFill>
                <a:schemeClr val="bg1"/>
              </a:solidFill>
            </a:endParaRPr>
          </a:p>
        </p:txBody>
      </p:sp>
      <p:grpSp>
        <p:nvGrpSpPr>
          <p:cNvPr id="39" name="组合 38"/>
          <p:cNvGrpSpPr/>
          <p:nvPr/>
        </p:nvGrpSpPr>
        <p:grpSpPr>
          <a:xfrm>
            <a:off x="101600" y="163195"/>
            <a:ext cx="2555875" cy="365760"/>
            <a:chOff x="160" y="257"/>
            <a:chExt cx="4025" cy="576"/>
          </a:xfrm>
        </p:grpSpPr>
        <p:sp>
          <p:nvSpPr>
            <p:cNvPr id="40" name="矩形 39"/>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41" name="椭圆 40"/>
            <p:cNvSpPr/>
            <p:nvPr/>
          </p:nvSpPr>
          <p:spPr>
            <a:xfrm>
              <a:off x="160" y="257"/>
              <a:ext cx="528" cy="537"/>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4</a:t>
              </a:r>
              <a:endParaRPr lang="en-US" altLang="zh-CN"/>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checkerboard(across)">
                                      <p:cBhvr>
                                        <p:cTn id="10" dur="500"/>
                                        <p:tgtEl>
                                          <p:spTgt spid="4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checkerboard(across)">
                                      <p:cBhvr>
                                        <p:cTn id="13" dur="500"/>
                                        <p:tgtEl>
                                          <p:spTgt spid="4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heckerboard(across)">
                                      <p:cBhvr>
                                        <p:cTn id="16" dur="500"/>
                                        <p:tgtEl>
                                          <p:spTgt spid="2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heckerboard(across)">
                                      <p:cBhvr>
                                        <p:cTn id="19" dur="500"/>
                                        <p:tgtEl>
                                          <p:spTgt spid="30"/>
                                        </p:tgtEl>
                                      </p:cBhvr>
                                    </p:animEffect>
                                  </p:childTnLst>
                                </p:cTn>
                              </p:par>
                              <p:par>
                                <p:cTn id="20" presetID="5" presetClass="entr" presetSubtype="1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heckerboard(across)">
                                      <p:cBhvr>
                                        <p:cTn id="22" dur="500"/>
                                        <p:tgtEl>
                                          <p:spTgt spid="3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checkerboard(across)">
                                      <p:cBhvr>
                                        <p:cTn id="25" dur="500"/>
                                        <p:tgtEl>
                                          <p:spTgt spid="3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checkerboard(across)">
                                      <p:cBhvr>
                                        <p:cTn id="28" dur="500"/>
                                        <p:tgtEl>
                                          <p:spTgt spid="38"/>
                                        </p:tgtEl>
                                      </p:cBhvr>
                                    </p:animEffect>
                                  </p:childTnLst>
                                </p:cTn>
                              </p:par>
                              <p:par>
                                <p:cTn id="29" presetID="5" presetClass="entr" presetSubtype="1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checkerboard(across)">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29" grpId="0"/>
      <p:bldP spid="30"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69"/>
          <p:cNvSpPr/>
          <p:nvPr/>
        </p:nvSpPr>
        <p:spPr>
          <a:xfrm>
            <a:off x="4778375" y="2333625"/>
            <a:ext cx="2618740" cy="680720"/>
          </a:xfrm>
          <a:prstGeom prst="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4" name="组合 13"/>
          <p:cNvGrpSpPr/>
          <p:nvPr/>
        </p:nvGrpSpPr>
        <p:grpSpPr>
          <a:xfrm>
            <a:off x="4817745" y="2491105"/>
            <a:ext cx="2555875" cy="365760"/>
            <a:chOff x="160" y="257"/>
            <a:chExt cx="4025" cy="576"/>
          </a:xfrm>
        </p:grpSpPr>
        <p:sp>
          <p:nvSpPr>
            <p:cNvPr id="21" name="矩形 20"/>
            <p:cNvSpPr/>
            <p:nvPr/>
          </p:nvSpPr>
          <p:spPr>
            <a:xfrm>
              <a:off x="639" y="257"/>
              <a:ext cx="3546" cy="576"/>
            </a:xfrm>
            <a:prstGeom prst="rect">
              <a:avLst/>
            </a:prstGeom>
          </p:spPr>
          <p:txBody>
            <a:bodyPr wrap="none">
              <a:spAutoFit/>
            </a:bodyPr>
            <a:lstStyle/>
            <a:p>
              <a:pPr algn="ctr"/>
              <a:r>
                <a:rPr lang="zh-CN" altLang="en-US" b="1" smtClean="0">
                  <a:solidFill>
                    <a:schemeClr val="bg1"/>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bg1"/>
                </a:solidFill>
                <a:latin typeface="微软雅黑" panose="020B0503020204020204" charset="-122"/>
                <a:ea typeface="微软雅黑" panose="020B0503020204020204" charset="-122"/>
                <a:cs typeface="Arial Unicode MS" panose="020B0604020202020204" pitchFamily="34" charset="-122"/>
              </a:endParaRPr>
            </a:p>
          </p:txBody>
        </p:sp>
        <p:sp>
          <p:nvSpPr>
            <p:cNvPr id="4" name="椭圆 3"/>
            <p:cNvSpPr/>
            <p:nvPr/>
          </p:nvSpPr>
          <p:spPr>
            <a:xfrm>
              <a:off x="160" y="257"/>
              <a:ext cx="528" cy="537"/>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rPr>
                <a:t>4</a:t>
              </a:r>
              <a:endParaRPr lang="en-US" altLang="zh-CN">
                <a:solidFill>
                  <a:schemeClr val="bg1"/>
                </a:solidFill>
              </a:endParaRPr>
            </a:p>
          </p:txBody>
        </p:sp>
      </p:grpSp>
      <p:sp>
        <p:nvSpPr>
          <p:cNvPr id="48" name="TextBox 23"/>
          <p:cNvSpPr txBox="1"/>
          <p:nvPr/>
        </p:nvSpPr>
        <p:spPr>
          <a:xfrm>
            <a:off x="582295" y="3237230"/>
            <a:ext cx="10394315"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更多内容可点击编辑更多内容可点击编辑更多内容可点击编辑更多内容可点击编辑更多内容可点击编辑更多内容可点击编辑更多内容可点击编辑更多内容可点击编辑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7" name="TextBox 23"/>
          <p:cNvSpPr txBox="1"/>
          <p:nvPr/>
        </p:nvSpPr>
        <p:spPr>
          <a:xfrm>
            <a:off x="582295" y="4518025"/>
            <a:ext cx="10394315"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更多内容可点击编辑更多内容可点击编辑更多内容可点击编辑更多内容可点击编辑更多内容可点击编辑更多内容可点击编辑更多内容可点击编辑更多内容可点击编辑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amond(in)">
                                      <p:cBhvr>
                                        <p:cTn id="7" dur="2000"/>
                                        <p:tgtEl>
                                          <p:spTgt spid="70"/>
                                        </p:tgtEl>
                                      </p:cBhvr>
                                    </p:animEffect>
                                  </p:childTnLst>
                                </p:cTn>
                              </p:par>
                              <p:par>
                                <p:cTn id="8" presetID="8"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diamond(in)">
                                      <p:cBhvr>
                                        <p:cTn id="13" dur="2000"/>
                                        <p:tgtEl>
                                          <p:spTgt spid="4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48"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26"/>
          <p:cNvSpPr txBox="1"/>
          <p:nvPr/>
        </p:nvSpPr>
        <p:spPr>
          <a:xfrm>
            <a:off x="4071132" y="1977841"/>
            <a:ext cx="3535680" cy="1168400"/>
          </a:xfrm>
          <a:prstGeom prst="rect">
            <a:avLst/>
          </a:prstGeom>
          <a:noFill/>
        </p:spPr>
        <p:txBody>
          <a:bodyPr wrap="none" rtlCol="0">
            <a:spAutoFit/>
          </a:bodyPr>
          <a:lstStyle/>
          <a:p>
            <a:r>
              <a:rPr lang="zh-CN" altLang="en-US" sz="6600" b="1">
                <a:solidFill>
                  <a:srgbClr val="32AAE6"/>
                </a:solidFill>
                <a:latin typeface="微软雅黑" panose="020B0503020204020204" charset="-122"/>
                <a:ea typeface="微软雅黑" panose="020B0503020204020204" charset="-122"/>
              </a:rPr>
              <a:t>谢谢聆听</a:t>
            </a:r>
            <a:endParaRPr lang="zh-CN" altLang="en-US" sz="6600" b="1">
              <a:solidFill>
                <a:srgbClr val="32AAE6"/>
              </a:solidFill>
              <a:latin typeface="微软雅黑" panose="020B0503020204020204" charset="-122"/>
              <a:ea typeface="微软雅黑" panose="020B0503020204020204" charset="-122"/>
            </a:endParaRPr>
          </a:p>
        </p:txBody>
      </p:sp>
      <p:sp>
        <p:nvSpPr>
          <p:cNvPr id="3" name="Rectangle 57"/>
          <p:cNvSpPr/>
          <p:nvPr/>
        </p:nvSpPr>
        <p:spPr>
          <a:xfrm>
            <a:off x="1786255" y="3004185"/>
            <a:ext cx="8294370" cy="521970"/>
          </a:xfrm>
          <a:prstGeom prst="rect">
            <a:avLst/>
          </a:prstGeom>
        </p:spPr>
        <p:txBody>
          <a:bodyPr wrap="square">
            <a:spAutoFit/>
          </a:bodyPr>
          <a:lstStyle/>
          <a:p>
            <a:pPr algn="ctr"/>
            <a:r>
              <a:rPr lang="en-US" sz="2800">
                <a:solidFill>
                  <a:schemeClr val="tx1">
                    <a:lumMod val="75000"/>
                    <a:lumOff val="25000"/>
                  </a:schemeClr>
                </a:solidFill>
                <a:latin typeface="Calibri" panose="020F0502020204030204"/>
                <a:ea typeface="Roboto" pitchFamily="2" charset="0"/>
              </a:rPr>
              <a:t>Small  Fresh  Powerpoint Template</a:t>
            </a:r>
            <a:endParaRPr lang="en-US" sz="2800">
              <a:solidFill>
                <a:schemeClr val="tx1">
                  <a:lumMod val="75000"/>
                  <a:lumOff val="25000"/>
                </a:schemeClr>
              </a:solidFill>
              <a:latin typeface="Calibri" panose="020F0502020204030204"/>
              <a:ea typeface="Roboto" pitchFamily="2" charset="0"/>
            </a:endParaRPr>
          </a:p>
        </p:txBody>
      </p:sp>
      <p:grpSp>
        <p:nvGrpSpPr>
          <p:cNvPr id="6" name="组合 5"/>
          <p:cNvGrpSpPr/>
          <p:nvPr/>
        </p:nvGrpSpPr>
        <p:grpSpPr>
          <a:xfrm>
            <a:off x="4218940" y="4095750"/>
            <a:ext cx="3205480" cy="755015"/>
            <a:chOff x="6698" y="6658"/>
            <a:chExt cx="5048" cy="1189"/>
          </a:xfrm>
        </p:grpSpPr>
        <p:sp>
          <p:nvSpPr>
            <p:cNvPr id="7" name="Oval 63"/>
            <p:cNvSpPr/>
            <p:nvPr/>
          </p:nvSpPr>
          <p:spPr>
            <a:xfrm>
              <a:off x="6698" y="6671"/>
              <a:ext cx="1160" cy="117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nchorCtr="0"/>
            <a:lstStyle/>
            <a:p>
              <a:endParaRPr lang="ar-SA"/>
            </a:p>
          </p:txBody>
        </p:sp>
        <p:grpSp>
          <p:nvGrpSpPr>
            <p:cNvPr id="8" name="组合 7"/>
            <p:cNvGrpSpPr/>
            <p:nvPr/>
          </p:nvGrpSpPr>
          <p:grpSpPr>
            <a:xfrm>
              <a:off x="8018" y="6659"/>
              <a:ext cx="1160" cy="1176"/>
              <a:chOff x="6562" y="6629"/>
              <a:chExt cx="1560" cy="1560"/>
            </a:xfrm>
          </p:grpSpPr>
          <p:sp>
            <p:nvSpPr>
              <p:cNvPr id="9" name="Oval 63"/>
              <p:cNvSpPr/>
              <p:nvPr/>
            </p:nvSpPr>
            <p:spPr>
              <a:xfrm>
                <a:off x="6562" y="6629"/>
                <a:ext cx="1560" cy="156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nchorCtr="0"/>
              <a:lstStyle/>
              <a:p>
                <a:endParaRPr lang="ar-SA"/>
              </a:p>
            </p:txBody>
          </p:sp>
          <p:sp>
            <p:nvSpPr>
              <p:cNvPr id="10" name="Freeform 7"/>
              <p:cNvSpPr/>
              <p:nvPr/>
            </p:nvSpPr>
            <p:spPr bwMode="auto">
              <a:xfrm>
                <a:off x="7110" y="6905"/>
                <a:ext cx="495" cy="1040"/>
              </a:xfrm>
              <a:custGeom>
                <a:avLst/>
                <a:gdLst>
                  <a:gd name="T0" fmla="*/ 82 w 124"/>
                  <a:gd name="T1" fmla="*/ 80 h 266"/>
                  <a:gd name="T2" fmla="*/ 82 w 124"/>
                  <a:gd name="T3" fmla="*/ 59 h 266"/>
                  <a:gd name="T4" fmla="*/ 94 w 124"/>
                  <a:gd name="T5" fmla="*/ 46 h 266"/>
                  <a:gd name="T6" fmla="*/ 123 w 124"/>
                  <a:gd name="T7" fmla="*/ 46 h 266"/>
                  <a:gd name="T8" fmla="*/ 123 w 124"/>
                  <a:gd name="T9" fmla="*/ 0 h 266"/>
                  <a:gd name="T10" fmla="*/ 82 w 124"/>
                  <a:gd name="T11" fmla="*/ 0 h 266"/>
                  <a:gd name="T12" fmla="*/ 26 w 124"/>
                  <a:gd name="T13" fmla="*/ 56 h 266"/>
                  <a:gd name="T14" fmla="*/ 26 w 124"/>
                  <a:gd name="T15" fmla="*/ 80 h 266"/>
                  <a:gd name="T16" fmla="*/ 0 w 124"/>
                  <a:gd name="T17" fmla="*/ 80 h 266"/>
                  <a:gd name="T18" fmla="*/ 0 w 124"/>
                  <a:gd name="T19" fmla="*/ 112 h 266"/>
                  <a:gd name="T20" fmla="*/ 0 w 124"/>
                  <a:gd name="T21" fmla="*/ 133 h 266"/>
                  <a:gd name="T22" fmla="*/ 27 w 124"/>
                  <a:gd name="T23" fmla="*/ 133 h 266"/>
                  <a:gd name="T24" fmla="*/ 27 w 124"/>
                  <a:gd name="T25" fmla="*/ 266 h 266"/>
                  <a:gd name="T26" fmla="*/ 80 w 124"/>
                  <a:gd name="T27" fmla="*/ 266 h 266"/>
                  <a:gd name="T28" fmla="*/ 80 w 124"/>
                  <a:gd name="T29" fmla="*/ 133 h 266"/>
                  <a:gd name="T30" fmla="*/ 119 w 124"/>
                  <a:gd name="T31" fmla="*/ 133 h 266"/>
                  <a:gd name="T32" fmla="*/ 121 w 124"/>
                  <a:gd name="T33" fmla="*/ 112 h 266"/>
                  <a:gd name="T34" fmla="*/ 124 w 124"/>
                  <a:gd name="T35" fmla="*/ 80 h 266"/>
                  <a:gd name="T36" fmla="*/ 82 w 124"/>
                  <a:gd name="T37" fmla="*/ 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266">
                    <a:moveTo>
                      <a:pt x="82" y="80"/>
                    </a:moveTo>
                    <a:cubicBezTo>
                      <a:pt x="82" y="59"/>
                      <a:pt x="82" y="59"/>
                      <a:pt x="82" y="59"/>
                    </a:cubicBezTo>
                    <a:cubicBezTo>
                      <a:pt x="82" y="48"/>
                      <a:pt x="89" y="46"/>
                      <a:pt x="94" y="46"/>
                    </a:cubicBezTo>
                    <a:cubicBezTo>
                      <a:pt x="98" y="46"/>
                      <a:pt x="123" y="46"/>
                      <a:pt x="123" y="46"/>
                    </a:cubicBezTo>
                    <a:cubicBezTo>
                      <a:pt x="123" y="0"/>
                      <a:pt x="123" y="0"/>
                      <a:pt x="123" y="0"/>
                    </a:cubicBezTo>
                    <a:cubicBezTo>
                      <a:pt x="82" y="0"/>
                      <a:pt x="82" y="0"/>
                      <a:pt x="82" y="0"/>
                    </a:cubicBezTo>
                    <a:cubicBezTo>
                      <a:pt x="37" y="0"/>
                      <a:pt x="26" y="34"/>
                      <a:pt x="26" y="56"/>
                    </a:cubicBezTo>
                    <a:cubicBezTo>
                      <a:pt x="26" y="80"/>
                      <a:pt x="26" y="80"/>
                      <a:pt x="26" y="80"/>
                    </a:cubicBezTo>
                    <a:cubicBezTo>
                      <a:pt x="0" y="80"/>
                      <a:pt x="0" y="80"/>
                      <a:pt x="0" y="80"/>
                    </a:cubicBezTo>
                    <a:cubicBezTo>
                      <a:pt x="0" y="112"/>
                      <a:pt x="0" y="112"/>
                      <a:pt x="0" y="112"/>
                    </a:cubicBezTo>
                    <a:cubicBezTo>
                      <a:pt x="0" y="133"/>
                      <a:pt x="0" y="133"/>
                      <a:pt x="0" y="133"/>
                    </a:cubicBezTo>
                    <a:cubicBezTo>
                      <a:pt x="27" y="133"/>
                      <a:pt x="27" y="133"/>
                      <a:pt x="27" y="133"/>
                    </a:cubicBezTo>
                    <a:cubicBezTo>
                      <a:pt x="27" y="193"/>
                      <a:pt x="27" y="266"/>
                      <a:pt x="27" y="266"/>
                    </a:cubicBezTo>
                    <a:cubicBezTo>
                      <a:pt x="80" y="266"/>
                      <a:pt x="80" y="266"/>
                      <a:pt x="80" y="266"/>
                    </a:cubicBezTo>
                    <a:cubicBezTo>
                      <a:pt x="80" y="266"/>
                      <a:pt x="80" y="192"/>
                      <a:pt x="80" y="133"/>
                    </a:cubicBezTo>
                    <a:cubicBezTo>
                      <a:pt x="119" y="133"/>
                      <a:pt x="119" y="133"/>
                      <a:pt x="119" y="133"/>
                    </a:cubicBezTo>
                    <a:cubicBezTo>
                      <a:pt x="121" y="112"/>
                      <a:pt x="121" y="112"/>
                      <a:pt x="121" y="112"/>
                    </a:cubicBezTo>
                    <a:cubicBezTo>
                      <a:pt x="124" y="80"/>
                      <a:pt x="124" y="80"/>
                      <a:pt x="124" y="80"/>
                    </a:cubicBezTo>
                    <a:lnTo>
                      <a:pt x="82" y="80"/>
                    </a:lnTo>
                    <a:close/>
                  </a:path>
                </a:pathLst>
              </a:custGeom>
              <a:solidFill>
                <a:srgbClr val="E5B0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10586" y="6658"/>
              <a:ext cx="1160" cy="1176"/>
              <a:chOff x="8026" y="6657"/>
              <a:chExt cx="1160" cy="1176"/>
            </a:xfrm>
          </p:grpSpPr>
          <p:sp>
            <p:nvSpPr>
              <p:cNvPr id="12" name="Oval 63"/>
              <p:cNvSpPr/>
              <p:nvPr/>
            </p:nvSpPr>
            <p:spPr>
              <a:xfrm>
                <a:off x="8026" y="6657"/>
                <a:ext cx="1160" cy="117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nchorCtr="0"/>
              <a:lstStyle/>
              <a:p>
                <a:endParaRPr lang="ar-SA"/>
              </a:p>
            </p:txBody>
          </p:sp>
          <p:sp>
            <p:nvSpPr>
              <p:cNvPr id="13" name="Freeform 12"/>
              <p:cNvSpPr/>
              <p:nvPr/>
            </p:nvSpPr>
            <p:spPr bwMode="auto">
              <a:xfrm>
                <a:off x="8292" y="6974"/>
                <a:ext cx="628" cy="543"/>
              </a:xfrm>
              <a:custGeom>
                <a:avLst/>
                <a:gdLst>
                  <a:gd name="T0" fmla="*/ 266 w 266"/>
                  <a:gd name="T1" fmla="*/ 26 h 213"/>
                  <a:gd name="T2" fmla="*/ 234 w 266"/>
                  <a:gd name="T3" fmla="*/ 34 h 213"/>
                  <a:gd name="T4" fmla="*/ 258 w 266"/>
                  <a:gd name="T5" fmla="*/ 4 h 213"/>
                  <a:gd name="T6" fmla="*/ 224 w 266"/>
                  <a:gd name="T7" fmla="*/ 17 h 213"/>
                  <a:gd name="T8" fmla="*/ 184 w 266"/>
                  <a:gd name="T9" fmla="*/ 0 h 213"/>
                  <a:gd name="T10" fmla="*/ 130 w 266"/>
                  <a:gd name="T11" fmla="*/ 54 h 213"/>
                  <a:gd name="T12" fmla="*/ 131 w 266"/>
                  <a:gd name="T13" fmla="*/ 66 h 213"/>
                  <a:gd name="T14" fmla="*/ 19 w 266"/>
                  <a:gd name="T15" fmla="*/ 10 h 213"/>
                  <a:gd name="T16" fmla="*/ 11 w 266"/>
                  <a:gd name="T17" fmla="*/ 37 h 213"/>
                  <a:gd name="T18" fmla="*/ 36 w 266"/>
                  <a:gd name="T19" fmla="*/ 82 h 213"/>
                  <a:gd name="T20" fmla="*/ 11 w 266"/>
                  <a:gd name="T21" fmla="*/ 75 h 213"/>
                  <a:gd name="T22" fmla="*/ 11 w 266"/>
                  <a:gd name="T23" fmla="*/ 76 h 213"/>
                  <a:gd name="T24" fmla="*/ 15 w 266"/>
                  <a:gd name="T25" fmla="*/ 95 h 213"/>
                  <a:gd name="T26" fmla="*/ 55 w 266"/>
                  <a:gd name="T27" fmla="*/ 128 h 213"/>
                  <a:gd name="T28" fmla="*/ 40 w 266"/>
                  <a:gd name="T29" fmla="*/ 130 h 213"/>
                  <a:gd name="T30" fmla="*/ 30 w 266"/>
                  <a:gd name="T31" fmla="*/ 129 h 213"/>
                  <a:gd name="T32" fmla="*/ 81 w 266"/>
                  <a:gd name="T33" fmla="*/ 167 h 213"/>
                  <a:gd name="T34" fmla="*/ 13 w 266"/>
                  <a:gd name="T35" fmla="*/ 190 h 213"/>
                  <a:gd name="T36" fmla="*/ 0 w 266"/>
                  <a:gd name="T37" fmla="*/ 189 h 213"/>
                  <a:gd name="T38" fmla="*/ 84 w 266"/>
                  <a:gd name="T39" fmla="*/ 213 h 213"/>
                  <a:gd name="T40" fmla="*/ 235 w 266"/>
                  <a:gd name="T41" fmla="*/ 93 h 213"/>
                  <a:gd name="T42" fmla="*/ 239 w 266"/>
                  <a:gd name="T43" fmla="*/ 60 h 213"/>
                  <a:gd name="T44" fmla="*/ 239 w 266"/>
                  <a:gd name="T45" fmla="*/ 53 h 213"/>
                  <a:gd name="T46" fmla="*/ 266 w 266"/>
                  <a:gd name="T47" fmla="*/ 2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6" h="213">
                    <a:moveTo>
                      <a:pt x="266" y="26"/>
                    </a:moveTo>
                    <a:cubicBezTo>
                      <a:pt x="256" y="30"/>
                      <a:pt x="245" y="33"/>
                      <a:pt x="234" y="34"/>
                    </a:cubicBezTo>
                    <a:cubicBezTo>
                      <a:pt x="246" y="27"/>
                      <a:pt x="254" y="17"/>
                      <a:pt x="258" y="4"/>
                    </a:cubicBezTo>
                    <a:cubicBezTo>
                      <a:pt x="248" y="11"/>
                      <a:pt x="236" y="15"/>
                      <a:pt x="224" y="17"/>
                    </a:cubicBezTo>
                    <a:cubicBezTo>
                      <a:pt x="214" y="7"/>
                      <a:pt x="200" y="0"/>
                      <a:pt x="184" y="0"/>
                    </a:cubicBezTo>
                    <a:cubicBezTo>
                      <a:pt x="154" y="0"/>
                      <a:pt x="130" y="25"/>
                      <a:pt x="130" y="54"/>
                    </a:cubicBezTo>
                    <a:cubicBezTo>
                      <a:pt x="130" y="58"/>
                      <a:pt x="130" y="62"/>
                      <a:pt x="131" y="66"/>
                    </a:cubicBezTo>
                    <a:cubicBezTo>
                      <a:pt x="86" y="64"/>
                      <a:pt x="46" y="43"/>
                      <a:pt x="19" y="10"/>
                    </a:cubicBezTo>
                    <a:cubicBezTo>
                      <a:pt x="14" y="18"/>
                      <a:pt x="11" y="27"/>
                      <a:pt x="11" y="37"/>
                    </a:cubicBezTo>
                    <a:cubicBezTo>
                      <a:pt x="11" y="56"/>
                      <a:pt x="21" y="72"/>
                      <a:pt x="36" y="82"/>
                    </a:cubicBezTo>
                    <a:cubicBezTo>
                      <a:pt x="27" y="82"/>
                      <a:pt x="18" y="79"/>
                      <a:pt x="11" y="75"/>
                    </a:cubicBezTo>
                    <a:cubicBezTo>
                      <a:pt x="11" y="75"/>
                      <a:pt x="11" y="76"/>
                      <a:pt x="11" y="76"/>
                    </a:cubicBezTo>
                    <a:cubicBezTo>
                      <a:pt x="11" y="83"/>
                      <a:pt x="12" y="89"/>
                      <a:pt x="15" y="95"/>
                    </a:cubicBezTo>
                    <a:cubicBezTo>
                      <a:pt x="21" y="112"/>
                      <a:pt x="36" y="125"/>
                      <a:pt x="55" y="128"/>
                    </a:cubicBezTo>
                    <a:cubicBezTo>
                      <a:pt x="50" y="130"/>
                      <a:pt x="45" y="130"/>
                      <a:pt x="40" y="130"/>
                    </a:cubicBezTo>
                    <a:cubicBezTo>
                      <a:pt x="37" y="130"/>
                      <a:pt x="33" y="130"/>
                      <a:pt x="30" y="129"/>
                    </a:cubicBezTo>
                    <a:cubicBezTo>
                      <a:pt x="37" y="151"/>
                      <a:pt x="57" y="166"/>
                      <a:pt x="81" y="167"/>
                    </a:cubicBezTo>
                    <a:cubicBezTo>
                      <a:pt x="62" y="181"/>
                      <a:pt x="39" y="190"/>
                      <a:pt x="13" y="190"/>
                    </a:cubicBezTo>
                    <a:cubicBezTo>
                      <a:pt x="9" y="190"/>
                      <a:pt x="5" y="189"/>
                      <a:pt x="0" y="189"/>
                    </a:cubicBezTo>
                    <a:cubicBezTo>
                      <a:pt x="24" y="204"/>
                      <a:pt x="53" y="213"/>
                      <a:pt x="84" y="213"/>
                    </a:cubicBezTo>
                    <a:cubicBezTo>
                      <a:pt x="169" y="213"/>
                      <a:pt x="221" y="154"/>
                      <a:pt x="235" y="93"/>
                    </a:cubicBezTo>
                    <a:cubicBezTo>
                      <a:pt x="237" y="82"/>
                      <a:pt x="239" y="71"/>
                      <a:pt x="239" y="60"/>
                    </a:cubicBezTo>
                    <a:cubicBezTo>
                      <a:pt x="239" y="58"/>
                      <a:pt x="239" y="56"/>
                      <a:pt x="239" y="53"/>
                    </a:cubicBezTo>
                    <a:cubicBezTo>
                      <a:pt x="249" y="46"/>
                      <a:pt x="258" y="36"/>
                      <a:pt x="266" y="26"/>
                    </a:cubicBezTo>
                    <a:close/>
                  </a:path>
                </a:pathLst>
              </a:custGeom>
              <a:solidFill>
                <a:srgbClr val="E5B0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Oval 63"/>
            <p:cNvSpPr/>
            <p:nvPr/>
          </p:nvSpPr>
          <p:spPr>
            <a:xfrm>
              <a:off x="9330" y="6658"/>
              <a:ext cx="1160" cy="117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nchorCtr="0"/>
            <a:lstStyle/>
            <a:p>
              <a:endParaRPr lang="ar-SA"/>
            </a:p>
          </p:txBody>
        </p:sp>
        <p:sp>
          <p:nvSpPr>
            <p:cNvPr id="17" name="Freeform 40"/>
            <p:cNvSpPr/>
            <p:nvPr/>
          </p:nvSpPr>
          <p:spPr bwMode="auto">
            <a:xfrm>
              <a:off x="9585" y="7054"/>
              <a:ext cx="650" cy="381"/>
            </a:xfrm>
            <a:custGeom>
              <a:avLst/>
              <a:gdLst>
                <a:gd name="T0" fmla="*/ 198 w 298"/>
                <a:gd name="T1" fmla="*/ 0 h 175"/>
                <a:gd name="T2" fmla="*/ 240 w 298"/>
                <a:gd name="T3" fmla="*/ 42 h 175"/>
                <a:gd name="T4" fmla="*/ 161 w 298"/>
                <a:gd name="T5" fmla="*/ 121 h 175"/>
                <a:gd name="T6" fmla="*/ 94 w 298"/>
                <a:gd name="T7" fmla="*/ 54 h 175"/>
                <a:gd name="T8" fmla="*/ 0 w 298"/>
                <a:gd name="T9" fmla="*/ 148 h 175"/>
                <a:gd name="T10" fmla="*/ 23 w 298"/>
                <a:gd name="T11" fmla="*/ 175 h 175"/>
                <a:gd name="T12" fmla="*/ 94 w 298"/>
                <a:gd name="T13" fmla="*/ 104 h 175"/>
                <a:gd name="T14" fmla="*/ 161 w 298"/>
                <a:gd name="T15" fmla="*/ 172 h 175"/>
                <a:gd name="T16" fmla="*/ 265 w 298"/>
                <a:gd name="T17" fmla="*/ 67 h 175"/>
                <a:gd name="T18" fmla="*/ 298 w 298"/>
                <a:gd name="T19" fmla="*/ 101 h 175"/>
                <a:gd name="T20" fmla="*/ 298 w 298"/>
                <a:gd name="T21" fmla="*/ 0 h 175"/>
                <a:gd name="T22" fmla="*/ 198 w 298"/>
                <a:gd name="T23" fmla="*/ 0 h 175"/>
                <a:gd name="T24" fmla="*/ 198 w 298"/>
                <a:gd name="T2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175">
                  <a:moveTo>
                    <a:pt x="198" y="0"/>
                  </a:moveTo>
                  <a:lnTo>
                    <a:pt x="240" y="42"/>
                  </a:lnTo>
                  <a:lnTo>
                    <a:pt x="161" y="121"/>
                  </a:lnTo>
                  <a:lnTo>
                    <a:pt x="94" y="54"/>
                  </a:lnTo>
                  <a:lnTo>
                    <a:pt x="0" y="148"/>
                  </a:lnTo>
                  <a:lnTo>
                    <a:pt x="23" y="175"/>
                  </a:lnTo>
                  <a:lnTo>
                    <a:pt x="94" y="104"/>
                  </a:lnTo>
                  <a:lnTo>
                    <a:pt x="161" y="172"/>
                  </a:lnTo>
                  <a:lnTo>
                    <a:pt x="265" y="67"/>
                  </a:lnTo>
                  <a:lnTo>
                    <a:pt x="298" y="101"/>
                  </a:lnTo>
                  <a:lnTo>
                    <a:pt x="298" y="0"/>
                  </a:lnTo>
                  <a:lnTo>
                    <a:pt x="198" y="0"/>
                  </a:lnTo>
                  <a:lnTo>
                    <a:pt x="198" y="0"/>
                  </a:lnTo>
                  <a:close/>
                </a:path>
              </a:pathLst>
            </a:custGeom>
            <a:solidFill>
              <a:srgbClr val="E5B084"/>
            </a:solidFill>
            <a:ln>
              <a:noFill/>
            </a:ln>
          </p:spPr>
          <p:txBody>
            <a:bodyPr vert="horz" wrap="square" lIns="91440" tIns="45720" rIns="91440" bIns="45720" numCol="1" anchor="t" anchorCtr="0" compatLnSpc="1"/>
            <a:lstStyle/>
            <a:p>
              <a:pPr algn="ctr"/>
              <a:endParaRPr lang="zh-CN" altLang="en-US"/>
            </a:p>
          </p:txBody>
        </p:sp>
        <p:sp>
          <p:nvSpPr>
            <p:cNvPr id="18" name="Freeform 161"/>
            <p:cNvSpPr>
              <a:spLocks noEditPoints="1"/>
            </p:cNvSpPr>
            <p:nvPr/>
          </p:nvSpPr>
          <p:spPr bwMode="auto">
            <a:xfrm>
              <a:off x="6954" y="6992"/>
              <a:ext cx="647" cy="534"/>
            </a:xfrm>
            <a:custGeom>
              <a:avLst/>
              <a:gdLst/>
              <a:ahLst/>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l="0" t="0" r="r" b="b"/>
              <a:pathLst>
                <a:path w="73" h="62">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rgbClr val="E5B084"/>
            </a:solidFill>
            <a:ln w="9525">
              <a:noFill/>
              <a:round/>
            </a:ln>
          </p:spPr>
          <p:txBody>
            <a:bodyPr vert="horz" wrap="square" lIns="45720" tIns="22860" rIns="45720" bIns="22860" numCol="1" anchor="t" anchorCtr="0" compatLnSpc="1"/>
            <a:lstStyle/>
            <a:p>
              <a:endParaRPr lang="en-US" sz="900">
                <a:cs typeface="+mn-ea"/>
                <a:sym typeface="+mn-lt"/>
              </a:endParaRPr>
            </a:p>
          </p:txBody>
        </p:sp>
      </p:grpSp>
      <p:sp>
        <p:nvSpPr>
          <p:cNvPr id="25" name="矩形 2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822065" y="3442335"/>
            <a:ext cx="4071620" cy="520065"/>
          </a:xfrm>
          <a:prstGeom prst="rect">
            <a:avLst/>
          </a:prstGeom>
        </p:spPr>
        <p:txBody>
          <a:bodyPr wrap="square">
            <a:spAutoFit/>
          </a:bodyPr>
          <a:lstStyle/>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989102" y="313509"/>
            <a:ext cx="3108768" cy="545084"/>
            <a:chOff x="3268303" y="296394"/>
            <a:chExt cx="4145024" cy="726778"/>
          </a:xfrm>
          <a:solidFill>
            <a:srgbClr val="FFFFFF"/>
          </a:solidFill>
        </p:grpSpPr>
        <p:sp>
          <p:nvSpPr>
            <p:cNvPr id="6" name="Freeform 60"/>
            <p:cNvSpPr>
              <a:spLocks noEditPoints="1"/>
            </p:cNvSpPr>
            <p:nvPr/>
          </p:nvSpPr>
          <p:spPr bwMode="auto">
            <a:xfrm>
              <a:off x="3268303" y="296394"/>
              <a:ext cx="761744" cy="726778"/>
            </a:xfrm>
            <a:custGeom>
              <a:avLst/>
              <a:gdLst>
                <a:gd name="T0" fmla="*/ 181761 w 101"/>
                <a:gd name="T1" fmla="*/ 55263 h 106"/>
                <a:gd name="T2" fmla="*/ 132470 w 101"/>
                <a:gd name="T3" fmla="*/ 70614 h 106"/>
                <a:gd name="T4" fmla="*/ 132470 w 101"/>
                <a:gd name="T5" fmla="*/ 79824 h 106"/>
                <a:gd name="T6" fmla="*/ 138631 w 101"/>
                <a:gd name="T7" fmla="*/ 82895 h 106"/>
                <a:gd name="T8" fmla="*/ 141712 w 101"/>
                <a:gd name="T9" fmla="*/ 79824 h 106"/>
                <a:gd name="T10" fmla="*/ 181761 w 101"/>
                <a:gd name="T11" fmla="*/ 64474 h 106"/>
                <a:gd name="T12" fmla="*/ 209487 w 101"/>
                <a:gd name="T13" fmla="*/ 73684 h 106"/>
                <a:gd name="T14" fmla="*/ 212568 w 101"/>
                <a:gd name="T15" fmla="*/ 73684 h 106"/>
                <a:gd name="T16" fmla="*/ 218729 w 101"/>
                <a:gd name="T17" fmla="*/ 70614 h 106"/>
                <a:gd name="T18" fmla="*/ 215649 w 101"/>
                <a:gd name="T19" fmla="*/ 64474 h 106"/>
                <a:gd name="T20" fmla="*/ 181761 w 101"/>
                <a:gd name="T21" fmla="*/ 55263 h 106"/>
                <a:gd name="T22" fmla="*/ 33888 w 101"/>
                <a:gd name="T23" fmla="*/ 303947 h 106"/>
                <a:gd name="T24" fmla="*/ 27726 w 101"/>
                <a:gd name="T25" fmla="*/ 300877 h 106"/>
                <a:gd name="T26" fmla="*/ 24646 w 101"/>
                <a:gd name="T27" fmla="*/ 291666 h 106"/>
                <a:gd name="T28" fmla="*/ 27726 w 101"/>
                <a:gd name="T29" fmla="*/ 282456 h 106"/>
                <a:gd name="T30" fmla="*/ 70856 w 101"/>
                <a:gd name="T31" fmla="*/ 239473 h 106"/>
                <a:gd name="T32" fmla="*/ 73937 w 101"/>
                <a:gd name="T33" fmla="*/ 239473 h 106"/>
                <a:gd name="T34" fmla="*/ 77017 w 101"/>
                <a:gd name="T35" fmla="*/ 239473 h 106"/>
                <a:gd name="T36" fmla="*/ 77017 w 101"/>
                <a:gd name="T37" fmla="*/ 248684 h 106"/>
                <a:gd name="T38" fmla="*/ 36968 w 101"/>
                <a:gd name="T39" fmla="*/ 288596 h 106"/>
                <a:gd name="T40" fmla="*/ 36968 w 101"/>
                <a:gd name="T41" fmla="*/ 291666 h 106"/>
                <a:gd name="T42" fmla="*/ 36968 w 101"/>
                <a:gd name="T43" fmla="*/ 294736 h 106"/>
                <a:gd name="T44" fmla="*/ 36968 w 101"/>
                <a:gd name="T45" fmla="*/ 300877 h 106"/>
                <a:gd name="T46" fmla="*/ 33888 w 101"/>
                <a:gd name="T47" fmla="*/ 303947 h 106"/>
                <a:gd name="T48" fmla="*/ 181761 w 101"/>
                <a:gd name="T49" fmla="*/ 221052 h 106"/>
                <a:gd name="T50" fmla="*/ 117066 w 101"/>
                <a:gd name="T51" fmla="*/ 193421 h 106"/>
                <a:gd name="T52" fmla="*/ 89340 w 101"/>
                <a:gd name="T53" fmla="*/ 128947 h 106"/>
                <a:gd name="T54" fmla="*/ 117066 w 101"/>
                <a:gd name="T55" fmla="*/ 61403 h 106"/>
                <a:gd name="T56" fmla="*/ 181761 w 101"/>
                <a:gd name="T57" fmla="*/ 36842 h 106"/>
                <a:gd name="T58" fmla="*/ 246455 w 101"/>
                <a:gd name="T59" fmla="*/ 61403 h 106"/>
                <a:gd name="T60" fmla="*/ 274182 w 101"/>
                <a:gd name="T61" fmla="*/ 128947 h 106"/>
                <a:gd name="T62" fmla="*/ 246455 w 101"/>
                <a:gd name="T63" fmla="*/ 193421 h 106"/>
                <a:gd name="T64" fmla="*/ 181761 w 101"/>
                <a:gd name="T65" fmla="*/ 221052 h 106"/>
                <a:gd name="T66" fmla="*/ 181761 w 101"/>
                <a:gd name="T67" fmla="*/ 0 h 106"/>
                <a:gd name="T68" fmla="*/ 52372 w 101"/>
                <a:gd name="T69" fmla="*/ 128947 h 106"/>
                <a:gd name="T70" fmla="*/ 77017 w 101"/>
                <a:gd name="T71" fmla="*/ 202631 h 106"/>
                <a:gd name="T72" fmla="*/ 15403 w 101"/>
                <a:gd name="T73" fmla="*/ 267105 h 106"/>
                <a:gd name="T74" fmla="*/ 15403 w 101"/>
                <a:gd name="T75" fmla="*/ 316227 h 106"/>
                <a:gd name="T76" fmla="*/ 40049 w 101"/>
                <a:gd name="T77" fmla="*/ 325438 h 106"/>
                <a:gd name="T78" fmla="*/ 64695 w 101"/>
                <a:gd name="T79" fmla="*/ 316227 h 106"/>
                <a:gd name="T80" fmla="*/ 126308 w 101"/>
                <a:gd name="T81" fmla="*/ 254824 h 106"/>
                <a:gd name="T82" fmla="*/ 132470 w 101"/>
                <a:gd name="T83" fmla="*/ 245614 h 106"/>
                <a:gd name="T84" fmla="*/ 181761 w 101"/>
                <a:gd name="T85" fmla="*/ 254824 h 106"/>
                <a:gd name="T86" fmla="*/ 311150 w 101"/>
                <a:gd name="T87" fmla="*/ 128947 h 106"/>
                <a:gd name="T88" fmla="*/ 181761 w 101"/>
                <a:gd name="T89" fmla="*/ 0 h 1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 h="105">
                  <a:moveTo>
                    <a:pt x="59" y="18"/>
                  </a:moveTo>
                  <a:cubicBezTo>
                    <a:pt x="53" y="18"/>
                    <a:pt x="48" y="20"/>
                    <a:pt x="43" y="23"/>
                  </a:cubicBezTo>
                  <a:cubicBezTo>
                    <a:pt x="43" y="24"/>
                    <a:pt x="43" y="25"/>
                    <a:pt x="43" y="26"/>
                  </a:cubicBezTo>
                  <a:cubicBezTo>
                    <a:pt x="44" y="26"/>
                    <a:pt x="44" y="27"/>
                    <a:pt x="45" y="27"/>
                  </a:cubicBezTo>
                  <a:cubicBezTo>
                    <a:pt x="45" y="27"/>
                    <a:pt x="46" y="27"/>
                    <a:pt x="46" y="26"/>
                  </a:cubicBezTo>
                  <a:cubicBezTo>
                    <a:pt x="49" y="23"/>
                    <a:pt x="54" y="21"/>
                    <a:pt x="59" y="21"/>
                  </a:cubicBezTo>
                  <a:cubicBezTo>
                    <a:pt x="62" y="21"/>
                    <a:pt x="65" y="22"/>
                    <a:pt x="68" y="24"/>
                  </a:cubicBezTo>
                  <a:cubicBezTo>
                    <a:pt x="69" y="24"/>
                    <a:pt x="69" y="24"/>
                    <a:pt x="69" y="24"/>
                  </a:cubicBezTo>
                  <a:cubicBezTo>
                    <a:pt x="70" y="24"/>
                    <a:pt x="70" y="24"/>
                    <a:pt x="71" y="23"/>
                  </a:cubicBezTo>
                  <a:cubicBezTo>
                    <a:pt x="71" y="22"/>
                    <a:pt x="71" y="21"/>
                    <a:pt x="70" y="21"/>
                  </a:cubicBezTo>
                  <a:cubicBezTo>
                    <a:pt x="67" y="19"/>
                    <a:pt x="63" y="18"/>
                    <a:pt x="59" y="18"/>
                  </a:cubicBezTo>
                  <a:moveTo>
                    <a:pt x="11" y="99"/>
                  </a:moveTo>
                  <a:cubicBezTo>
                    <a:pt x="10" y="99"/>
                    <a:pt x="10" y="99"/>
                    <a:pt x="9" y="98"/>
                  </a:cubicBezTo>
                  <a:cubicBezTo>
                    <a:pt x="8" y="97"/>
                    <a:pt x="8" y="96"/>
                    <a:pt x="8" y="95"/>
                  </a:cubicBezTo>
                  <a:cubicBezTo>
                    <a:pt x="8" y="94"/>
                    <a:pt x="8" y="93"/>
                    <a:pt x="9" y="92"/>
                  </a:cubicBezTo>
                  <a:cubicBezTo>
                    <a:pt x="23" y="78"/>
                    <a:pt x="23" y="78"/>
                    <a:pt x="23" y="78"/>
                  </a:cubicBezTo>
                  <a:cubicBezTo>
                    <a:pt x="23" y="78"/>
                    <a:pt x="23" y="78"/>
                    <a:pt x="24" y="78"/>
                  </a:cubicBezTo>
                  <a:cubicBezTo>
                    <a:pt x="24" y="78"/>
                    <a:pt x="25" y="78"/>
                    <a:pt x="25" y="78"/>
                  </a:cubicBezTo>
                  <a:cubicBezTo>
                    <a:pt x="26" y="79"/>
                    <a:pt x="26" y="80"/>
                    <a:pt x="25" y="81"/>
                  </a:cubicBezTo>
                  <a:cubicBezTo>
                    <a:pt x="12" y="94"/>
                    <a:pt x="12" y="94"/>
                    <a:pt x="12" y="94"/>
                  </a:cubicBezTo>
                  <a:cubicBezTo>
                    <a:pt x="12" y="95"/>
                    <a:pt x="12" y="95"/>
                    <a:pt x="12" y="95"/>
                  </a:cubicBezTo>
                  <a:cubicBezTo>
                    <a:pt x="12" y="96"/>
                    <a:pt x="12" y="96"/>
                    <a:pt x="12" y="96"/>
                  </a:cubicBezTo>
                  <a:cubicBezTo>
                    <a:pt x="13" y="96"/>
                    <a:pt x="13" y="98"/>
                    <a:pt x="12" y="98"/>
                  </a:cubicBezTo>
                  <a:cubicBezTo>
                    <a:pt x="12" y="99"/>
                    <a:pt x="11" y="99"/>
                    <a:pt x="11" y="99"/>
                  </a:cubicBezTo>
                  <a:moveTo>
                    <a:pt x="59" y="72"/>
                  </a:moveTo>
                  <a:cubicBezTo>
                    <a:pt x="51" y="72"/>
                    <a:pt x="43" y="69"/>
                    <a:pt x="38" y="63"/>
                  </a:cubicBezTo>
                  <a:cubicBezTo>
                    <a:pt x="32" y="58"/>
                    <a:pt x="29" y="50"/>
                    <a:pt x="29" y="42"/>
                  </a:cubicBezTo>
                  <a:cubicBezTo>
                    <a:pt x="29" y="33"/>
                    <a:pt x="32" y="26"/>
                    <a:pt x="38" y="20"/>
                  </a:cubicBezTo>
                  <a:cubicBezTo>
                    <a:pt x="43" y="15"/>
                    <a:pt x="51" y="12"/>
                    <a:pt x="59" y="12"/>
                  </a:cubicBezTo>
                  <a:cubicBezTo>
                    <a:pt x="67" y="12"/>
                    <a:pt x="75" y="15"/>
                    <a:pt x="80" y="20"/>
                  </a:cubicBezTo>
                  <a:cubicBezTo>
                    <a:pt x="86" y="26"/>
                    <a:pt x="89" y="33"/>
                    <a:pt x="89" y="42"/>
                  </a:cubicBezTo>
                  <a:cubicBezTo>
                    <a:pt x="89" y="50"/>
                    <a:pt x="86" y="58"/>
                    <a:pt x="80" y="63"/>
                  </a:cubicBezTo>
                  <a:cubicBezTo>
                    <a:pt x="75" y="69"/>
                    <a:pt x="67" y="72"/>
                    <a:pt x="59" y="72"/>
                  </a:cubicBezTo>
                  <a:moveTo>
                    <a:pt x="59" y="0"/>
                  </a:moveTo>
                  <a:cubicBezTo>
                    <a:pt x="36" y="0"/>
                    <a:pt x="17" y="19"/>
                    <a:pt x="17" y="42"/>
                  </a:cubicBezTo>
                  <a:cubicBezTo>
                    <a:pt x="17" y="51"/>
                    <a:pt x="20" y="59"/>
                    <a:pt x="25" y="66"/>
                  </a:cubicBezTo>
                  <a:cubicBezTo>
                    <a:pt x="5" y="87"/>
                    <a:pt x="5" y="87"/>
                    <a:pt x="5" y="87"/>
                  </a:cubicBezTo>
                  <a:cubicBezTo>
                    <a:pt x="0" y="91"/>
                    <a:pt x="0" y="99"/>
                    <a:pt x="5" y="103"/>
                  </a:cubicBezTo>
                  <a:cubicBezTo>
                    <a:pt x="7" y="105"/>
                    <a:pt x="10" y="106"/>
                    <a:pt x="13" y="106"/>
                  </a:cubicBezTo>
                  <a:cubicBezTo>
                    <a:pt x="16" y="106"/>
                    <a:pt x="19" y="105"/>
                    <a:pt x="21" y="103"/>
                  </a:cubicBezTo>
                  <a:cubicBezTo>
                    <a:pt x="41" y="83"/>
                    <a:pt x="41" y="83"/>
                    <a:pt x="41" y="83"/>
                  </a:cubicBezTo>
                  <a:cubicBezTo>
                    <a:pt x="43" y="80"/>
                    <a:pt x="43" y="80"/>
                    <a:pt x="43" y="80"/>
                  </a:cubicBezTo>
                  <a:cubicBezTo>
                    <a:pt x="48" y="82"/>
                    <a:pt x="53" y="83"/>
                    <a:pt x="59" y="83"/>
                  </a:cubicBezTo>
                  <a:cubicBezTo>
                    <a:pt x="82" y="83"/>
                    <a:pt x="101" y="65"/>
                    <a:pt x="101" y="42"/>
                  </a:cubicBezTo>
                  <a:cubicBezTo>
                    <a:pt x="101" y="19"/>
                    <a:pt x="82" y="0"/>
                    <a:pt x="59" y="0"/>
                  </a:cubicBezTo>
                </a:path>
              </a:pathLst>
            </a:custGeom>
            <a:solidFill>
              <a:srgbClr val="32AAE6"/>
            </a:solidFill>
            <a:ln>
              <a:noFill/>
            </a:ln>
          </p:spPr>
          <p:txBody>
            <a:bodyPr lIns="51435" tIns="25718" rIns="51435" bIns="25718"/>
            <a:lstStyle/>
            <a:p>
              <a:pPr eaLnBrk="0" fontAlgn="base" hangingPunct="0">
                <a:spcBef>
                  <a:spcPct val="0"/>
                </a:spcBef>
                <a:spcAft>
                  <a:spcPct val="0"/>
                </a:spcAft>
                <a:defRPr/>
              </a:pPr>
              <a:endParaRPr lang="zh-CN" altLang="en-US" sz="2100" kern="0">
                <a:solidFill>
                  <a:srgbClr val="00B0F0"/>
                </a:solidFill>
                <a:latin typeface="微软雅黑" panose="020B0503020204020204" charset="-122"/>
                <a:ea typeface="微软雅黑" panose="020B0503020204020204" charset="-122"/>
              </a:endParaRPr>
            </a:p>
          </p:txBody>
        </p:sp>
        <p:sp>
          <p:nvSpPr>
            <p:cNvPr id="7" name="TextBox 6"/>
            <p:cNvSpPr txBox="1"/>
            <p:nvPr/>
          </p:nvSpPr>
          <p:spPr>
            <a:xfrm>
              <a:off x="4030047" y="409715"/>
              <a:ext cx="3383280" cy="521546"/>
            </a:xfrm>
            <a:prstGeom prst="rect">
              <a:avLst/>
            </a:prstGeom>
            <a:noFill/>
          </p:spPr>
          <p:txBody>
            <a:bodyPr wrap="none" lIns="68580" tIns="34290" rIns="68580" bIns="34290" rtlCol="0">
              <a:spAutoFit/>
            </a:bodyPr>
            <a:lstStyle/>
            <a:p>
              <a:r>
                <a:rPr lang="zh-CN" altLang="en-US" sz="2100">
                  <a:solidFill>
                    <a:schemeClr val="tx1">
                      <a:lumMod val="75000"/>
                      <a:lumOff val="25000"/>
                    </a:schemeClr>
                  </a:solidFill>
                  <a:latin typeface="微软雅黑" panose="020B0503020204020204" charset="-122"/>
                  <a:ea typeface="微软雅黑" panose="020B0503020204020204" charset="-122"/>
                  <a:cs typeface="Open Sans" pitchFamily="34" charset="0"/>
                </a:rPr>
                <a:t>更多内容可点击编辑</a:t>
              </a:r>
              <a:endParaRPr lang="zh-CN" altLang="en-US" sz="2100">
                <a:solidFill>
                  <a:schemeClr val="tx1">
                    <a:lumMod val="75000"/>
                    <a:lumOff val="25000"/>
                  </a:schemeClr>
                </a:solidFill>
                <a:latin typeface="微软雅黑" panose="020B0503020204020204" charset="-122"/>
                <a:ea typeface="微软雅黑" panose="020B0503020204020204" charset="-122"/>
                <a:cs typeface="Open Sans" pitchFamily="34" charset="0"/>
              </a:endParaRPr>
            </a:p>
          </p:txBody>
        </p:sp>
      </p:grpSp>
      <p:grpSp>
        <p:nvGrpSpPr>
          <p:cNvPr id="9" name="组合 8"/>
          <p:cNvGrpSpPr/>
          <p:nvPr/>
        </p:nvGrpSpPr>
        <p:grpSpPr>
          <a:xfrm>
            <a:off x="760149" y="1323291"/>
            <a:ext cx="10855960" cy="4701540"/>
            <a:chOff x="787400" y="1333500"/>
            <a:chExt cx="7469188" cy="3560763"/>
          </a:xfrm>
          <a:solidFill>
            <a:schemeClr val="bg1">
              <a:lumMod val="50000"/>
            </a:schemeClr>
          </a:solidFill>
        </p:grpSpPr>
        <p:sp>
          <p:nvSpPr>
            <p:cNvPr id="10" name="Freeform 5"/>
            <p:cNvSpPr/>
            <p:nvPr/>
          </p:nvSpPr>
          <p:spPr bwMode="auto">
            <a:xfrm>
              <a:off x="1023938" y="1344613"/>
              <a:ext cx="36512" cy="65087"/>
            </a:xfrm>
            <a:custGeom>
              <a:avLst/>
              <a:gdLst>
                <a:gd name="T0" fmla="*/ 23 w 23"/>
                <a:gd name="T1" fmla="*/ 3 h 41"/>
                <a:gd name="T2" fmla="*/ 16 w 23"/>
                <a:gd name="T3" fmla="*/ 0 h 41"/>
                <a:gd name="T4" fmla="*/ 0 w 23"/>
                <a:gd name="T5" fmla="*/ 41 h 41"/>
                <a:gd name="T6" fmla="*/ 9 w 23"/>
                <a:gd name="T7" fmla="*/ 41 h 41"/>
                <a:gd name="T8" fmla="*/ 23 w 23"/>
                <a:gd name="T9" fmla="*/ 3 h 41"/>
              </a:gdLst>
              <a:ahLst/>
              <a:cxnLst>
                <a:cxn ang="0">
                  <a:pos x="T0" y="T1"/>
                </a:cxn>
                <a:cxn ang="0">
                  <a:pos x="T2" y="T3"/>
                </a:cxn>
                <a:cxn ang="0">
                  <a:pos x="T4" y="T5"/>
                </a:cxn>
                <a:cxn ang="0">
                  <a:pos x="T6" y="T7"/>
                </a:cxn>
                <a:cxn ang="0">
                  <a:pos x="T8" y="T9"/>
                </a:cxn>
              </a:cxnLst>
              <a:rect l="0" t="0" r="r" b="b"/>
              <a:pathLst>
                <a:path w="23" h="41">
                  <a:moveTo>
                    <a:pt x="23" y="3"/>
                  </a:moveTo>
                  <a:lnTo>
                    <a:pt x="16" y="0"/>
                  </a:lnTo>
                  <a:lnTo>
                    <a:pt x="0" y="41"/>
                  </a:lnTo>
                  <a:lnTo>
                    <a:pt x="9" y="41"/>
                  </a:lnTo>
                  <a:lnTo>
                    <a:pt x="23" y="3"/>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1" name="Freeform 6"/>
            <p:cNvSpPr/>
            <p:nvPr/>
          </p:nvSpPr>
          <p:spPr bwMode="auto">
            <a:xfrm>
              <a:off x="808038" y="1409700"/>
              <a:ext cx="320675" cy="309563"/>
            </a:xfrm>
            <a:custGeom>
              <a:avLst/>
              <a:gdLst>
                <a:gd name="T0" fmla="*/ 114 w 142"/>
                <a:gd name="T1" fmla="*/ 124 h 137"/>
                <a:gd name="T2" fmla="*/ 78 w 142"/>
                <a:gd name="T3" fmla="*/ 124 h 137"/>
                <a:gd name="T4" fmla="*/ 78 w 142"/>
                <a:gd name="T5" fmla="*/ 76 h 137"/>
                <a:gd name="T6" fmla="*/ 142 w 142"/>
                <a:gd name="T7" fmla="*/ 0 h 137"/>
                <a:gd name="T8" fmla="*/ 102 w 142"/>
                <a:gd name="T9" fmla="*/ 0 h 137"/>
                <a:gd name="T10" fmla="*/ 88 w 142"/>
                <a:gd name="T11" fmla="*/ 39 h 137"/>
                <a:gd name="T12" fmla="*/ 92 w 142"/>
                <a:gd name="T13" fmla="*/ 52 h 137"/>
                <a:gd name="T14" fmla="*/ 77 w 142"/>
                <a:gd name="T15" fmla="*/ 58 h 137"/>
                <a:gd name="T16" fmla="*/ 71 w 142"/>
                <a:gd name="T17" fmla="*/ 44 h 137"/>
                <a:gd name="T18" fmla="*/ 82 w 142"/>
                <a:gd name="T19" fmla="*/ 37 h 137"/>
                <a:gd name="T20" fmla="*/ 96 w 142"/>
                <a:gd name="T21" fmla="*/ 0 h 137"/>
                <a:gd name="T22" fmla="*/ 0 w 142"/>
                <a:gd name="T23" fmla="*/ 0 h 137"/>
                <a:gd name="T24" fmla="*/ 65 w 142"/>
                <a:gd name="T25" fmla="*/ 75 h 137"/>
                <a:gd name="T26" fmla="*/ 65 w 142"/>
                <a:gd name="T27" fmla="*/ 124 h 137"/>
                <a:gd name="T28" fmla="*/ 29 w 142"/>
                <a:gd name="T29" fmla="*/ 124 h 137"/>
                <a:gd name="T30" fmla="*/ 29 w 142"/>
                <a:gd name="T31" fmla="*/ 137 h 137"/>
                <a:gd name="T32" fmla="*/ 114 w 142"/>
                <a:gd name="T33" fmla="*/ 137 h 137"/>
                <a:gd name="T34" fmla="*/ 114 w 142"/>
                <a:gd name="T35" fmla="*/ 1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37">
                  <a:moveTo>
                    <a:pt x="114" y="124"/>
                  </a:moveTo>
                  <a:cubicBezTo>
                    <a:pt x="78" y="124"/>
                    <a:pt x="78" y="124"/>
                    <a:pt x="78" y="124"/>
                  </a:cubicBezTo>
                  <a:cubicBezTo>
                    <a:pt x="78" y="76"/>
                    <a:pt x="78" y="76"/>
                    <a:pt x="78" y="76"/>
                  </a:cubicBezTo>
                  <a:cubicBezTo>
                    <a:pt x="142" y="0"/>
                    <a:pt x="142" y="0"/>
                    <a:pt x="142" y="0"/>
                  </a:cubicBezTo>
                  <a:cubicBezTo>
                    <a:pt x="102" y="0"/>
                    <a:pt x="102" y="0"/>
                    <a:pt x="102" y="0"/>
                  </a:cubicBezTo>
                  <a:cubicBezTo>
                    <a:pt x="88" y="39"/>
                    <a:pt x="88" y="39"/>
                    <a:pt x="88" y="39"/>
                  </a:cubicBezTo>
                  <a:cubicBezTo>
                    <a:pt x="92" y="42"/>
                    <a:pt x="93" y="47"/>
                    <a:pt x="92" y="52"/>
                  </a:cubicBezTo>
                  <a:cubicBezTo>
                    <a:pt x="89" y="57"/>
                    <a:pt x="83" y="60"/>
                    <a:pt x="77" y="58"/>
                  </a:cubicBezTo>
                  <a:cubicBezTo>
                    <a:pt x="72" y="56"/>
                    <a:pt x="69" y="50"/>
                    <a:pt x="71" y="44"/>
                  </a:cubicBezTo>
                  <a:cubicBezTo>
                    <a:pt x="73" y="39"/>
                    <a:pt x="77" y="36"/>
                    <a:pt x="82" y="37"/>
                  </a:cubicBezTo>
                  <a:cubicBezTo>
                    <a:pt x="96" y="0"/>
                    <a:pt x="96" y="0"/>
                    <a:pt x="96" y="0"/>
                  </a:cubicBezTo>
                  <a:cubicBezTo>
                    <a:pt x="0" y="0"/>
                    <a:pt x="0" y="0"/>
                    <a:pt x="0" y="0"/>
                  </a:cubicBezTo>
                  <a:cubicBezTo>
                    <a:pt x="65" y="75"/>
                    <a:pt x="65" y="75"/>
                    <a:pt x="65" y="75"/>
                  </a:cubicBezTo>
                  <a:cubicBezTo>
                    <a:pt x="65" y="124"/>
                    <a:pt x="65" y="124"/>
                    <a:pt x="65" y="124"/>
                  </a:cubicBezTo>
                  <a:cubicBezTo>
                    <a:pt x="29" y="124"/>
                    <a:pt x="29" y="124"/>
                    <a:pt x="29" y="124"/>
                  </a:cubicBezTo>
                  <a:cubicBezTo>
                    <a:pt x="18" y="124"/>
                    <a:pt x="18" y="137"/>
                    <a:pt x="29" y="137"/>
                  </a:cubicBezTo>
                  <a:cubicBezTo>
                    <a:pt x="114" y="137"/>
                    <a:pt x="114" y="137"/>
                    <a:pt x="114" y="137"/>
                  </a:cubicBezTo>
                  <a:cubicBezTo>
                    <a:pt x="126" y="137"/>
                    <a:pt x="126" y="124"/>
                    <a:pt x="114" y="12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2" name="Oval 7"/>
            <p:cNvSpPr>
              <a:spLocks noChangeArrowheads="1"/>
            </p:cNvSpPr>
            <p:nvPr/>
          </p:nvSpPr>
          <p:spPr bwMode="auto">
            <a:xfrm>
              <a:off x="1598613" y="1343025"/>
              <a:ext cx="31750" cy="31750"/>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3" name="Oval 8"/>
            <p:cNvSpPr>
              <a:spLocks noChangeArrowheads="1"/>
            </p:cNvSpPr>
            <p:nvPr/>
          </p:nvSpPr>
          <p:spPr bwMode="auto">
            <a:xfrm>
              <a:off x="1639888" y="1343025"/>
              <a:ext cx="31750" cy="31750"/>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4" name="Freeform 9"/>
            <p:cNvSpPr>
              <a:spLocks noEditPoints="1"/>
            </p:cNvSpPr>
            <p:nvPr/>
          </p:nvSpPr>
          <p:spPr bwMode="auto">
            <a:xfrm>
              <a:off x="1501775" y="1376363"/>
              <a:ext cx="266700" cy="363537"/>
            </a:xfrm>
            <a:custGeom>
              <a:avLst/>
              <a:gdLst>
                <a:gd name="T0" fmla="*/ 92 w 118"/>
                <a:gd name="T1" fmla="*/ 125 h 161"/>
                <a:gd name="T2" fmla="*/ 110 w 118"/>
                <a:gd name="T3" fmla="*/ 103 h 161"/>
                <a:gd name="T4" fmla="*/ 110 w 118"/>
                <a:gd name="T5" fmla="*/ 22 h 161"/>
                <a:gd name="T6" fmla="*/ 87 w 118"/>
                <a:gd name="T7" fmla="*/ 0 h 161"/>
                <a:gd name="T8" fmla="*/ 59 w 118"/>
                <a:gd name="T9" fmla="*/ 0 h 161"/>
                <a:gd name="T10" fmla="*/ 31 w 118"/>
                <a:gd name="T11" fmla="*/ 0 h 161"/>
                <a:gd name="T12" fmla="*/ 8 w 118"/>
                <a:gd name="T13" fmla="*/ 22 h 161"/>
                <a:gd name="T14" fmla="*/ 8 w 118"/>
                <a:gd name="T15" fmla="*/ 103 h 161"/>
                <a:gd name="T16" fmla="*/ 26 w 118"/>
                <a:gd name="T17" fmla="*/ 125 h 161"/>
                <a:gd name="T18" fmla="*/ 0 w 118"/>
                <a:gd name="T19" fmla="*/ 161 h 161"/>
                <a:gd name="T20" fmla="*/ 15 w 118"/>
                <a:gd name="T21" fmla="*/ 161 h 161"/>
                <a:gd name="T22" fmla="*/ 33 w 118"/>
                <a:gd name="T23" fmla="*/ 136 h 161"/>
                <a:gd name="T24" fmla="*/ 85 w 118"/>
                <a:gd name="T25" fmla="*/ 136 h 161"/>
                <a:gd name="T26" fmla="*/ 103 w 118"/>
                <a:gd name="T27" fmla="*/ 161 h 161"/>
                <a:gd name="T28" fmla="*/ 118 w 118"/>
                <a:gd name="T29" fmla="*/ 161 h 161"/>
                <a:gd name="T30" fmla="*/ 92 w 118"/>
                <a:gd name="T31" fmla="*/ 125 h 161"/>
                <a:gd name="T32" fmla="*/ 42 w 118"/>
                <a:gd name="T33" fmla="*/ 8 h 161"/>
                <a:gd name="T34" fmla="*/ 46 w 118"/>
                <a:gd name="T35" fmla="*/ 5 h 161"/>
                <a:gd name="T36" fmla="*/ 72 w 118"/>
                <a:gd name="T37" fmla="*/ 5 h 161"/>
                <a:gd name="T38" fmla="*/ 76 w 118"/>
                <a:gd name="T39" fmla="*/ 8 h 161"/>
                <a:gd name="T40" fmla="*/ 76 w 118"/>
                <a:gd name="T41" fmla="*/ 13 h 161"/>
                <a:gd name="T42" fmla="*/ 72 w 118"/>
                <a:gd name="T43" fmla="*/ 16 h 161"/>
                <a:gd name="T44" fmla="*/ 46 w 118"/>
                <a:gd name="T45" fmla="*/ 16 h 161"/>
                <a:gd name="T46" fmla="*/ 42 w 118"/>
                <a:gd name="T47" fmla="*/ 13 h 161"/>
                <a:gd name="T48" fmla="*/ 42 w 118"/>
                <a:gd name="T49" fmla="*/ 8 h 161"/>
                <a:gd name="T50" fmla="*/ 31 w 118"/>
                <a:gd name="T51" fmla="*/ 113 h 161"/>
                <a:gd name="T52" fmla="*/ 21 w 118"/>
                <a:gd name="T53" fmla="*/ 103 h 161"/>
                <a:gd name="T54" fmla="*/ 31 w 118"/>
                <a:gd name="T55" fmla="*/ 93 h 161"/>
                <a:gd name="T56" fmla="*/ 41 w 118"/>
                <a:gd name="T57" fmla="*/ 103 h 161"/>
                <a:gd name="T58" fmla="*/ 31 w 118"/>
                <a:gd name="T59" fmla="*/ 113 h 161"/>
                <a:gd name="T60" fmla="*/ 32 w 118"/>
                <a:gd name="T61" fmla="*/ 60 h 161"/>
                <a:gd name="T62" fmla="*/ 21 w 118"/>
                <a:gd name="T63" fmla="*/ 49 h 161"/>
                <a:gd name="T64" fmla="*/ 21 w 118"/>
                <a:gd name="T65" fmla="*/ 35 h 161"/>
                <a:gd name="T66" fmla="*/ 32 w 118"/>
                <a:gd name="T67" fmla="*/ 23 h 161"/>
                <a:gd name="T68" fmla="*/ 86 w 118"/>
                <a:gd name="T69" fmla="*/ 23 h 161"/>
                <a:gd name="T70" fmla="*/ 97 w 118"/>
                <a:gd name="T71" fmla="*/ 35 h 161"/>
                <a:gd name="T72" fmla="*/ 97 w 118"/>
                <a:gd name="T73" fmla="*/ 49 h 161"/>
                <a:gd name="T74" fmla="*/ 86 w 118"/>
                <a:gd name="T75" fmla="*/ 60 h 161"/>
                <a:gd name="T76" fmla="*/ 32 w 118"/>
                <a:gd name="T77" fmla="*/ 60 h 161"/>
                <a:gd name="T78" fmla="*/ 76 w 118"/>
                <a:gd name="T79" fmla="*/ 103 h 161"/>
                <a:gd name="T80" fmla="*/ 86 w 118"/>
                <a:gd name="T81" fmla="*/ 93 h 161"/>
                <a:gd name="T82" fmla="*/ 96 w 118"/>
                <a:gd name="T83" fmla="*/ 103 h 161"/>
                <a:gd name="T84" fmla="*/ 86 w 118"/>
                <a:gd name="T85" fmla="*/ 113 h 161"/>
                <a:gd name="T86" fmla="*/ 76 w 118"/>
                <a:gd name="T87"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61">
                  <a:moveTo>
                    <a:pt x="92" y="125"/>
                  </a:moveTo>
                  <a:cubicBezTo>
                    <a:pt x="101" y="123"/>
                    <a:pt x="110" y="114"/>
                    <a:pt x="110" y="103"/>
                  </a:cubicBezTo>
                  <a:cubicBezTo>
                    <a:pt x="110" y="22"/>
                    <a:pt x="110" y="22"/>
                    <a:pt x="110" y="22"/>
                  </a:cubicBezTo>
                  <a:cubicBezTo>
                    <a:pt x="110" y="11"/>
                    <a:pt x="100" y="0"/>
                    <a:pt x="87" y="0"/>
                  </a:cubicBezTo>
                  <a:cubicBezTo>
                    <a:pt x="59" y="0"/>
                    <a:pt x="59" y="0"/>
                    <a:pt x="59" y="0"/>
                  </a:cubicBezTo>
                  <a:cubicBezTo>
                    <a:pt x="31" y="0"/>
                    <a:pt x="31" y="0"/>
                    <a:pt x="31" y="0"/>
                  </a:cubicBezTo>
                  <a:cubicBezTo>
                    <a:pt x="18" y="0"/>
                    <a:pt x="8" y="11"/>
                    <a:pt x="8" y="22"/>
                  </a:cubicBezTo>
                  <a:cubicBezTo>
                    <a:pt x="8" y="103"/>
                    <a:pt x="8" y="103"/>
                    <a:pt x="8" y="103"/>
                  </a:cubicBezTo>
                  <a:cubicBezTo>
                    <a:pt x="8" y="114"/>
                    <a:pt x="17" y="123"/>
                    <a:pt x="26" y="125"/>
                  </a:cubicBezTo>
                  <a:cubicBezTo>
                    <a:pt x="0" y="161"/>
                    <a:pt x="0" y="161"/>
                    <a:pt x="0" y="161"/>
                  </a:cubicBezTo>
                  <a:cubicBezTo>
                    <a:pt x="15" y="161"/>
                    <a:pt x="15" y="161"/>
                    <a:pt x="15" y="161"/>
                  </a:cubicBezTo>
                  <a:cubicBezTo>
                    <a:pt x="33" y="136"/>
                    <a:pt x="33" y="136"/>
                    <a:pt x="33" y="136"/>
                  </a:cubicBezTo>
                  <a:cubicBezTo>
                    <a:pt x="85" y="136"/>
                    <a:pt x="85" y="136"/>
                    <a:pt x="85" y="136"/>
                  </a:cubicBezTo>
                  <a:cubicBezTo>
                    <a:pt x="103" y="161"/>
                    <a:pt x="103" y="161"/>
                    <a:pt x="103" y="161"/>
                  </a:cubicBezTo>
                  <a:cubicBezTo>
                    <a:pt x="118" y="161"/>
                    <a:pt x="118" y="161"/>
                    <a:pt x="118" y="161"/>
                  </a:cubicBezTo>
                  <a:lnTo>
                    <a:pt x="92" y="125"/>
                  </a:lnTo>
                  <a:close/>
                  <a:moveTo>
                    <a:pt x="42" y="8"/>
                  </a:moveTo>
                  <a:cubicBezTo>
                    <a:pt x="42" y="6"/>
                    <a:pt x="44" y="5"/>
                    <a:pt x="46" y="5"/>
                  </a:cubicBezTo>
                  <a:cubicBezTo>
                    <a:pt x="72" y="5"/>
                    <a:pt x="72" y="5"/>
                    <a:pt x="72" y="5"/>
                  </a:cubicBezTo>
                  <a:cubicBezTo>
                    <a:pt x="74" y="5"/>
                    <a:pt x="76" y="6"/>
                    <a:pt x="76" y="8"/>
                  </a:cubicBezTo>
                  <a:cubicBezTo>
                    <a:pt x="76" y="13"/>
                    <a:pt x="76" y="13"/>
                    <a:pt x="76" y="13"/>
                  </a:cubicBezTo>
                  <a:cubicBezTo>
                    <a:pt x="76" y="15"/>
                    <a:pt x="74" y="16"/>
                    <a:pt x="72" y="16"/>
                  </a:cubicBezTo>
                  <a:cubicBezTo>
                    <a:pt x="46" y="16"/>
                    <a:pt x="46" y="16"/>
                    <a:pt x="46" y="16"/>
                  </a:cubicBezTo>
                  <a:cubicBezTo>
                    <a:pt x="44" y="16"/>
                    <a:pt x="42" y="15"/>
                    <a:pt x="42" y="13"/>
                  </a:cubicBezTo>
                  <a:lnTo>
                    <a:pt x="42" y="8"/>
                  </a:lnTo>
                  <a:close/>
                  <a:moveTo>
                    <a:pt x="31" y="113"/>
                  </a:moveTo>
                  <a:cubicBezTo>
                    <a:pt x="26" y="113"/>
                    <a:pt x="21" y="108"/>
                    <a:pt x="21" y="103"/>
                  </a:cubicBezTo>
                  <a:cubicBezTo>
                    <a:pt x="21" y="97"/>
                    <a:pt x="26" y="93"/>
                    <a:pt x="31" y="93"/>
                  </a:cubicBezTo>
                  <a:cubicBezTo>
                    <a:pt x="37" y="93"/>
                    <a:pt x="41" y="97"/>
                    <a:pt x="41" y="103"/>
                  </a:cubicBezTo>
                  <a:cubicBezTo>
                    <a:pt x="41" y="108"/>
                    <a:pt x="37" y="113"/>
                    <a:pt x="31" y="113"/>
                  </a:cubicBezTo>
                  <a:close/>
                  <a:moveTo>
                    <a:pt x="32" y="60"/>
                  </a:moveTo>
                  <a:cubicBezTo>
                    <a:pt x="26" y="60"/>
                    <a:pt x="21" y="56"/>
                    <a:pt x="21" y="49"/>
                  </a:cubicBezTo>
                  <a:cubicBezTo>
                    <a:pt x="21" y="35"/>
                    <a:pt x="21" y="35"/>
                    <a:pt x="21" y="35"/>
                  </a:cubicBezTo>
                  <a:cubicBezTo>
                    <a:pt x="21" y="29"/>
                    <a:pt x="25" y="23"/>
                    <a:pt x="32" y="23"/>
                  </a:cubicBezTo>
                  <a:cubicBezTo>
                    <a:pt x="86" y="23"/>
                    <a:pt x="86" y="23"/>
                    <a:pt x="86" y="23"/>
                  </a:cubicBezTo>
                  <a:cubicBezTo>
                    <a:pt x="93" y="23"/>
                    <a:pt x="97" y="29"/>
                    <a:pt x="97" y="35"/>
                  </a:cubicBezTo>
                  <a:cubicBezTo>
                    <a:pt x="97" y="49"/>
                    <a:pt x="97" y="49"/>
                    <a:pt x="97" y="49"/>
                  </a:cubicBezTo>
                  <a:cubicBezTo>
                    <a:pt x="97" y="56"/>
                    <a:pt x="92" y="60"/>
                    <a:pt x="86" y="60"/>
                  </a:cubicBezTo>
                  <a:lnTo>
                    <a:pt x="32" y="60"/>
                  </a:lnTo>
                  <a:close/>
                  <a:moveTo>
                    <a:pt x="76" y="103"/>
                  </a:moveTo>
                  <a:cubicBezTo>
                    <a:pt x="76" y="98"/>
                    <a:pt x="81" y="93"/>
                    <a:pt x="86" y="93"/>
                  </a:cubicBezTo>
                  <a:cubicBezTo>
                    <a:pt x="92" y="93"/>
                    <a:pt x="96" y="98"/>
                    <a:pt x="96" y="103"/>
                  </a:cubicBezTo>
                  <a:cubicBezTo>
                    <a:pt x="96" y="108"/>
                    <a:pt x="92" y="113"/>
                    <a:pt x="86" y="113"/>
                  </a:cubicBezTo>
                  <a:cubicBezTo>
                    <a:pt x="81" y="113"/>
                    <a:pt x="76" y="108"/>
                    <a:pt x="76" y="10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5" name="Freeform 10"/>
            <p:cNvSpPr>
              <a:spLocks noEditPoints="1"/>
            </p:cNvSpPr>
            <p:nvPr/>
          </p:nvSpPr>
          <p:spPr bwMode="auto">
            <a:xfrm>
              <a:off x="2074863" y="1381125"/>
              <a:ext cx="401637" cy="284163"/>
            </a:xfrm>
            <a:custGeom>
              <a:avLst/>
              <a:gdLst>
                <a:gd name="T0" fmla="*/ 169 w 178"/>
                <a:gd name="T1" fmla="*/ 94 h 126"/>
                <a:gd name="T2" fmla="*/ 94 w 178"/>
                <a:gd name="T3" fmla="*/ 48 h 126"/>
                <a:gd name="T4" fmla="*/ 94 w 178"/>
                <a:gd name="T5" fmla="*/ 43 h 126"/>
                <a:gd name="T6" fmla="*/ 98 w 178"/>
                <a:gd name="T7" fmla="*/ 37 h 126"/>
                <a:gd name="T8" fmla="*/ 110 w 178"/>
                <a:gd name="T9" fmla="*/ 20 h 126"/>
                <a:gd name="T10" fmla="*/ 94 w 178"/>
                <a:gd name="T11" fmla="*/ 1 h 126"/>
                <a:gd name="T12" fmla="*/ 73 w 178"/>
                <a:gd name="T13" fmla="*/ 7 h 126"/>
                <a:gd name="T14" fmla="*/ 67 w 178"/>
                <a:gd name="T15" fmla="*/ 26 h 126"/>
                <a:gd name="T16" fmla="*/ 78 w 178"/>
                <a:gd name="T17" fmla="*/ 26 h 126"/>
                <a:gd name="T18" fmla="*/ 78 w 178"/>
                <a:gd name="T19" fmla="*/ 24 h 126"/>
                <a:gd name="T20" fmla="*/ 86 w 178"/>
                <a:gd name="T21" fmla="*/ 12 h 126"/>
                <a:gd name="T22" fmla="*/ 96 w 178"/>
                <a:gd name="T23" fmla="*/ 15 h 126"/>
                <a:gd name="T24" fmla="*/ 94 w 178"/>
                <a:gd name="T25" fmla="*/ 26 h 126"/>
                <a:gd name="T26" fmla="*/ 88 w 178"/>
                <a:gd name="T27" fmla="*/ 30 h 126"/>
                <a:gd name="T28" fmla="*/ 83 w 178"/>
                <a:gd name="T29" fmla="*/ 39 h 126"/>
                <a:gd name="T30" fmla="*/ 83 w 178"/>
                <a:gd name="T31" fmla="*/ 48 h 126"/>
                <a:gd name="T32" fmla="*/ 9 w 178"/>
                <a:gd name="T33" fmla="*/ 94 h 126"/>
                <a:gd name="T34" fmla="*/ 2 w 178"/>
                <a:gd name="T35" fmla="*/ 114 h 126"/>
                <a:gd name="T36" fmla="*/ 20 w 178"/>
                <a:gd name="T37" fmla="*/ 126 h 126"/>
                <a:gd name="T38" fmla="*/ 159 w 178"/>
                <a:gd name="T39" fmla="*/ 126 h 126"/>
                <a:gd name="T40" fmla="*/ 159 w 178"/>
                <a:gd name="T41" fmla="*/ 126 h 126"/>
                <a:gd name="T42" fmla="*/ 176 w 178"/>
                <a:gd name="T43" fmla="*/ 114 h 126"/>
                <a:gd name="T44" fmla="*/ 169 w 178"/>
                <a:gd name="T45" fmla="*/ 94 h 126"/>
                <a:gd name="T46" fmla="*/ 159 w 178"/>
                <a:gd name="T47" fmla="*/ 113 h 126"/>
                <a:gd name="T48" fmla="*/ 19 w 178"/>
                <a:gd name="T49" fmla="*/ 113 h 126"/>
                <a:gd name="T50" fmla="*/ 17 w 178"/>
                <a:gd name="T51" fmla="*/ 104 h 126"/>
                <a:gd name="T52" fmla="*/ 89 w 178"/>
                <a:gd name="T53" fmla="*/ 59 h 126"/>
                <a:gd name="T54" fmla="*/ 162 w 178"/>
                <a:gd name="T55" fmla="*/ 104 h 126"/>
                <a:gd name="T56" fmla="*/ 159 w 178"/>
                <a:gd name="T57"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25">
                  <a:moveTo>
                    <a:pt x="169" y="94"/>
                  </a:moveTo>
                  <a:cubicBezTo>
                    <a:pt x="94" y="48"/>
                    <a:pt x="94" y="48"/>
                    <a:pt x="94" y="48"/>
                  </a:cubicBezTo>
                  <a:cubicBezTo>
                    <a:pt x="94" y="43"/>
                    <a:pt x="94" y="43"/>
                    <a:pt x="94" y="43"/>
                  </a:cubicBezTo>
                  <a:cubicBezTo>
                    <a:pt x="94" y="41"/>
                    <a:pt x="95" y="38"/>
                    <a:pt x="98" y="37"/>
                  </a:cubicBezTo>
                  <a:cubicBezTo>
                    <a:pt x="101" y="35"/>
                    <a:pt x="110" y="31"/>
                    <a:pt x="110" y="20"/>
                  </a:cubicBezTo>
                  <a:cubicBezTo>
                    <a:pt x="110" y="10"/>
                    <a:pt x="101" y="3"/>
                    <a:pt x="94" y="1"/>
                  </a:cubicBezTo>
                  <a:cubicBezTo>
                    <a:pt x="86" y="0"/>
                    <a:pt x="78" y="1"/>
                    <a:pt x="73" y="7"/>
                  </a:cubicBezTo>
                  <a:cubicBezTo>
                    <a:pt x="68" y="12"/>
                    <a:pt x="67" y="17"/>
                    <a:pt x="67" y="26"/>
                  </a:cubicBezTo>
                  <a:cubicBezTo>
                    <a:pt x="78" y="26"/>
                    <a:pt x="78" y="26"/>
                    <a:pt x="78" y="26"/>
                  </a:cubicBezTo>
                  <a:cubicBezTo>
                    <a:pt x="78" y="24"/>
                    <a:pt x="78" y="24"/>
                    <a:pt x="78" y="24"/>
                  </a:cubicBezTo>
                  <a:cubicBezTo>
                    <a:pt x="78" y="19"/>
                    <a:pt x="78" y="14"/>
                    <a:pt x="86" y="12"/>
                  </a:cubicBezTo>
                  <a:cubicBezTo>
                    <a:pt x="90" y="11"/>
                    <a:pt x="94" y="12"/>
                    <a:pt x="96" y="15"/>
                  </a:cubicBezTo>
                  <a:cubicBezTo>
                    <a:pt x="98" y="17"/>
                    <a:pt x="98" y="23"/>
                    <a:pt x="94" y="26"/>
                  </a:cubicBezTo>
                  <a:cubicBezTo>
                    <a:pt x="88" y="30"/>
                    <a:pt x="88" y="30"/>
                    <a:pt x="88" y="30"/>
                  </a:cubicBezTo>
                  <a:cubicBezTo>
                    <a:pt x="84" y="32"/>
                    <a:pt x="83" y="35"/>
                    <a:pt x="83" y="39"/>
                  </a:cubicBezTo>
                  <a:cubicBezTo>
                    <a:pt x="83" y="48"/>
                    <a:pt x="83" y="48"/>
                    <a:pt x="83" y="48"/>
                  </a:cubicBezTo>
                  <a:cubicBezTo>
                    <a:pt x="9" y="94"/>
                    <a:pt x="9" y="94"/>
                    <a:pt x="9" y="94"/>
                  </a:cubicBezTo>
                  <a:cubicBezTo>
                    <a:pt x="0" y="99"/>
                    <a:pt x="0" y="108"/>
                    <a:pt x="2" y="114"/>
                  </a:cubicBezTo>
                  <a:cubicBezTo>
                    <a:pt x="4" y="119"/>
                    <a:pt x="9" y="126"/>
                    <a:pt x="20" y="126"/>
                  </a:cubicBezTo>
                  <a:cubicBezTo>
                    <a:pt x="32" y="126"/>
                    <a:pt x="159" y="126"/>
                    <a:pt x="159" y="126"/>
                  </a:cubicBezTo>
                  <a:cubicBezTo>
                    <a:pt x="159" y="126"/>
                    <a:pt x="159" y="126"/>
                    <a:pt x="159" y="126"/>
                  </a:cubicBezTo>
                  <a:cubicBezTo>
                    <a:pt x="169" y="126"/>
                    <a:pt x="175" y="119"/>
                    <a:pt x="176" y="114"/>
                  </a:cubicBezTo>
                  <a:cubicBezTo>
                    <a:pt x="178" y="108"/>
                    <a:pt x="176" y="99"/>
                    <a:pt x="169" y="94"/>
                  </a:cubicBezTo>
                  <a:close/>
                  <a:moveTo>
                    <a:pt x="159" y="113"/>
                  </a:moveTo>
                  <a:cubicBezTo>
                    <a:pt x="19" y="113"/>
                    <a:pt x="19" y="113"/>
                    <a:pt x="19" y="113"/>
                  </a:cubicBezTo>
                  <a:cubicBezTo>
                    <a:pt x="15" y="113"/>
                    <a:pt x="12" y="107"/>
                    <a:pt x="17" y="104"/>
                  </a:cubicBezTo>
                  <a:cubicBezTo>
                    <a:pt x="89" y="59"/>
                    <a:pt x="89" y="59"/>
                    <a:pt x="89" y="59"/>
                  </a:cubicBezTo>
                  <a:cubicBezTo>
                    <a:pt x="162" y="104"/>
                    <a:pt x="162" y="104"/>
                    <a:pt x="162" y="104"/>
                  </a:cubicBezTo>
                  <a:cubicBezTo>
                    <a:pt x="166" y="107"/>
                    <a:pt x="164" y="113"/>
                    <a:pt x="159" y="11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6" name="Freeform 11"/>
            <p:cNvSpPr>
              <a:spLocks noEditPoints="1"/>
            </p:cNvSpPr>
            <p:nvPr/>
          </p:nvSpPr>
          <p:spPr bwMode="auto">
            <a:xfrm>
              <a:off x="2760663" y="1350963"/>
              <a:ext cx="293687" cy="368300"/>
            </a:xfrm>
            <a:custGeom>
              <a:avLst/>
              <a:gdLst>
                <a:gd name="T0" fmla="*/ 64 w 130"/>
                <a:gd name="T1" fmla="*/ 0 h 163"/>
                <a:gd name="T2" fmla="*/ 65 w 130"/>
                <a:gd name="T3" fmla="*/ 0 h 163"/>
                <a:gd name="T4" fmla="*/ 66 w 130"/>
                <a:gd name="T5" fmla="*/ 0 h 163"/>
                <a:gd name="T6" fmla="*/ 64 w 130"/>
                <a:gd name="T7" fmla="*/ 0 h 163"/>
                <a:gd name="T8" fmla="*/ 126 w 130"/>
                <a:gd name="T9" fmla="*/ 23 h 163"/>
                <a:gd name="T10" fmla="*/ 108 w 130"/>
                <a:gd name="T11" fmla="*/ 8 h 163"/>
                <a:gd name="T12" fmla="*/ 65 w 130"/>
                <a:gd name="T13" fmla="*/ 0 h 163"/>
                <a:gd name="T14" fmla="*/ 22 w 130"/>
                <a:gd name="T15" fmla="*/ 8 h 163"/>
                <a:gd name="T16" fmla="*/ 4 w 130"/>
                <a:gd name="T17" fmla="*/ 23 h 163"/>
                <a:gd name="T18" fmla="*/ 0 w 130"/>
                <a:gd name="T19" fmla="*/ 72 h 163"/>
                <a:gd name="T20" fmla="*/ 0 w 130"/>
                <a:gd name="T21" fmla="*/ 140 h 163"/>
                <a:gd name="T22" fmla="*/ 10 w 130"/>
                <a:gd name="T23" fmla="*/ 140 h 163"/>
                <a:gd name="T24" fmla="*/ 10 w 130"/>
                <a:gd name="T25" fmla="*/ 151 h 163"/>
                <a:gd name="T26" fmla="*/ 29 w 130"/>
                <a:gd name="T27" fmla="*/ 151 h 163"/>
                <a:gd name="T28" fmla="*/ 29 w 130"/>
                <a:gd name="T29" fmla="*/ 140 h 163"/>
                <a:gd name="T30" fmla="*/ 101 w 130"/>
                <a:gd name="T31" fmla="*/ 140 h 163"/>
                <a:gd name="T32" fmla="*/ 101 w 130"/>
                <a:gd name="T33" fmla="*/ 151 h 163"/>
                <a:gd name="T34" fmla="*/ 120 w 130"/>
                <a:gd name="T35" fmla="*/ 151 h 163"/>
                <a:gd name="T36" fmla="*/ 120 w 130"/>
                <a:gd name="T37" fmla="*/ 140 h 163"/>
                <a:gd name="T38" fmla="*/ 130 w 130"/>
                <a:gd name="T39" fmla="*/ 140 h 163"/>
                <a:gd name="T40" fmla="*/ 130 w 130"/>
                <a:gd name="T41" fmla="*/ 72 h 163"/>
                <a:gd name="T42" fmla="*/ 126 w 130"/>
                <a:gd name="T43" fmla="*/ 23 h 163"/>
                <a:gd name="T44" fmla="*/ 38 w 130"/>
                <a:gd name="T45" fmla="*/ 12 h 163"/>
                <a:gd name="T46" fmla="*/ 92 w 130"/>
                <a:gd name="T47" fmla="*/ 12 h 163"/>
                <a:gd name="T48" fmla="*/ 92 w 130"/>
                <a:gd name="T49" fmla="*/ 20 h 163"/>
                <a:gd name="T50" fmla="*/ 38 w 130"/>
                <a:gd name="T51" fmla="*/ 20 h 163"/>
                <a:gd name="T52" fmla="*/ 38 w 130"/>
                <a:gd name="T53" fmla="*/ 12 h 163"/>
                <a:gd name="T54" fmla="*/ 11 w 130"/>
                <a:gd name="T55" fmla="*/ 71 h 163"/>
                <a:gd name="T56" fmla="*/ 16 w 130"/>
                <a:gd name="T57" fmla="*/ 35 h 163"/>
                <a:gd name="T58" fmla="*/ 24 w 130"/>
                <a:gd name="T59" fmla="*/ 28 h 163"/>
                <a:gd name="T60" fmla="*/ 106 w 130"/>
                <a:gd name="T61" fmla="*/ 28 h 163"/>
                <a:gd name="T62" fmla="*/ 114 w 130"/>
                <a:gd name="T63" fmla="*/ 35 h 163"/>
                <a:gd name="T64" fmla="*/ 119 w 130"/>
                <a:gd name="T65" fmla="*/ 71 h 163"/>
                <a:gd name="T66" fmla="*/ 114 w 130"/>
                <a:gd name="T67" fmla="*/ 78 h 163"/>
                <a:gd name="T68" fmla="*/ 16 w 130"/>
                <a:gd name="T69" fmla="*/ 78 h 163"/>
                <a:gd name="T70" fmla="*/ 11 w 130"/>
                <a:gd name="T71" fmla="*/ 71 h 163"/>
                <a:gd name="T72" fmla="*/ 31 w 130"/>
                <a:gd name="T73" fmla="*/ 113 h 163"/>
                <a:gd name="T74" fmla="*/ 27 w 130"/>
                <a:gd name="T75" fmla="*/ 117 h 163"/>
                <a:gd name="T76" fmla="*/ 12 w 130"/>
                <a:gd name="T77" fmla="*/ 117 h 163"/>
                <a:gd name="T78" fmla="*/ 9 w 130"/>
                <a:gd name="T79" fmla="*/ 113 h 163"/>
                <a:gd name="T80" fmla="*/ 9 w 130"/>
                <a:gd name="T81" fmla="*/ 107 h 163"/>
                <a:gd name="T82" fmla="*/ 12 w 130"/>
                <a:gd name="T83" fmla="*/ 103 h 163"/>
                <a:gd name="T84" fmla="*/ 27 w 130"/>
                <a:gd name="T85" fmla="*/ 103 h 163"/>
                <a:gd name="T86" fmla="*/ 31 w 130"/>
                <a:gd name="T87" fmla="*/ 107 h 163"/>
                <a:gd name="T88" fmla="*/ 31 w 130"/>
                <a:gd name="T89" fmla="*/ 113 h 163"/>
                <a:gd name="T90" fmla="*/ 121 w 130"/>
                <a:gd name="T91" fmla="*/ 113 h 163"/>
                <a:gd name="T92" fmla="*/ 118 w 130"/>
                <a:gd name="T93" fmla="*/ 117 h 163"/>
                <a:gd name="T94" fmla="*/ 103 w 130"/>
                <a:gd name="T95" fmla="*/ 117 h 163"/>
                <a:gd name="T96" fmla="*/ 99 w 130"/>
                <a:gd name="T97" fmla="*/ 113 h 163"/>
                <a:gd name="T98" fmla="*/ 99 w 130"/>
                <a:gd name="T99" fmla="*/ 107 h 163"/>
                <a:gd name="T100" fmla="*/ 103 w 130"/>
                <a:gd name="T101" fmla="*/ 103 h 163"/>
                <a:gd name="T102" fmla="*/ 118 w 130"/>
                <a:gd name="T103" fmla="*/ 103 h 163"/>
                <a:gd name="T104" fmla="*/ 121 w 130"/>
                <a:gd name="T105" fmla="*/ 107 h 163"/>
                <a:gd name="T106" fmla="*/ 121 w 130"/>
                <a:gd name="T107" fmla="*/ 11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63">
                  <a:moveTo>
                    <a:pt x="64" y="0"/>
                  </a:moveTo>
                  <a:cubicBezTo>
                    <a:pt x="65" y="0"/>
                    <a:pt x="65" y="0"/>
                    <a:pt x="65" y="0"/>
                  </a:cubicBezTo>
                  <a:cubicBezTo>
                    <a:pt x="65" y="0"/>
                    <a:pt x="65" y="0"/>
                    <a:pt x="66" y="0"/>
                  </a:cubicBezTo>
                  <a:lnTo>
                    <a:pt x="64" y="0"/>
                  </a:lnTo>
                  <a:close/>
                  <a:moveTo>
                    <a:pt x="126" y="23"/>
                  </a:moveTo>
                  <a:cubicBezTo>
                    <a:pt x="125" y="15"/>
                    <a:pt x="117" y="11"/>
                    <a:pt x="108" y="8"/>
                  </a:cubicBezTo>
                  <a:cubicBezTo>
                    <a:pt x="100" y="4"/>
                    <a:pt x="80" y="0"/>
                    <a:pt x="65" y="0"/>
                  </a:cubicBezTo>
                  <a:cubicBezTo>
                    <a:pt x="50" y="0"/>
                    <a:pt x="30" y="4"/>
                    <a:pt x="22" y="8"/>
                  </a:cubicBezTo>
                  <a:cubicBezTo>
                    <a:pt x="13" y="11"/>
                    <a:pt x="5" y="15"/>
                    <a:pt x="4" y="23"/>
                  </a:cubicBezTo>
                  <a:cubicBezTo>
                    <a:pt x="0" y="72"/>
                    <a:pt x="0" y="72"/>
                    <a:pt x="0" y="72"/>
                  </a:cubicBezTo>
                  <a:cubicBezTo>
                    <a:pt x="0" y="140"/>
                    <a:pt x="0" y="140"/>
                    <a:pt x="0" y="140"/>
                  </a:cubicBezTo>
                  <a:cubicBezTo>
                    <a:pt x="10" y="140"/>
                    <a:pt x="10" y="140"/>
                    <a:pt x="10" y="140"/>
                  </a:cubicBezTo>
                  <a:cubicBezTo>
                    <a:pt x="10" y="151"/>
                    <a:pt x="10" y="151"/>
                    <a:pt x="10" y="151"/>
                  </a:cubicBezTo>
                  <a:cubicBezTo>
                    <a:pt x="10" y="163"/>
                    <a:pt x="29" y="163"/>
                    <a:pt x="29" y="151"/>
                  </a:cubicBezTo>
                  <a:cubicBezTo>
                    <a:pt x="29" y="140"/>
                    <a:pt x="29" y="140"/>
                    <a:pt x="29" y="140"/>
                  </a:cubicBezTo>
                  <a:cubicBezTo>
                    <a:pt x="101" y="140"/>
                    <a:pt x="101" y="140"/>
                    <a:pt x="101" y="140"/>
                  </a:cubicBezTo>
                  <a:cubicBezTo>
                    <a:pt x="101" y="151"/>
                    <a:pt x="101" y="151"/>
                    <a:pt x="101" y="151"/>
                  </a:cubicBezTo>
                  <a:cubicBezTo>
                    <a:pt x="101" y="163"/>
                    <a:pt x="120" y="163"/>
                    <a:pt x="120" y="151"/>
                  </a:cubicBezTo>
                  <a:cubicBezTo>
                    <a:pt x="120" y="140"/>
                    <a:pt x="120" y="140"/>
                    <a:pt x="120" y="140"/>
                  </a:cubicBezTo>
                  <a:cubicBezTo>
                    <a:pt x="130" y="140"/>
                    <a:pt x="130" y="140"/>
                    <a:pt x="130" y="140"/>
                  </a:cubicBezTo>
                  <a:cubicBezTo>
                    <a:pt x="130" y="72"/>
                    <a:pt x="130" y="72"/>
                    <a:pt x="130" y="72"/>
                  </a:cubicBezTo>
                  <a:lnTo>
                    <a:pt x="126" y="23"/>
                  </a:lnTo>
                  <a:close/>
                  <a:moveTo>
                    <a:pt x="38" y="12"/>
                  </a:moveTo>
                  <a:cubicBezTo>
                    <a:pt x="92" y="12"/>
                    <a:pt x="92" y="12"/>
                    <a:pt x="92" y="12"/>
                  </a:cubicBezTo>
                  <a:cubicBezTo>
                    <a:pt x="97" y="12"/>
                    <a:pt x="97" y="20"/>
                    <a:pt x="92" y="20"/>
                  </a:cubicBezTo>
                  <a:cubicBezTo>
                    <a:pt x="38" y="20"/>
                    <a:pt x="38" y="20"/>
                    <a:pt x="38" y="20"/>
                  </a:cubicBezTo>
                  <a:cubicBezTo>
                    <a:pt x="33" y="20"/>
                    <a:pt x="33" y="12"/>
                    <a:pt x="38" y="12"/>
                  </a:cubicBezTo>
                  <a:close/>
                  <a:moveTo>
                    <a:pt x="11" y="71"/>
                  </a:moveTo>
                  <a:cubicBezTo>
                    <a:pt x="16" y="35"/>
                    <a:pt x="16" y="35"/>
                    <a:pt x="16" y="35"/>
                  </a:cubicBezTo>
                  <a:cubicBezTo>
                    <a:pt x="17" y="31"/>
                    <a:pt x="18" y="28"/>
                    <a:pt x="24" y="28"/>
                  </a:cubicBezTo>
                  <a:cubicBezTo>
                    <a:pt x="106" y="28"/>
                    <a:pt x="106" y="28"/>
                    <a:pt x="106" y="28"/>
                  </a:cubicBezTo>
                  <a:cubicBezTo>
                    <a:pt x="112" y="28"/>
                    <a:pt x="113" y="31"/>
                    <a:pt x="114" y="35"/>
                  </a:cubicBezTo>
                  <a:cubicBezTo>
                    <a:pt x="119" y="71"/>
                    <a:pt x="119" y="71"/>
                    <a:pt x="119" y="71"/>
                  </a:cubicBezTo>
                  <a:cubicBezTo>
                    <a:pt x="119" y="74"/>
                    <a:pt x="118" y="78"/>
                    <a:pt x="114" y="78"/>
                  </a:cubicBezTo>
                  <a:cubicBezTo>
                    <a:pt x="16" y="78"/>
                    <a:pt x="16" y="78"/>
                    <a:pt x="16" y="78"/>
                  </a:cubicBezTo>
                  <a:cubicBezTo>
                    <a:pt x="12" y="78"/>
                    <a:pt x="11" y="74"/>
                    <a:pt x="11" y="71"/>
                  </a:cubicBezTo>
                  <a:close/>
                  <a:moveTo>
                    <a:pt x="31" y="113"/>
                  </a:moveTo>
                  <a:cubicBezTo>
                    <a:pt x="31" y="115"/>
                    <a:pt x="29" y="117"/>
                    <a:pt x="27" y="117"/>
                  </a:cubicBezTo>
                  <a:cubicBezTo>
                    <a:pt x="12" y="117"/>
                    <a:pt x="12" y="117"/>
                    <a:pt x="12" y="117"/>
                  </a:cubicBezTo>
                  <a:cubicBezTo>
                    <a:pt x="10" y="117"/>
                    <a:pt x="9" y="115"/>
                    <a:pt x="9" y="113"/>
                  </a:cubicBezTo>
                  <a:cubicBezTo>
                    <a:pt x="9" y="107"/>
                    <a:pt x="9" y="107"/>
                    <a:pt x="9" y="107"/>
                  </a:cubicBezTo>
                  <a:cubicBezTo>
                    <a:pt x="9" y="105"/>
                    <a:pt x="10" y="103"/>
                    <a:pt x="12" y="103"/>
                  </a:cubicBezTo>
                  <a:cubicBezTo>
                    <a:pt x="27" y="103"/>
                    <a:pt x="27" y="103"/>
                    <a:pt x="27" y="103"/>
                  </a:cubicBezTo>
                  <a:cubicBezTo>
                    <a:pt x="29" y="103"/>
                    <a:pt x="31" y="105"/>
                    <a:pt x="31" y="107"/>
                  </a:cubicBezTo>
                  <a:lnTo>
                    <a:pt x="31" y="113"/>
                  </a:lnTo>
                  <a:close/>
                  <a:moveTo>
                    <a:pt x="121" y="113"/>
                  </a:moveTo>
                  <a:cubicBezTo>
                    <a:pt x="121" y="115"/>
                    <a:pt x="120" y="117"/>
                    <a:pt x="118" y="117"/>
                  </a:cubicBezTo>
                  <a:cubicBezTo>
                    <a:pt x="103" y="117"/>
                    <a:pt x="103" y="117"/>
                    <a:pt x="103" y="117"/>
                  </a:cubicBezTo>
                  <a:cubicBezTo>
                    <a:pt x="101" y="117"/>
                    <a:pt x="99" y="115"/>
                    <a:pt x="99" y="113"/>
                  </a:cubicBezTo>
                  <a:cubicBezTo>
                    <a:pt x="99" y="107"/>
                    <a:pt x="99" y="107"/>
                    <a:pt x="99" y="107"/>
                  </a:cubicBezTo>
                  <a:cubicBezTo>
                    <a:pt x="99" y="105"/>
                    <a:pt x="101" y="103"/>
                    <a:pt x="103" y="103"/>
                  </a:cubicBezTo>
                  <a:cubicBezTo>
                    <a:pt x="118" y="103"/>
                    <a:pt x="118" y="103"/>
                    <a:pt x="118" y="103"/>
                  </a:cubicBezTo>
                  <a:cubicBezTo>
                    <a:pt x="120" y="103"/>
                    <a:pt x="121" y="105"/>
                    <a:pt x="121" y="107"/>
                  </a:cubicBezTo>
                  <a:cubicBezTo>
                    <a:pt x="121" y="113"/>
                    <a:pt x="121" y="113"/>
                    <a:pt x="121" y="11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7" name="Oval 12"/>
            <p:cNvSpPr>
              <a:spLocks noChangeArrowheads="1"/>
            </p:cNvSpPr>
            <p:nvPr/>
          </p:nvSpPr>
          <p:spPr bwMode="auto">
            <a:xfrm>
              <a:off x="3495675" y="1333500"/>
              <a:ext cx="68263" cy="65088"/>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8" name="Line 13"/>
            <p:cNvSpPr>
              <a:spLocks noChangeShapeType="1"/>
            </p:cNvSpPr>
            <p:nvPr/>
          </p:nvSpPr>
          <p:spPr bwMode="auto">
            <a:xfrm flipH="1">
              <a:off x="3530600" y="13652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0" name="Line 14"/>
            <p:cNvSpPr>
              <a:spLocks noChangeShapeType="1"/>
            </p:cNvSpPr>
            <p:nvPr/>
          </p:nvSpPr>
          <p:spPr bwMode="auto">
            <a:xfrm flipH="1">
              <a:off x="3530600" y="13652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1" name="Freeform 15"/>
            <p:cNvSpPr/>
            <p:nvPr/>
          </p:nvSpPr>
          <p:spPr bwMode="auto">
            <a:xfrm>
              <a:off x="3451225" y="1406525"/>
              <a:ext cx="157163" cy="331788"/>
            </a:xfrm>
            <a:custGeom>
              <a:avLst/>
              <a:gdLst>
                <a:gd name="T0" fmla="*/ 51 w 70"/>
                <a:gd name="T1" fmla="*/ 0 h 147"/>
                <a:gd name="T2" fmla="*/ 35 w 70"/>
                <a:gd name="T3" fmla="*/ 0 h 147"/>
                <a:gd name="T4" fmla="*/ 19 w 70"/>
                <a:gd name="T5" fmla="*/ 0 h 147"/>
                <a:gd name="T6" fmla="*/ 0 w 70"/>
                <a:gd name="T7" fmla="*/ 19 h 147"/>
                <a:gd name="T8" fmla="*/ 0 w 70"/>
                <a:gd name="T9" fmla="*/ 64 h 147"/>
                <a:gd name="T10" fmla="*/ 12 w 70"/>
                <a:gd name="T11" fmla="*/ 64 h 147"/>
                <a:gd name="T12" fmla="*/ 13 w 70"/>
                <a:gd name="T13" fmla="*/ 23 h 147"/>
                <a:gd name="T14" fmla="*/ 16 w 70"/>
                <a:gd name="T15" fmla="*/ 23 h 147"/>
                <a:gd name="T16" fmla="*/ 16 w 70"/>
                <a:gd name="T17" fmla="*/ 136 h 147"/>
                <a:gd name="T18" fmla="*/ 32 w 70"/>
                <a:gd name="T19" fmla="*/ 136 h 147"/>
                <a:gd name="T20" fmla="*/ 33 w 70"/>
                <a:gd name="T21" fmla="*/ 70 h 147"/>
                <a:gd name="T22" fmla="*/ 37 w 70"/>
                <a:gd name="T23" fmla="*/ 70 h 147"/>
                <a:gd name="T24" fmla="*/ 38 w 70"/>
                <a:gd name="T25" fmla="*/ 136 h 147"/>
                <a:gd name="T26" fmla="*/ 54 w 70"/>
                <a:gd name="T27" fmla="*/ 136 h 147"/>
                <a:gd name="T28" fmla="*/ 54 w 70"/>
                <a:gd name="T29" fmla="*/ 23 h 147"/>
                <a:gd name="T30" fmla="*/ 57 w 70"/>
                <a:gd name="T31" fmla="*/ 23 h 147"/>
                <a:gd name="T32" fmla="*/ 58 w 70"/>
                <a:gd name="T33" fmla="*/ 64 h 147"/>
                <a:gd name="T34" fmla="*/ 70 w 70"/>
                <a:gd name="T35" fmla="*/ 64 h 147"/>
                <a:gd name="T36" fmla="*/ 70 w 70"/>
                <a:gd name="T37" fmla="*/ 19 h 147"/>
                <a:gd name="T38" fmla="*/ 51 w 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2" name="Oval 16"/>
            <p:cNvSpPr>
              <a:spLocks noChangeArrowheads="1"/>
            </p:cNvSpPr>
            <p:nvPr/>
          </p:nvSpPr>
          <p:spPr bwMode="auto">
            <a:xfrm>
              <a:off x="4117975" y="1343025"/>
              <a:ext cx="68263" cy="65088"/>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3" name="Line 17"/>
            <p:cNvSpPr>
              <a:spLocks noChangeShapeType="1"/>
            </p:cNvSpPr>
            <p:nvPr/>
          </p:nvSpPr>
          <p:spPr bwMode="auto">
            <a:xfrm flipH="1">
              <a:off x="4152900" y="13747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4" name="Line 18"/>
            <p:cNvSpPr>
              <a:spLocks noChangeShapeType="1"/>
            </p:cNvSpPr>
            <p:nvPr/>
          </p:nvSpPr>
          <p:spPr bwMode="auto">
            <a:xfrm flipH="1">
              <a:off x="4152900" y="13747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5" name="Freeform 19"/>
            <p:cNvSpPr/>
            <p:nvPr/>
          </p:nvSpPr>
          <p:spPr bwMode="auto">
            <a:xfrm>
              <a:off x="4057650" y="1414463"/>
              <a:ext cx="188913" cy="331787"/>
            </a:xfrm>
            <a:custGeom>
              <a:avLst/>
              <a:gdLst>
                <a:gd name="T0" fmla="*/ 82 w 84"/>
                <a:gd name="T1" fmla="*/ 54 h 147"/>
                <a:gd name="T2" fmla="*/ 69 w 84"/>
                <a:gd name="T3" fmla="*/ 13 h 147"/>
                <a:gd name="T4" fmla="*/ 49 w 84"/>
                <a:gd name="T5" fmla="*/ 0 h 147"/>
                <a:gd name="T6" fmla="*/ 35 w 84"/>
                <a:gd name="T7" fmla="*/ 0 h 147"/>
                <a:gd name="T8" fmla="*/ 15 w 84"/>
                <a:gd name="T9" fmla="*/ 13 h 147"/>
                <a:gd name="T10" fmla="*/ 2 w 84"/>
                <a:gd name="T11" fmla="*/ 54 h 147"/>
                <a:gd name="T12" fmla="*/ 13 w 84"/>
                <a:gd name="T13" fmla="*/ 58 h 147"/>
                <a:gd name="T14" fmla="*/ 26 w 84"/>
                <a:gd name="T15" fmla="*/ 20 h 147"/>
                <a:gd name="T16" fmla="*/ 27 w 84"/>
                <a:gd name="T17" fmla="*/ 20 h 147"/>
                <a:gd name="T18" fmla="*/ 9 w 84"/>
                <a:gd name="T19" fmla="*/ 91 h 147"/>
                <a:gd name="T20" fmla="*/ 11 w 84"/>
                <a:gd name="T21" fmla="*/ 93 h 147"/>
                <a:gd name="T22" fmla="*/ 26 w 84"/>
                <a:gd name="T23" fmla="*/ 93 h 147"/>
                <a:gd name="T24" fmla="*/ 26 w 84"/>
                <a:gd name="T25" fmla="*/ 137 h 147"/>
                <a:gd name="T26" fmla="*/ 39 w 84"/>
                <a:gd name="T27" fmla="*/ 137 h 147"/>
                <a:gd name="T28" fmla="*/ 39 w 84"/>
                <a:gd name="T29" fmla="*/ 93 h 147"/>
                <a:gd name="T30" fmla="*/ 45 w 84"/>
                <a:gd name="T31" fmla="*/ 93 h 147"/>
                <a:gd name="T32" fmla="*/ 45 w 84"/>
                <a:gd name="T33" fmla="*/ 137 h 147"/>
                <a:gd name="T34" fmla="*/ 58 w 84"/>
                <a:gd name="T35" fmla="*/ 137 h 147"/>
                <a:gd name="T36" fmla="*/ 58 w 84"/>
                <a:gd name="T37" fmla="*/ 93 h 147"/>
                <a:gd name="T38" fmla="*/ 73 w 84"/>
                <a:gd name="T39" fmla="*/ 93 h 147"/>
                <a:gd name="T40" fmla="*/ 75 w 84"/>
                <a:gd name="T41" fmla="*/ 91 h 147"/>
                <a:gd name="T42" fmla="*/ 57 w 84"/>
                <a:gd name="T43" fmla="*/ 20 h 147"/>
                <a:gd name="T44" fmla="*/ 58 w 84"/>
                <a:gd name="T45" fmla="*/ 20 h 147"/>
                <a:gd name="T46" fmla="*/ 71 w 84"/>
                <a:gd name="T47" fmla="*/ 58 h 147"/>
                <a:gd name="T48" fmla="*/ 82 w 84"/>
                <a:gd name="T49" fmla="*/ 5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7">
                  <a:moveTo>
                    <a:pt x="82" y="54"/>
                  </a:moveTo>
                  <a:cubicBezTo>
                    <a:pt x="69" y="13"/>
                    <a:pt x="69" y="13"/>
                    <a:pt x="69" y="13"/>
                  </a:cubicBezTo>
                  <a:cubicBezTo>
                    <a:pt x="67" y="6"/>
                    <a:pt x="59" y="0"/>
                    <a:pt x="49" y="0"/>
                  </a:cubicBezTo>
                  <a:cubicBezTo>
                    <a:pt x="35" y="0"/>
                    <a:pt x="35" y="0"/>
                    <a:pt x="35" y="0"/>
                  </a:cubicBezTo>
                  <a:cubicBezTo>
                    <a:pt x="25" y="0"/>
                    <a:pt x="17" y="6"/>
                    <a:pt x="15" y="13"/>
                  </a:cubicBezTo>
                  <a:cubicBezTo>
                    <a:pt x="2" y="54"/>
                    <a:pt x="2" y="54"/>
                    <a:pt x="2" y="54"/>
                  </a:cubicBezTo>
                  <a:cubicBezTo>
                    <a:pt x="0" y="63"/>
                    <a:pt x="10" y="67"/>
                    <a:pt x="13" y="58"/>
                  </a:cubicBezTo>
                  <a:cubicBezTo>
                    <a:pt x="26" y="20"/>
                    <a:pt x="26" y="20"/>
                    <a:pt x="26" y="20"/>
                  </a:cubicBezTo>
                  <a:cubicBezTo>
                    <a:pt x="27" y="20"/>
                    <a:pt x="27" y="20"/>
                    <a:pt x="27" y="20"/>
                  </a:cubicBezTo>
                  <a:cubicBezTo>
                    <a:pt x="27" y="20"/>
                    <a:pt x="10" y="88"/>
                    <a:pt x="9" y="91"/>
                  </a:cubicBezTo>
                  <a:cubicBezTo>
                    <a:pt x="9" y="92"/>
                    <a:pt x="9" y="93"/>
                    <a:pt x="11" y="93"/>
                  </a:cubicBezTo>
                  <a:cubicBezTo>
                    <a:pt x="12" y="93"/>
                    <a:pt x="26" y="93"/>
                    <a:pt x="26" y="93"/>
                  </a:cubicBezTo>
                  <a:cubicBezTo>
                    <a:pt x="26" y="137"/>
                    <a:pt x="26" y="137"/>
                    <a:pt x="26" y="137"/>
                  </a:cubicBezTo>
                  <a:cubicBezTo>
                    <a:pt x="26" y="147"/>
                    <a:pt x="39" y="147"/>
                    <a:pt x="39" y="137"/>
                  </a:cubicBezTo>
                  <a:cubicBezTo>
                    <a:pt x="39" y="93"/>
                    <a:pt x="39" y="93"/>
                    <a:pt x="39" y="93"/>
                  </a:cubicBezTo>
                  <a:cubicBezTo>
                    <a:pt x="45" y="93"/>
                    <a:pt x="45" y="93"/>
                    <a:pt x="45" y="93"/>
                  </a:cubicBezTo>
                  <a:cubicBezTo>
                    <a:pt x="45" y="137"/>
                    <a:pt x="45" y="137"/>
                    <a:pt x="45" y="137"/>
                  </a:cubicBezTo>
                  <a:cubicBezTo>
                    <a:pt x="45" y="147"/>
                    <a:pt x="58" y="147"/>
                    <a:pt x="58" y="137"/>
                  </a:cubicBezTo>
                  <a:cubicBezTo>
                    <a:pt x="58" y="93"/>
                    <a:pt x="58" y="93"/>
                    <a:pt x="58" y="93"/>
                  </a:cubicBezTo>
                  <a:cubicBezTo>
                    <a:pt x="58" y="93"/>
                    <a:pt x="72" y="93"/>
                    <a:pt x="73" y="93"/>
                  </a:cubicBezTo>
                  <a:cubicBezTo>
                    <a:pt x="75" y="93"/>
                    <a:pt x="75" y="92"/>
                    <a:pt x="75" y="91"/>
                  </a:cubicBezTo>
                  <a:cubicBezTo>
                    <a:pt x="74" y="88"/>
                    <a:pt x="57" y="20"/>
                    <a:pt x="57" y="20"/>
                  </a:cubicBezTo>
                  <a:cubicBezTo>
                    <a:pt x="58" y="20"/>
                    <a:pt x="58" y="20"/>
                    <a:pt x="58" y="20"/>
                  </a:cubicBezTo>
                  <a:cubicBezTo>
                    <a:pt x="71" y="58"/>
                    <a:pt x="71" y="58"/>
                    <a:pt x="71" y="58"/>
                  </a:cubicBezTo>
                  <a:cubicBezTo>
                    <a:pt x="74" y="67"/>
                    <a:pt x="84" y="63"/>
                    <a:pt x="82" y="5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7" name="Freeform 20"/>
            <p:cNvSpPr>
              <a:spLocks noEditPoints="1"/>
            </p:cNvSpPr>
            <p:nvPr/>
          </p:nvSpPr>
          <p:spPr bwMode="auto">
            <a:xfrm>
              <a:off x="4584700" y="1370013"/>
              <a:ext cx="361950" cy="333375"/>
            </a:xfrm>
            <a:custGeom>
              <a:avLst/>
              <a:gdLst>
                <a:gd name="T0" fmla="*/ 146 w 160"/>
                <a:gd name="T1" fmla="*/ 60 h 148"/>
                <a:gd name="T2" fmla="*/ 133 w 160"/>
                <a:gd name="T3" fmla="*/ 26 h 148"/>
                <a:gd name="T4" fmla="*/ 115 w 160"/>
                <a:gd name="T5" fmla="*/ 14 h 148"/>
                <a:gd name="T6" fmla="*/ 96 w 160"/>
                <a:gd name="T7" fmla="*/ 14 h 148"/>
                <a:gd name="T8" fmla="*/ 87 w 160"/>
                <a:gd name="T9" fmla="*/ 0 h 148"/>
                <a:gd name="T10" fmla="*/ 73 w 160"/>
                <a:gd name="T11" fmla="*/ 0 h 148"/>
                <a:gd name="T12" fmla="*/ 64 w 160"/>
                <a:gd name="T13" fmla="*/ 14 h 148"/>
                <a:gd name="T14" fmla="*/ 45 w 160"/>
                <a:gd name="T15" fmla="*/ 14 h 148"/>
                <a:gd name="T16" fmla="*/ 27 w 160"/>
                <a:gd name="T17" fmla="*/ 26 h 148"/>
                <a:gd name="T18" fmla="*/ 14 w 160"/>
                <a:gd name="T19" fmla="*/ 60 h 148"/>
                <a:gd name="T20" fmla="*/ 0 w 160"/>
                <a:gd name="T21" fmla="*/ 78 h 148"/>
                <a:gd name="T22" fmla="*/ 0 w 160"/>
                <a:gd name="T23" fmla="*/ 121 h 148"/>
                <a:gd name="T24" fmla="*/ 15 w 160"/>
                <a:gd name="T25" fmla="*/ 121 h 148"/>
                <a:gd name="T26" fmla="*/ 15 w 160"/>
                <a:gd name="T27" fmla="*/ 131 h 148"/>
                <a:gd name="T28" fmla="*/ 35 w 160"/>
                <a:gd name="T29" fmla="*/ 131 h 148"/>
                <a:gd name="T30" fmla="*/ 35 w 160"/>
                <a:gd name="T31" fmla="*/ 121 h 148"/>
                <a:gd name="T32" fmla="*/ 125 w 160"/>
                <a:gd name="T33" fmla="*/ 121 h 148"/>
                <a:gd name="T34" fmla="*/ 125 w 160"/>
                <a:gd name="T35" fmla="*/ 131 h 148"/>
                <a:gd name="T36" fmla="*/ 145 w 160"/>
                <a:gd name="T37" fmla="*/ 131 h 148"/>
                <a:gd name="T38" fmla="*/ 145 w 160"/>
                <a:gd name="T39" fmla="*/ 121 h 148"/>
                <a:gd name="T40" fmla="*/ 160 w 160"/>
                <a:gd name="T41" fmla="*/ 121 h 148"/>
                <a:gd name="T42" fmla="*/ 160 w 160"/>
                <a:gd name="T43" fmla="*/ 78 h 148"/>
                <a:gd name="T44" fmla="*/ 146 w 160"/>
                <a:gd name="T45" fmla="*/ 60 h 148"/>
                <a:gd name="T46" fmla="*/ 32 w 160"/>
                <a:gd name="T47" fmla="*/ 95 h 148"/>
                <a:gd name="T48" fmla="*/ 21 w 160"/>
                <a:gd name="T49" fmla="*/ 83 h 148"/>
                <a:gd name="T50" fmla="*/ 32 w 160"/>
                <a:gd name="T51" fmla="*/ 72 h 148"/>
                <a:gd name="T52" fmla="*/ 43 w 160"/>
                <a:gd name="T53" fmla="*/ 83 h 148"/>
                <a:gd name="T54" fmla="*/ 32 w 160"/>
                <a:gd name="T55" fmla="*/ 95 h 148"/>
                <a:gd name="T56" fmla="*/ 28 w 160"/>
                <a:gd name="T57" fmla="*/ 59 h 148"/>
                <a:gd name="T58" fmla="*/ 38 w 160"/>
                <a:gd name="T59" fmla="*/ 33 h 148"/>
                <a:gd name="T60" fmla="*/ 45 w 160"/>
                <a:gd name="T61" fmla="*/ 26 h 148"/>
                <a:gd name="T62" fmla="*/ 115 w 160"/>
                <a:gd name="T63" fmla="*/ 26 h 148"/>
                <a:gd name="T64" fmla="*/ 122 w 160"/>
                <a:gd name="T65" fmla="*/ 33 h 148"/>
                <a:gd name="T66" fmla="*/ 132 w 160"/>
                <a:gd name="T67" fmla="*/ 59 h 148"/>
                <a:gd name="T68" fmla="*/ 28 w 160"/>
                <a:gd name="T69" fmla="*/ 59 h 148"/>
                <a:gd name="T70" fmla="*/ 128 w 160"/>
                <a:gd name="T71" fmla="*/ 95 h 148"/>
                <a:gd name="T72" fmla="*/ 117 w 160"/>
                <a:gd name="T73" fmla="*/ 83 h 148"/>
                <a:gd name="T74" fmla="*/ 128 w 160"/>
                <a:gd name="T75" fmla="*/ 72 h 148"/>
                <a:gd name="T76" fmla="*/ 139 w 160"/>
                <a:gd name="T77" fmla="*/ 83 h 148"/>
                <a:gd name="T78" fmla="*/ 128 w 160"/>
                <a:gd name="T79"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48">
                  <a:moveTo>
                    <a:pt x="146" y="60"/>
                  </a:moveTo>
                  <a:cubicBezTo>
                    <a:pt x="133" y="26"/>
                    <a:pt x="133" y="26"/>
                    <a:pt x="133" y="26"/>
                  </a:cubicBezTo>
                  <a:cubicBezTo>
                    <a:pt x="130" y="20"/>
                    <a:pt x="125" y="14"/>
                    <a:pt x="115" y="14"/>
                  </a:cubicBezTo>
                  <a:cubicBezTo>
                    <a:pt x="96" y="14"/>
                    <a:pt x="96" y="14"/>
                    <a:pt x="96" y="14"/>
                  </a:cubicBezTo>
                  <a:cubicBezTo>
                    <a:pt x="96" y="14"/>
                    <a:pt x="90" y="0"/>
                    <a:pt x="87" y="0"/>
                  </a:cubicBezTo>
                  <a:cubicBezTo>
                    <a:pt x="73" y="0"/>
                    <a:pt x="73" y="0"/>
                    <a:pt x="73" y="0"/>
                  </a:cubicBezTo>
                  <a:cubicBezTo>
                    <a:pt x="70" y="0"/>
                    <a:pt x="64" y="14"/>
                    <a:pt x="64" y="14"/>
                  </a:cubicBezTo>
                  <a:cubicBezTo>
                    <a:pt x="45" y="14"/>
                    <a:pt x="45" y="14"/>
                    <a:pt x="45" y="14"/>
                  </a:cubicBezTo>
                  <a:cubicBezTo>
                    <a:pt x="35" y="14"/>
                    <a:pt x="30" y="20"/>
                    <a:pt x="27" y="26"/>
                  </a:cubicBezTo>
                  <a:cubicBezTo>
                    <a:pt x="14" y="60"/>
                    <a:pt x="14" y="60"/>
                    <a:pt x="14" y="60"/>
                  </a:cubicBezTo>
                  <a:cubicBezTo>
                    <a:pt x="9" y="60"/>
                    <a:pt x="0" y="66"/>
                    <a:pt x="0" y="78"/>
                  </a:cubicBezTo>
                  <a:cubicBezTo>
                    <a:pt x="0" y="121"/>
                    <a:pt x="0" y="121"/>
                    <a:pt x="0" y="121"/>
                  </a:cubicBezTo>
                  <a:cubicBezTo>
                    <a:pt x="15" y="121"/>
                    <a:pt x="15" y="121"/>
                    <a:pt x="15" y="121"/>
                  </a:cubicBezTo>
                  <a:cubicBezTo>
                    <a:pt x="15" y="131"/>
                    <a:pt x="15" y="131"/>
                    <a:pt x="15" y="131"/>
                  </a:cubicBezTo>
                  <a:cubicBezTo>
                    <a:pt x="15" y="148"/>
                    <a:pt x="35" y="148"/>
                    <a:pt x="35" y="131"/>
                  </a:cubicBezTo>
                  <a:cubicBezTo>
                    <a:pt x="35" y="121"/>
                    <a:pt x="35" y="121"/>
                    <a:pt x="35" y="121"/>
                  </a:cubicBezTo>
                  <a:cubicBezTo>
                    <a:pt x="125" y="121"/>
                    <a:pt x="125" y="121"/>
                    <a:pt x="125" y="121"/>
                  </a:cubicBezTo>
                  <a:cubicBezTo>
                    <a:pt x="125" y="131"/>
                    <a:pt x="125" y="131"/>
                    <a:pt x="125" y="131"/>
                  </a:cubicBezTo>
                  <a:cubicBezTo>
                    <a:pt x="125" y="148"/>
                    <a:pt x="145" y="148"/>
                    <a:pt x="145" y="131"/>
                  </a:cubicBezTo>
                  <a:cubicBezTo>
                    <a:pt x="145" y="121"/>
                    <a:pt x="145" y="121"/>
                    <a:pt x="145" y="121"/>
                  </a:cubicBezTo>
                  <a:cubicBezTo>
                    <a:pt x="160" y="121"/>
                    <a:pt x="160" y="121"/>
                    <a:pt x="160" y="121"/>
                  </a:cubicBezTo>
                  <a:cubicBezTo>
                    <a:pt x="160" y="78"/>
                    <a:pt x="160" y="78"/>
                    <a:pt x="160" y="78"/>
                  </a:cubicBezTo>
                  <a:cubicBezTo>
                    <a:pt x="160" y="66"/>
                    <a:pt x="151" y="60"/>
                    <a:pt x="146" y="60"/>
                  </a:cubicBezTo>
                  <a:close/>
                  <a:moveTo>
                    <a:pt x="32" y="95"/>
                  </a:moveTo>
                  <a:cubicBezTo>
                    <a:pt x="26" y="95"/>
                    <a:pt x="21" y="90"/>
                    <a:pt x="21" y="83"/>
                  </a:cubicBezTo>
                  <a:cubicBezTo>
                    <a:pt x="21" y="77"/>
                    <a:pt x="26" y="72"/>
                    <a:pt x="32" y="72"/>
                  </a:cubicBezTo>
                  <a:cubicBezTo>
                    <a:pt x="38" y="72"/>
                    <a:pt x="43" y="77"/>
                    <a:pt x="43" y="83"/>
                  </a:cubicBezTo>
                  <a:cubicBezTo>
                    <a:pt x="43" y="90"/>
                    <a:pt x="38" y="95"/>
                    <a:pt x="32" y="95"/>
                  </a:cubicBezTo>
                  <a:close/>
                  <a:moveTo>
                    <a:pt x="28" y="59"/>
                  </a:moveTo>
                  <a:cubicBezTo>
                    <a:pt x="38" y="33"/>
                    <a:pt x="38" y="33"/>
                    <a:pt x="38" y="33"/>
                  </a:cubicBezTo>
                  <a:cubicBezTo>
                    <a:pt x="39" y="29"/>
                    <a:pt x="41" y="26"/>
                    <a:pt x="45" y="26"/>
                  </a:cubicBezTo>
                  <a:cubicBezTo>
                    <a:pt x="115" y="26"/>
                    <a:pt x="115" y="26"/>
                    <a:pt x="115" y="26"/>
                  </a:cubicBezTo>
                  <a:cubicBezTo>
                    <a:pt x="119" y="26"/>
                    <a:pt x="121" y="29"/>
                    <a:pt x="122" y="33"/>
                  </a:cubicBezTo>
                  <a:cubicBezTo>
                    <a:pt x="132" y="59"/>
                    <a:pt x="132" y="59"/>
                    <a:pt x="132" y="59"/>
                  </a:cubicBezTo>
                  <a:lnTo>
                    <a:pt x="28" y="59"/>
                  </a:lnTo>
                  <a:close/>
                  <a:moveTo>
                    <a:pt x="128" y="95"/>
                  </a:moveTo>
                  <a:cubicBezTo>
                    <a:pt x="122" y="95"/>
                    <a:pt x="117" y="90"/>
                    <a:pt x="117" y="83"/>
                  </a:cubicBezTo>
                  <a:cubicBezTo>
                    <a:pt x="117" y="77"/>
                    <a:pt x="122" y="72"/>
                    <a:pt x="128" y="72"/>
                  </a:cubicBezTo>
                  <a:cubicBezTo>
                    <a:pt x="134" y="72"/>
                    <a:pt x="139" y="77"/>
                    <a:pt x="139" y="83"/>
                  </a:cubicBezTo>
                  <a:cubicBezTo>
                    <a:pt x="139" y="90"/>
                    <a:pt x="134" y="95"/>
                    <a:pt x="128" y="95"/>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9" name="Freeform 21"/>
            <p:cNvSpPr/>
            <p:nvPr/>
          </p:nvSpPr>
          <p:spPr bwMode="auto">
            <a:xfrm>
              <a:off x="5430838" y="1577975"/>
              <a:ext cx="153987" cy="136525"/>
            </a:xfrm>
            <a:custGeom>
              <a:avLst/>
              <a:gdLst>
                <a:gd name="T0" fmla="*/ 18 w 68"/>
                <a:gd name="T1" fmla="*/ 13 h 61"/>
                <a:gd name="T2" fmla="*/ 18 w 68"/>
                <a:gd name="T3" fmla="*/ 0 h 61"/>
                <a:gd name="T4" fmla="*/ 0 w 68"/>
                <a:gd name="T5" fmla="*/ 31 h 61"/>
                <a:gd name="T6" fmla="*/ 18 w 68"/>
                <a:gd name="T7" fmla="*/ 61 h 61"/>
                <a:gd name="T8" fmla="*/ 18 w 68"/>
                <a:gd name="T9" fmla="*/ 48 h 61"/>
                <a:gd name="T10" fmla="*/ 36 w 68"/>
                <a:gd name="T11" fmla="*/ 48 h 61"/>
                <a:gd name="T12" fmla="*/ 46 w 68"/>
                <a:gd name="T13" fmla="*/ 42 h 61"/>
                <a:gd name="T14" fmla="*/ 68 w 68"/>
                <a:gd name="T15" fmla="*/ 4 h 61"/>
                <a:gd name="T16" fmla="*/ 53 w 68"/>
                <a:gd name="T17" fmla="*/ 13 h 61"/>
                <a:gd name="T18" fmla="*/ 18 w 68"/>
                <a:gd name="T1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1">
                  <a:moveTo>
                    <a:pt x="18" y="13"/>
                  </a:moveTo>
                  <a:cubicBezTo>
                    <a:pt x="18" y="0"/>
                    <a:pt x="18" y="0"/>
                    <a:pt x="18" y="0"/>
                  </a:cubicBezTo>
                  <a:cubicBezTo>
                    <a:pt x="18" y="0"/>
                    <a:pt x="0" y="22"/>
                    <a:pt x="0" y="31"/>
                  </a:cubicBezTo>
                  <a:cubicBezTo>
                    <a:pt x="0" y="39"/>
                    <a:pt x="18" y="61"/>
                    <a:pt x="18" y="61"/>
                  </a:cubicBezTo>
                  <a:cubicBezTo>
                    <a:pt x="18" y="48"/>
                    <a:pt x="18" y="48"/>
                    <a:pt x="18" y="48"/>
                  </a:cubicBezTo>
                  <a:cubicBezTo>
                    <a:pt x="36" y="48"/>
                    <a:pt x="36" y="48"/>
                    <a:pt x="36" y="48"/>
                  </a:cubicBezTo>
                  <a:cubicBezTo>
                    <a:pt x="40" y="48"/>
                    <a:pt x="44" y="46"/>
                    <a:pt x="46" y="42"/>
                  </a:cubicBezTo>
                  <a:cubicBezTo>
                    <a:pt x="68" y="4"/>
                    <a:pt x="68" y="4"/>
                    <a:pt x="68" y="4"/>
                  </a:cubicBezTo>
                  <a:cubicBezTo>
                    <a:pt x="65" y="10"/>
                    <a:pt x="59" y="13"/>
                    <a:pt x="53" y="13"/>
                  </a:cubicBezTo>
                  <a:cubicBezTo>
                    <a:pt x="18" y="13"/>
                    <a:pt x="18" y="13"/>
                    <a:pt x="18" y="1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30" name="Freeform 22"/>
            <p:cNvSpPr/>
            <p:nvPr/>
          </p:nvSpPr>
          <p:spPr bwMode="auto">
            <a:xfrm>
              <a:off x="5413375" y="1392238"/>
              <a:ext cx="120650" cy="106362"/>
            </a:xfrm>
            <a:custGeom>
              <a:avLst/>
              <a:gdLst>
                <a:gd name="T0" fmla="*/ 36 w 54"/>
                <a:gd name="T1" fmla="*/ 7 h 47"/>
                <a:gd name="T2" fmla="*/ 24 w 54"/>
                <a:gd name="T3" fmla="*/ 0 h 47"/>
                <a:gd name="T4" fmla="*/ 12 w 54"/>
                <a:gd name="T5" fmla="*/ 7 h 47"/>
                <a:gd name="T6" fmla="*/ 4 w 54"/>
                <a:gd name="T7" fmla="*/ 22 h 47"/>
                <a:gd name="T8" fmla="*/ 12 w 54"/>
                <a:gd name="T9" fmla="*/ 36 h 47"/>
                <a:gd name="T10" fmla="*/ 0 w 54"/>
                <a:gd name="T11" fmla="*/ 42 h 47"/>
                <a:gd name="T12" fmla="*/ 36 w 54"/>
                <a:gd name="T13" fmla="*/ 42 h 47"/>
                <a:gd name="T14" fmla="*/ 54 w 54"/>
                <a:gd name="T15" fmla="*/ 12 h 47"/>
                <a:gd name="T16" fmla="*/ 42 w 54"/>
                <a:gd name="T17" fmla="*/ 18 h 47"/>
                <a:gd name="T18" fmla="*/ 36 w 54"/>
                <a:gd name="T1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36" y="7"/>
                  </a:moveTo>
                  <a:cubicBezTo>
                    <a:pt x="33" y="3"/>
                    <a:pt x="29" y="0"/>
                    <a:pt x="24" y="0"/>
                  </a:cubicBezTo>
                  <a:cubicBezTo>
                    <a:pt x="19" y="0"/>
                    <a:pt x="14" y="3"/>
                    <a:pt x="12" y="7"/>
                  </a:cubicBezTo>
                  <a:cubicBezTo>
                    <a:pt x="12" y="7"/>
                    <a:pt x="8" y="14"/>
                    <a:pt x="4" y="22"/>
                  </a:cubicBezTo>
                  <a:cubicBezTo>
                    <a:pt x="12" y="36"/>
                    <a:pt x="12" y="36"/>
                    <a:pt x="12" y="36"/>
                  </a:cubicBezTo>
                  <a:cubicBezTo>
                    <a:pt x="0" y="42"/>
                    <a:pt x="0" y="42"/>
                    <a:pt x="0" y="42"/>
                  </a:cubicBezTo>
                  <a:cubicBezTo>
                    <a:pt x="0" y="42"/>
                    <a:pt x="28" y="47"/>
                    <a:pt x="36" y="42"/>
                  </a:cubicBezTo>
                  <a:cubicBezTo>
                    <a:pt x="44" y="38"/>
                    <a:pt x="54" y="12"/>
                    <a:pt x="54" y="12"/>
                  </a:cubicBezTo>
                  <a:cubicBezTo>
                    <a:pt x="42" y="18"/>
                    <a:pt x="42" y="18"/>
                    <a:pt x="42" y="18"/>
                  </a:cubicBezTo>
                  <a:cubicBezTo>
                    <a:pt x="42" y="18"/>
                    <a:pt x="38" y="10"/>
                    <a:pt x="36" y="7"/>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31" name="Freeform 23"/>
            <p:cNvSpPr/>
            <p:nvPr/>
          </p:nvSpPr>
          <p:spPr bwMode="auto">
            <a:xfrm>
              <a:off x="5473700" y="1489075"/>
              <a:ext cx="111125" cy="107950"/>
            </a:xfrm>
            <a:custGeom>
              <a:avLst/>
              <a:gdLst>
                <a:gd name="T0" fmla="*/ 46 w 49"/>
                <a:gd name="T1" fmla="*/ 41 h 48"/>
                <a:gd name="T2" fmla="*/ 46 w 49"/>
                <a:gd name="T3" fmla="*/ 27 h 48"/>
                <a:gd name="T4" fmla="*/ 31 w 49"/>
                <a:gd name="T5" fmla="*/ 0 h 48"/>
                <a:gd name="T6" fmla="*/ 0 w 49"/>
                <a:gd name="T7" fmla="*/ 18 h 48"/>
                <a:gd name="T8" fmla="*/ 18 w 49"/>
                <a:gd name="T9" fmla="*/ 48 h 48"/>
                <a:gd name="T10" fmla="*/ 34 w 49"/>
                <a:gd name="T11" fmla="*/ 48 h 48"/>
                <a:gd name="T12" fmla="*/ 46 w 49"/>
                <a:gd name="T13" fmla="*/ 41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46" y="41"/>
                  </a:moveTo>
                  <a:cubicBezTo>
                    <a:pt x="49" y="37"/>
                    <a:pt x="49" y="32"/>
                    <a:pt x="46" y="27"/>
                  </a:cubicBezTo>
                  <a:cubicBezTo>
                    <a:pt x="46" y="27"/>
                    <a:pt x="37" y="12"/>
                    <a:pt x="31" y="0"/>
                  </a:cubicBezTo>
                  <a:cubicBezTo>
                    <a:pt x="0" y="18"/>
                    <a:pt x="0" y="18"/>
                    <a:pt x="0" y="18"/>
                  </a:cubicBezTo>
                  <a:cubicBezTo>
                    <a:pt x="18" y="48"/>
                    <a:pt x="18" y="48"/>
                    <a:pt x="18" y="48"/>
                  </a:cubicBezTo>
                  <a:cubicBezTo>
                    <a:pt x="26" y="48"/>
                    <a:pt x="34" y="48"/>
                    <a:pt x="34" y="48"/>
                  </a:cubicBezTo>
                  <a:cubicBezTo>
                    <a:pt x="39" y="48"/>
                    <a:pt x="44" y="46"/>
                    <a:pt x="46" y="41"/>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32" name="Freeform 24"/>
            <p:cNvSpPr/>
            <p:nvPr/>
          </p:nvSpPr>
          <p:spPr bwMode="auto">
            <a:xfrm>
              <a:off x="5246688" y="1503363"/>
              <a:ext cx="119062" cy="171450"/>
            </a:xfrm>
            <a:custGeom>
              <a:avLst/>
              <a:gdLst>
                <a:gd name="T0" fmla="*/ 42 w 53"/>
                <a:gd name="T1" fmla="*/ 28 h 76"/>
                <a:gd name="T2" fmla="*/ 53 w 53"/>
                <a:gd name="T3" fmla="*/ 35 h 76"/>
                <a:gd name="T4" fmla="*/ 35 w 53"/>
                <a:gd name="T5" fmla="*/ 4 h 76"/>
                <a:gd name="T6" fmla="*/ 0 w 53"/>
                <a:gd name="T7" fmla="*/ 4 h 76"/>
                <a:gd name="T8" fmla="*/ 11 w 53"/>
                <a:gd name="T9" fmla="*/ 11 h 76"/>
                <a:gd name="T10" fmla="*/ 2 w 53"/>
                <a:gd name="T11" fmla="*/ 26 h 76"/>
                <a:gd name="T12" fmla="*/ 2 w 53"/>
                <a:gd name="T13" fmla="*/ 38 h 76"/>
                <a:gd name="T14" fmla="*/ 24 w 53"/>
                <a:gd name="T15" fmla="*/ 76 h 76"/>
                <a:gd name="T16" fmla="*/ 24 w 53"/>
                <a:gd name="T17" fmla="*/ 58 h 76"/>
                <a:gd name="T18" fmla="*/ 42 w 53"/>
                <a:gd name="T1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76">
                  <a:moveTo>
                    <a:pt x="42" y="28"/>
                  </a:moveTo>
                  <a:cubicBezTo>
                    <a:pt x="53" y="35"/>
                    <a:pt x="53" y="35"/>
                    <a:pt x="53" y="35"/>
                  </a:cubicBezTo>
                  <a:cubicBezTo>
                    <a:pt x="53" y="35"/>
                    <a:pt x="43" y="9"/>
                    <a:pt x="35" y="4"/>
                  </a:cubicBezTo>
                  <a:cubicBezTo>
                    <a:pt x="28" y="0"/>
                    <a:pt x="0" y="4"/>
                    <a:pt x="0" y="4"/>
                  </a:cubicBezTo>
                  <a:cubicBezTo>
                    <a:pt x="11" y="11"/>
                    <a:pt x="11" y="11"/>
                    <a:pt x="11" y="11"/>
                  </a:cubicBezTo>
                  <a:cubicBezTo>
                    <a:pt x="2" y="26"/>
                    <a:pt x="2" y="26"/>
                    <a:pt x="2" y="26"/>
                  </a:cubicBezTo>
                  <a:cubicBezTo>
                    <a:pt x="0" y="30"/>
                    <a:pt x="0" y="34"/>
                    <a:pt x="2" y="38"/>
                  </a:cubicBezTo>
                  <a:cubicBezTo>
                    <a:pt x="24" y="76"/>
                    <a:pt x="24" y="76"/>
                    <a:pt x="24" y="76"/>
                  </a:cubicBezTo>
                  <a:cubicBezTo>
                    <a:pt x="21" y="71"/>
                    <a:pt x="21" y="64"/>
                    <a:pt x="24" y="58"/>
                  </a:cubicBezTo>
                  <a:lnTo>
                    <a:pt x="42" y="28"/>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33" name="Freeform 25"/>
            <p:cNvSpPr/>
            <p:nvPr/>
          </p:nvSpPr>
          <p:spPr bwMode="auto">
            <a:xfrm>
              <a:off x="5302250" y="1606550"/>
              <a:ext cx="104775" cy="80963"/>
            </a:xfrm>
            <a:custGeom>
              <a:avLst/>
              <a:gdLst>
                <a:gd name="T0" fmla="*/ 2 w 46"/>
                <a:gd name="T1" fmla="*/ 29 h 36"/>
                <a:gd name="T2" fmla="*/ 14 w 46"/>
                <a:gd name="T3" fmla="*/ 36 h 36"/>
                <a:gd name="T4" fmla="*/ 46 w 46"/>
                <a:gd name="T5" fmla="*/ 36 h 36"/>
                <a:gd name="T6" fmla="*/ 46 w 46"/>
                <a:gd name="T7" fmla="*/ 0 h 36"/>
                <a:gd name="T8" fmla="*/ 10 w 46"/>
                <a:gd name="T9" fmla="*/ 0 h 36"/>
                <a:gd name="T10" fmla="*/ 2 w 46"/>
                <a:gd name="T11" fmla="*/ 15 h 36"/>
                <a:gd name="T12" fmla="*/ 2 w 46"/>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46" h="36">
                  <a:moveTo>
                    <a:pt x="2" y="29"/>
                  </a:moveTo>
                  <a:cubicBezTo>
                    <a:pt x="5" y="33"/>
                    <a:pt x="9" y="36"/>
                    <a:pt x="14" y="36"/>
                  </a:cubicBezTo>
                  <a:cubicBezTo>
                    <a:pt x="14" y="36"/>
                    <a:pt x="32" y="36"/>
                    <a:pt x="46" y="36"/>
                  </a:cubicBezTo>
                  <a:cubicBezTo>
                    <a:pt x="46" y="0"/>
                    <a:pt x="46" y="0"/>
                    <a:pt x="46" y="0"/>
                  </a:cubicBezTo>
                  <a:cubicBezTo>
                    <a:pt x="10" y="0"/>
                    <a:pt x="10" y="0"/>
                    <a:pt x="10" y="0"/>
                  </a:cubicBezTo>
                  <a:cubicBezTo>
                    <a:pt x="6" y="8"/>
                    <a:pt x="2" y="15"/>
                    <a:pt x="2" y="15"/>
                  </a:cubicBezTo>
                  <a:cubicBezTo>
                    <a:pt x="0" y="19"/>
                    <a:pt x="0" y="24"/>
                    <a:pt x="2" y="29"/>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34" name="Freeform 26"/>
            <p:cNvSpPr/>
            <p:nvPr/>
          </p:nvSpPr>
          <p:spPr bwMode="auto">
            <a:xfrm>
              <a:off x="5302250" y="1385888"/>
              <a:ext cx="165100" cy="123825"/>
            </a:xfrm>
            <a:custGeom>
              <a:avLst/>
              <a:gdLst>
                <a:gd name="T0" fmla="*/ 0 w 73"/>
                <a:gd name="T1" fmla="*/ 38 h 55"/>
                <a:gd name="T2" fmla="*/ 31 w 73"/>
                <a:gd name="T3" fmla="*/ 55 h 55"/>
                <a:gd name="T4" fmla="*/ 58 w 73"/>
                <a:gd name="T5" fmla="*/ 9 h 55"/>
                <a:gd name="T6" fmla="*/ 73 w 73"/>
                <a:gd name="T7" fmla="*/ 0 h 55"/>
                <a:gd name="T8" fmla="*/ 29 w 73"/>
                <a:gd name="T9" fmla="*/ 0 h 55"/>
                <a:gd name="T10" fmla="*/ 19 w 73"/>
                <a:gd name="T11" fmla="*/ 6 h 55"/>
                <a:gd name="T12" fmla="*/ 0 w 73"/>
                <a:gd name="T13" fmla="*/ 38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0" y="38"/>
                  </a:moveTo>
                  <a:cubicBezTo>
                    <a:pt x="31" y="55"/>
                    <a:pt x="31" y="55"/>
                    <a:pt x="31" y="55"/>
                  </a:cubicBezTo>
                  <a:cubicBezTo>
                    <a:pt x="31" y="55"/>
                    <a:pt x="54" y="16"/>
                    <a:pt x="58" y="9"/>
                  </a:cubicBezTo>
                  <a:cubicBezTo>
                    <a:pt x="61" y="3"/>
                    <a:pt x="67" y="0"/>
                    <a:pt x="73" y="0"/>
                  </a:cubicBezTo>
                  <a:cubicBezTo>
                    <a:pt x="29" y="0"/>
                    <a:pt x="29" y="0"/>
                    <a:pt x="29" y="0"/>
                  </a:cubicBezTo>
                  <a:cubicBezTo>
                    <a:pt x="25" y="0"/>
                    <a:pt x="21" y="2"/>
                    <a:pt x="19" y="6"/>
                  </a:cubicBezTo>
                  <a:cubicBezTo>
                    <a:pt x="15" y="12"/>
                    <a:pt x="0" y="38"/>
                    <a:pt x="0" y="38"/>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35" name="Freeform 27"/>
            <p:cNvSpPr>
              <a:spLocks noEditPoints="1"/>
            </p:cNvSpPr>
            <p:nvPr/>
          </p:nvSpPr>
          <p:spPr bwMode="auto">
            <a:xfrm>
              <a:off x="5865813" y="1376363"/>
              <a:ext cx="396875" cy="331787"/>
            </a:xfrm>
            <a:custGeom>
              <a:avLst/>
              <a:gdLst>
                <a:gd name="T0" fmla="*/ 95 w 176"/>
                <a:gd name="T1" fmla="*/ 0 h 147"/>
                <a:gd name="T2" fmla="*/ 81 w 176"/>
                <a:gd name="T3" fmla="*/ 14 h 147"/>
                <a:gd name="T4" fmla="*/ 95 w 176"/>
                <a:gd name="T5" fmla="*/ 29 h 147"/>
                <a:gd name="T6" fmla="*/ 110 w 176"/>
                <a:gd name="T7" fmla="*/ 14 h 147"/>
                <a:gd name="T8" fmla="*/ 95 w 176"/>
                <a:gd name="T9" fmla="*/ 0 h 147"/>
                <a:gd name="T10" fmla="*/ 28 w 176"/>
                <a:gd name="T11" fmla="*/ 6 h 147"/>
                <a:gd name="T12" fmla="*/ 20 w 176"/>
                <a:gd name="T13" fmla="*/ 12 h 147"/>
                <a:gd name="T14" fmla="*/ 14 w 176"/>
                <a:gd name="T15" fmla="*/ 36 h 147"/>
                <a:gd name="T16" fmla="*/ 9 w 176"/>
                <a:gd name="T17" fmla="*/ 32 h 147"/>
                <a:gd name="T18" fmla="*/ 6 w 176"/>
                <a:gd name="T19" fmla="*/ 32 h 147"/>
                <a:gd name="T20" fmla="*/ 4 w 176"/>
                <a:gd name="T21" fmla="*/ 34 h 147"/>
                <a:gd name="T22" fmla="*/ 5 w 176"/>
                <a:gd name="T23" fmla="*/ 37 h 147"/>
                <a:gd name="T24" fmla="*/ 12 w 176"/>
                <a:gd name="T25" fmla="*/ 43 h 147"/>
                <a:gd name="T26" fmla="*/ 14 w 176"/>
                <a:gd name="T27" fmla="*/ 49 h 147"/>
                <a:gd name="T28" fmla="*/ 16 w 176"/>
                <a:gd name="T29" fmla="*/ 51 h 147"/>
                <a:gd name="T30" fmla="*/ 12 w 176"/>
                <a:gd name="T31" fmla="*/ 55 h 147"/>
                <a:gd name="T32" fmla="*/ 10 w 176"/>
                <a:gd name="T33" fmla="*/ 61 h 147"/>
                <a:gd name="T34" fmla="*/ 10 w 176"/>
                <a:gd name="T35" fmla="*/ 98 h 147"/>
                <a:gd name="T36" fmla="*/ 1 w 176"/>
                <a:gd name="T37" fmla="*/ 134 h 147"/>
                <a:gd name="T38" fmla="*/ 3 w 176"/>
                <a:gd name="T39" fmla="*/ 143 h 147"/>
                <a:gd name="T40" fmla="*/ 12 w 176"/>
                <a:gd name="T41" fmla="*/ 145 h 147"/>
                <a:gd name="T42" fmla="*/ 18 w 176"/>
                <a:gd name="T43" fmla="*/ 139 h 147"/>
                <a:gd name="T44" fmla="*/ 28 w 176"/>
                <a:gd name="T45" fmla="*/ 102 h 147"/>
                <a:gd name="T46" fmla="*/ 28 w 176"/>
                <a:gd name="T47" fmla="*/ 100 h 147"/>
                <a:gd name="T48" fmla="*/ 28 w 176"/>
                <a:gd name="T49" fmla="*/ 72 h 147"/>
                <a:gd name="T50" fmla="*/ 49 w 176"/>
                <a:gd name="T51" fmla="*/ 98 h 147"/>
                <a:gd name="T52" fmla="*/ 31 w 176"/>
                <a:gd name="T53" fmla="*/ 133 h 147"/>
                <a:gd name="T54" fmla="*/ 35 w 176"/>
                <a:gd name="T55" fmla="*/ 145 h 147"/>
                <a:gd name="T56" fmla="*/ 47 w 176"/>
                <a:gd name="T57" fmla="*/ 141 h 147"/>
                <a:gd name="T58" fmla="*/ 68 w 176"/>
                <a:gd name="T59" fmla="*/ 101 h 147"/>
                <a:gd name="T60" fmla="*/ 67 w 176"/>
                <a:gd name="T61" fmla="*/ 91 h 147"/>
                <a:gd name="T62" fmla="*/ 63 w 176"/>
                <a:gd name="T63" fmla="*/ 86 h 147"/>
                <a:gd name="T64" fmla="*/ 64 w 176"/>
                <a:gd name="T65" fmla="*/ 85 h 147"/>
                <a:gd name="T66" fmla="*/ 64 w 176"/>
                <a:gd name="T67" fmla="*/ 85 h 147"/>
                <a:gd name="T68" fmla="*/ 106 w 176"/>
                <a:gd name="T69" fmla="*/ 118 h 147"/>
                <a:gd name="T70" fmla="*/ 67 w 176"/>
                <a:gd name="T71" fmla="*/ 145 h 147"/>
                <a:gd name="T72" fmla="*/ 176 w 176"/>
                <a:gd name="T73" fmla="*/ 145 h 147"/>
                <a:gd name="T74" fmla="*/ 125 w 176"/>
                <a:gd name="T75" fmla="*/ 105 h 147"/>
                <a:gd name="T76" fmla="*/ 111 w 176"/>
                <a:gd name="T77" fmla="*/ 114 h 147"/>
                <a:gd name="T78" fmla="*/ 67 w 176"/>
                <a:gd name="T79" fmla="*/ 79 h 147"/>
                <a:gd name="T80" fmla="*/ 87 w 176"/>
                <a:gd name="T81" fmla="*/ 42 h 147"/>
                <a:gd name="T82" fmla="*/ 87 w 176"/>
                <a:gd name="T83" fmla="*/ 34 h 147"/>
                <a:gd name="T84" fmla="*/ 70 w 176"/>
                <a:gd name="T85" fmla="*/ 10 h 147"/>
                <a:gd name="T86" fmla="*/ 63 w 176"/>
                <a:gd name="T87" fmla="*/ 6 h 147"/>
                <a:gd name="T88" fmla="*/ 28 w 176"/>
                <a:gd name="T89" fmla="*/ 6 h 147"/>
                <a:gd name="T90" fmla="*/ 34 w 176"/>
                <a:gd name="T91" fmla="*/ 21 h 147"/>
                <a:gd name="T92" fmla="*/ 45 w 176"/>
                <a:gd name="T93" fmla="*/ 22 h 147"/>
                <a:gd name="T94" fmla="*/ 31 w 176"/>
                <a:gd name="T95" fmla="*/ 36 h 147"/>
                <a:gd name="T96" fmla="*/ 34 w 176"/>
                <a:gd name="T97" fmla="*/ 21 h 147"/>
                <a:gd name="T98" fmla="*/ 64 w 176"/>
                <a:gd name="T99" fmla="*/ 52 h 147"/>
                <a:gd name="T100" fmla="*/ 54 w 176"/>
                <a:gd name="T101" fmla="*/ 68 h 147"/>
                <a:gd name="T102" fmla="*/ 47 w 176"/>
                <a:gd name="T103" fmla="*/ 63 h 147"/>
                <a:gd name="T104" fmla="*/ 64 w 176"/>
                <a:gd name="T105" fmla="*/ 5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47">
                  <a:moveTo>
                    <a:pt x="95" y="0"/>
                  </a:moveTo>
                  <a:cubicBezTo>
                    <a:pt x="87" y="0"/>
                    <a:pt x="81" y="6"/>
                    <a:pt x="81" y="14"/>
                  </a:cubicBezTo>
                  <a:cubicBezTo>
                    <a:pt x="81" y="23"/>
                    <a:pt x="87" y="29"/>
                    <a:pt x="95" y="29"/>
                  </a:cubicBezTo>
                  <a:cubicBezTo>
                    <a:pt x="103" y="29"/>
                    <a:pt x="110" y="23"/>
                    <a:pt x="110" y="14"/>
                  </a:cubicBezTo>
                  <a:cubicBezTo>
                    <a:pt x="110" y="6"/>
                    <a:pt x="103" y="0"/>
                    <a:pt x="95" y="0"/>
                  </a:cubicBezTo>
                  <a:close/>
                  <a:moveTo>
                    <a:pt x="28" y="6"/>
                  </a:moveTo>
                  <a:cubicBezTo>
                    <a:pt x="24" y="6"/>
                    <a:pt x="21" y="8"/>
                    <a:pt x="20" y="12"/>
                  </a:cubicBezTo>
                  <a:cubicBezTo>
                    <a:pt x="14" y="36"/>
                    <a:pt x="14" y="36"/>
                    <a:pt x="14" y="36"/>
                  </a:cubicBezTo>
                  <a:cubicBezTo>
                    <a:pt x="9" y="32"/>
                    <a:pt x="9" y="32"/>
                    <a:pt x="9" y="32"/>
                  </a:cubicBezTo>
                  <a:cubicBezTo>
                    <a:pt x="8" y="32"/>
                    <a:pt x="7" y="32"/>
                    <a:pt x="6" y="32"/>
                  </a:cubicBezTo>
                  <a:cubicBezTo>
                    <a:pt x="5" y="32"/>
                    <a:pt x="4" y="33"/>
                    <a:pt x="4" y="34"/>
                  </a:cubicBezTo>
                  <a:cubicBezTo>
                    <a:pt x="3" y="35"/>
                    <a:pt x="4" y="37"/>
                    <a:pt x="5" y="37"/>
                  </a:cubicBezTo>
                  <a:cubicBezTo>
                    <a:pt x="12" y="43"/>
                    <a:pt x="12" y="43"/>
                    <a:pt x="12" y="43"/>
                  </a:cubicBezTo>
                  <a:cubicBezTo>
                    <a:pt x="12" y="45"/>
                    <a:pt x="13" y="47"/>
                    <a:pt x="14" y="49"/>
                  </a:cubicBezTo>
                  <a:cubicBezTo>
                    <a:pt x="15" y="50"/>
                    <a:pt x="16" y="50"/>
                    <a:pt x="16" y="51"/>
                  </a:cubicBezTo>
                  <a:cubicBezTo>
                    <a:pt x="12" y="55"/>
                    <a:pt x="12" y="55"/>
                    <a:pt x="12" y="55"/>
                  </a:cubicBezTo>
                  <a:cubicBezTo>
                    <a:pt x="11" y="56"/>
                    <a:pt x="10" y="59"/>
                    <a:pt x="10" y="61"/>
                  </a:cubicBezTo>
                  <a:cubicBezTo>
                    <a:pt x="10" y="61"/>
                    <a:pt x="10" y="96"/>
                    <a:pt x="10" y="98"/>
                  </a:cubicBezTo>
                  <a:cubicBezTo>
                    <a:pt x="1" y="134"/>
                    <a:pt x="1" y="134"/>
                    <a:pt x="1" y="134"/>
                  </a:cubicBezTo>
                  <a:cubicBezTo>
                    <a:pt x="0" y="137"/>
                    <a:pt x="1" y="141"/>
                    <a:pt x="3" y="143"/>
                  </a:cubicBezTo>
                  <a:cubicBezTo>
                    <a:pt x="5" y="145"/>
                    <a:pt x="9" y="146"/>
                    <a:pt x="12" y="145"/>
                  </a:cubicBezTo>
                  <a:cubicBezTo>
                    <a:pt x="15" y="144"/>
                    <a:pt x="17" y="142"/>
                    <a:pt x="18" y="139"/>
                  </a:cubicBezTo>
                  <a:cubicBezTo>
                    <a:pt x="28" y="102"/>
                    <a:pt x="28" y="102"/>
                    <a:pt x="28" y="102"/>
                  </a:cubicBezTo>
                  <a:cubicBezTo>
                    <a:pt x="28" y="101"/>
                    <a:pt x="28" y="100"/>
                    <a:pt x="28" y="100"/>
                  </a:cubicBezTo>
                  <a:cubicBezTo>
                    <a:pt x="28" y="100"/>
                    <a:pt x="28" y="82"/>
                    <a:pt x="28" y="72"/>
                  </a:cubicBezTo>
                  <a:cubicBezTo>
                    <a:pt x="49" y="98"/>
                    <a:pt x="49" y="98"/>
                    <a:pt x="49" y="98"/>
                  </a:cubicBezTo>
                  <a:cubicBezTo>
                    <a:pt x="31" y="133"/>
                    <a:pt x="31" y="133"/>
                    <a:pt x="31" y="133"/>
                  </a:cubicBezTo>
                  <a:cubicBezTo>
                    <a:pt x="29" y="137"/>
                    <a:pt x="31" y="143"/>
                    <a:pt x="35" y="145"/>
                  </a:cubicBezTo>
                  <a:cubicBezTo>
                    <a:pt x="39" y="147"/>
                    <a:pt x="45" y="146"/>
                    <a:pt x="47" y="141"/>
                  </a:cubicBezTo>
                  <a:cubicBezTo>
                    <a:pt x="68" y="101"/>
                    <a:pt x="68" y="101"/>
                    <a:pt x="68" y="101"/>
                  </a:cubicBezTo>
                  <a:cubicBezTo>
                    <a:pt x="70" y="98"/>
                    <a:pt x="69" y="94"/>
                    <a:pt x="67" y="91"/>
                  </a:cubicBezTo>
                  <a:cubicBezTo>
                    <a:pt x="63" y="86"/>
                    <a:pt x="63" y="86"/>
                    <a:pt x="63" y="86"/>
                  </a:cubicBezTo>
                  <a:cubicBezTo>
                    <a:pt x="64" y="86"/>
                    <a:pt x="64" y="86"/>
                    <a:pt x="64" y="85"/>
                  </a:cubicBezTo>
                  <a:cubicBezTo>
                    <a:pt x="64" y="85"/>
                    <a:pt x="64" y="85"/>
                    <a:pt x="64" y="85"/>
                  </a:cubicBezTo>
                  <a:cubicBezTo>
                    <a:pt x="106" y="118"/>
                    <a:pt x="106" y="118"/>
                    <a:pt x="106" y="118"/>
                  </a:cubicBezTo>
                  <a:cubicBezTo>
                    <a:pt x="67" y="145"/>
                    <a:pt x="67" y="145"/>
                    <a:pt x="67" y="145"/>
                  </a:cubicBezTo>
                  <a:cubicBezTo>
                    <a:pt x="176" y="145"/>
                    <a:pt x="176" y="145"/>
                    <a:pt x="176" y="145"/>
                  </a:cubicBezTo>
                  <a:cubicBezTo>
                    <a:pt x="125" y="105"/>
                    <a:pt x="125" y="105"/>
                    <a:pt x="125" y="105"/>
                  </a:cubicBezTo>
                  <a:cubicBezTo>
                    <a:pt x="111" y="114"/>
                    <a:pt x="111" y="114"/>
                    <a:pt x="111" y="114"/>
                  </a:cubicBezTo>
                  <a:cubicBezTo>
                    <a:pt x="67" y="79"/>
                    <a:pt x="67" y="79"/>
                    <a:pt x="67" y="79"/>
                  </a:cubicBezTo>
                  <a:cubicBezTo>
                    <a:pt x="87" y="42"/>
                    <a:pt x="87" y="42"/>
                    <a:pt x="87" y="42"/>
                  </a:cubicBezTo>
                  <a:cubicBezTo>
                    <a:pt x="89" y="40"/>
                    <a:pt x="88" y="36"/>
                    <a:pt x="87" y="34"/>
                  </a:cubicBezTo>
                  <a:cubicBezTo>
                    <a:pt x="70" y="10"/>
                    <a:pt x="70" y="10"/>
                    <a:pt x="70" y="10"/>
                  </a:cubicBezTo>
                  <a:cubicBezTo>
                    <a:pt x="69" y="7"/>
                    <a:pt x="66" y="6"/>
                    <a:pt x="63" y="6"/>
                  </a:cubicBezTo>
                  <a:cubicBezTo>
                    <a:pt x="28" y="6"/>
                    <a:pt x="28" y="6"/>
                    <a:pt x="28" y="6"/>
                  </a:cubicBezTo>
                  <a:close/>
                  <a:moveTo>
                    <a:pt x="34" y="21"/>
                  </a:moveTo>
                  <a:cubicBezTo>
                    <a:pt x="45" y="22"/>
                    <a:pt x="45" y="22"/>
                    <a:pt x="45" y="22"/>
                  </a:cubicBezTo>
                  <a:cubicBezTo>
                    <a:pt x="31" y="36"/>
                    <a:pt x="31" y="36"/>
                    <a:pt x="31" y="36"/>
                  </a:cubicBezTo>
                  <a:lnTo>
                    <a:pt x="34" y="21"/>
                  </a:lnTo>
                  <a:close/>
                  <a:moveTo>
                    <a:pt x="64" y="52"/>
                  </a:moveTo>
                  <a:cubicBezTo>
                    <a:pt x="54" y="68"/>
                    <a:pt x="54" y="68"/>
                    <a:pt x="54" y="68"/>
                  </a:cubicBezTo>
                  <a:cubicBezTo>
                    <a:pt x="47" y="63"/>
                    <a:pt x="47" y="63"/>
                    <a:pt x="47" y="63"/>
                  </a:cubicBezTo>
                  <a:lnTo>
                    <a:pt x="64" y="52"/>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36" name="Freeform 28"/>
            <p:cNvSpPr/>
            <p:nvPr/>
          </p:nvSpPr>
          <p:spPr bwMode="auto">
            <a:xfrm>
              <a:off x="6508750" y="1538288"/>
              <a:ext cx="166688" cy="147637"/>
            </a:xfrm>
            <a:custGeom>
              <a:avLst/>
              <a:gdLst>
                <a:gd name="T0" fmla="*/ 4 w 74"/>
                <a:gd name="T1" fmla="*/ 27 h 65"/>
                <a:gd name="T2" fmla="*/ 25 w 74"/>
                <a:gd name="T3" fmla="*/ 6 h 65"/>
                <a:gd name="T4" fmla="*/ 34 w 74"/>
                <a:gd name="T5" fmla="*/ 15 h 65"/>
                <a:gd name="T6" fmla="*/ 23 w 74"/>
                <a:gd name="T7" fmla="*/ 26 h 65"/>
                <a:gd name="T8" fmla="*/ 65 w 74"/>
                <a:gd name="T9" fmla="*/ 26 h 65"/>
                <a:gd name="T10" fmla="*/ 64 w 74"/>
                <a:gd name="T11" fmla="*/ 39 h 65"/>
                <a:gd name="T12" fmla="*/ 23 w 74"/>
                <a:gd name="T13" fmla="*/ 39 h 65"/>
                <a:gd name="T14" fmla="*/ 34 w 74"/>
                <a:gd name="T15" fmla="*/ 50 h 65"/>
                <a:gd name="T16" fmla="*/ 25 w 74"/>
                <a:gd name="T17" fmla="*/ 59 h 65"/>
                <a:gd name="T18" fmla="*/ 4 w 74"/>
                <a:gd name="T19" fmla="*/ 38 h 65"/>
                <a:gd name="T20" fmla="*/ 4 w 74"/>
                <a:gd name="T2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65">
                  <a:moveTo>
                    <a:pt x="4" y="27"/>
                  </a:moveTo>
                  <a:cubicBezTo>
                    <a:pt x="25" y="6"/>
                    <a:pt x="25" y="6"/>
                    <a:pt x="25" y="6"/>
                  </a:cubicBezTo>
                  <a:cubicBezTo>
                    <a:pt x="31" y="0"/>
                    <a:pt x="40" y="9"/>
                    <a:pt x="34" y="15"/>
                  </a:cubicBezTo>
                  <a:cubicBezTo>
                    <a:pt x="23" y="26"/>
                    <a:pt x="23" y="26"/>
                    <a:pt x="23" y="26"/>
                  </a:cubicBezTo>
                  <a:cubicBezTo>
                    <a:pt x="65" y="26"/>
                    <a:pt x="65" y="26"/>
                    <a:pt x="65" y="26"/>
                  </a:cubicBezTo>
                  <a:cubicBezTo>
                    <a:pt x="74" y="26"/>
                    <a:pt x="74" y="39"/>
                    <a:pt x="64" y="39"/>
                  </a:cubicBezTo>
                  <a:cubicBezTo>
                    <a:pt x="23" y="39"/>
                    <a:pt x="23" y="39"/>
                    <a:pt x="23" y="39"/>
                  </a:cubicBezTo>
                  <a:cubicBezTo>
                    <a:pt x="34" y="50"/>
                    <a:pt x="34" y="50"/>
                    <a:pt x="34" y="50"/>
                  </a:cubicBezTo>
                  <a:cubicBezTo>
                    <a:pt x="40" y="56"/>
                    <a:pt x="31" y="65"/>
                    <a:pt x="25" y="59"/>
                  </a:cubicBezTo>
                  <a:cubicBezTo>
                    <a:pt x="4" y="38"/>
                    <a:pt x="4" y="38"/>
                    <a:pt x="4" y="38"/>
                  </a:cubicBezTo>
                  <a:cubicBezTo>
                    <a:pt x="1" y="35"/>
                    <a:pt x="0" y="30"/>
                    <a:pt x="4" y="27"/>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37" name="Oval 29"/>
            <p:cNvSpPr>
              <a:spLocks noChangeArrowheads="1"/>
            </p:cNvSpPr>
            <p:nvPr/>
          </p:nvSpPr>
          <p:spPr bwMode="auto">
            <a:xfrm>
              <a:off x="6640513" y="1398588"/>
              <a:ext cx="53975" cy="53975"/>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38" name="Freeform 30"/>
            <p:cNvSpPr/>
            <p:nvPr/>
          </p:nvSpPr>
          <p:spPr bwMode="auto">
            <a:xfrm>
              <a:off x="6599238" y="1433513"/>
              <a:ext cx="317500" cy="258762"/>
            </a:xfrm>
            <a:custGeom>
              <a:avLst/>
              <a:gdLst>
                <a:gd name="T0" fmla="*/ 135 w 141"/>
                <a:gd name="T1" fmla="*/ 60 h 115"/>
                <a:gd name="T2" fmla="*/ 133 w 141"/>
                <a:gd name="T3" fmla="*/ 60 h 115"/>
                <a:gd name="T4" fmla="*/ 105 w 141"/>
                <a:gd name="T5" fmla="*/ 60 h 115"/>
                <a:gd name="T6" fmla="*/ 64 w 141"/>
                <a:gd name="T7" fmla="*/ 12 h 115"/>
                <a:gd name="T8" fmla="*/ 75 w 141"/>
                <a:gd name="T9" fmla="*/ 12 h 115"/>
                <a:gd name="T10" fmla="*/ 93 w 141"/>
                <a:gd name="T11" fmla="*/ 34 h 115"/>
                <a:gd name="T12" fmla="*/ 98 w 141"/>
                <a:gd name="T13" fmla="*/ 36 h 115"/>
                <a:gd name="T14" fmla="*/ 104 w 141"/>
                <a:gd name="T15" fmla="*/ 30 h 115"/>
                <a:gd name="T16" fmla="*/ 102 w 141"/>
                <a:gd name="T17" fmla="*/ 25 h 115"/>
                <a:gd name="T18" fmla="*/ 82 w 141"/>
                <a:gd name="T19" fmla="*/ 2 h 115"/>
                <a:gd name="T20" fmla="*/ 77 w 141"/>
                <a:gd name="T21" fmla="*/ 0 h 115"/>
                <a:gd name="T22" fmla="*/ 48 w 141"/>
                <a:gd name="T23" fmla="*/ 0 h 115"/>
                <a:gd name="T24" fmla="*/ 28 w 141"/>
                <a:gd name="T25" fmla="*/ 15 h 115"/>
                <a:gd name="T26" fmla="*/ 28 w 141"/>
                <a:gd name="T27" fmla="*/ 32 h 115"/>
                <a:gd name="T28" fmla="*/ 6 w 141"/>
                <a:gd name="T29" fmla="*/ 32 h 115"/>
                <a:gd name="T30" fmla="*/ 2 w 141"/>
                <a:gd name="T31" fmla="*/ 34 h 115"/>
                <a:gd name="T32" fmla="*/ 2 w 141"/>
                <a:gd name="T33" fmla="*/ 43 h 115"/>
                <a:gd name="T34" fmla="*/ 6 w 141"/>
                <a:gd name="T35" fmla="*/ 45 h 115"/>
                <a:gd name="T36" fmla="*/ 32 w 141"/>
                <a:gd name="T37" fmla="*/ 45 h 115"/>
                <a:gd name="T38" fmla="*/ 40 w 141"/>
                <a:gd name="T39" fmla="*/ 38 h 115"/>
                <a:gd name="T40" fmla="*/ 40 w 141"/>
                <a:gd name="T41" fmla="*/ 27 h 115"/>
                <a:gd name="T42" fmla="*/ 55 w 141"/>
                <a:gd name="T43" fmla="*/ 45 h 115"/>
                <a:gd name="T44" fmla="*/ 41 w 141"/>
                <a:gd name="T45" fmla="*/ 59 h 115"/>
                <a:gd name="T46" fmla="*/ 40 w 141"/>
                <a:gd name="T47" fmla="*/ 69 h 115"/>
                <a:gd name="T48" fmla="*/ 49 w 141"/>
                <a:gd name="T49" fmla="*/ 109 h 115"/>
                <a:gd name="T50" fmla="*/ 57 w 141"/>
                <a:gd name="T51" fmla="*/ 115 h 115"/>
                <a:gd name="T52" fmla="*/ 64 w 141"/>
                <a:gd name="T53" fmla="*/ 108 h 115"/>
                <a:gd name="T54" fmla="*/ 64 w 141"/>
                <a:gd name="T55" fmla="*/ 106 h 115"/>
                <a:gd name="T56" fmla="*/ 57 w 141"/>
                <a:gd name="T57" fmla="*/ 72 h 115"/>
                <a:gd name="T58" fmla="*/ 75 w 141"/>
                <a:gd name="T59" fmla="*/ 54 h 115"/>
                <a:gd name="T60" fmla="*/ 91 w 141"/>
                <a:gd name="T61" fmla="*/ 72 h 115"/>
                <a:gd name="T62" fmla="*/ 101 w 141"/>
                <a:gd name="T63" fmla="*/ 75 h 115"/>
                <a:gd name="T64" fmla="*/ 133 w 141"/>
                <a:gd name="T65" fmla="*/ 75 h 115"/>
                <a:gd name="T66" fmla="*/ 141 w 141"/>
                <a:gd name="T67" fmla="*/ 69 h 115"/>
                <a:gd name="T68" fmla="*/ 135 w 141"/>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5">
                  <a:moveTo>
                    <a:pt x="135" y="60"/>
                  </a:moveTo>
                  <a:cubicBezTo>
                    <a:pt x="134" y="60"/>
                    <a:pt x="133" y="60"/>
                    <a:pt x="133" y="60"/>
                  </a:cubicBezTo>
                  <a:cubicBezTo>
                    <a:pt x="105" y="60"/>
                    <a:pt x="105" y="60"/>
                    <a:pt x="105" y="60"/>
                  </a:cubicBezTo>
                  <a:cubicBezTo>
                    <a:pt x="64" y="12"/>
                    <a:pt x="64" y="12"/>
                    <a:pt x="64" y="12"/>
                  </a:cubicBezTo>
                  <a:cubicBezTo>
                    <a:pt x="75" y="12"/>
                    <a:pt x="75" y="12"/>
                    <a:pt x="75" y="12"/>
                  </a:cubicBezTo>
                  <a:cubicBezTo>
                    <a:pt x="93" y="34"/>
                    <a:pt x="93" y="34"/>
                    <a:pt x="93" y="34"/>
                  </a:cubicBezTo>
                  <a:cubicBezTo>
                    <a:pt x="94" y="35"/>
                    <a:pt x="96" y="36"/>
                    <a:pt x="98" y="36"/>
                  </a:cubicBezTo>
                  <a:cubicBezTo>
                    <a:pt x="101" y="36"/>
                    <a:pt x="104" y="33"/>
                    <a:pt x="104" y="30"/>
                  </a:cubicBezTo>
                  <a:cubicBezTo>
                    <a:pt x="104" y="28"/>
                    <a:pt x="103" y="26"/>
                    <a:pt x="102" y="25"/>
                  </a:cubicBezTo>
                  <a:cubicBezTo>
                    <a:pt x="82" y="2"/>
                    <a:pt x="82" y="2"/>
                    <a:pt x="82" y="2"/>
                  </a:cubicBezTo>
                  <a:cubicBezTo>
                    <a:pt x="81" y="1"/>
                    <a:pt x="79" y="0"/>
                    <a:pt x="77" y="0"/>
                  </a:cubicBezTo>
                  <a:cubicBezTo>
                    <a:pt x="48" y="0"/>
                    <a:pt x="48" y="0"/>
                    <a:pt x="48" y="0"/>
                  </a:cubicBezTo>
                  <a:cubicBezTo>
                    <a:pt x="48" y="0"/>
                    <a:pt x="29" y="14"/>
                    <a:pt x="28" y="15"/>
                  </a:cubicBezTo>
                  <a:cubicBezTo>
                    <a:pt x="28" y="32"/>
                    <a:pt x="28" y="32"/>
                    <a:pt x="28" y="32"/>
                  </a:cubicBezTo>
                  <a:cubicBezTo>
                    <a:pt x="6" y="32"/>
                    <a:pt x="6" y="32"/>
                    <a:pt x="6" y="32"/>
                  </a:cubicBezTo>
                  <a:cubicBezTo>
                    <a:pt x="5" y="32"/>
                    <a:pt x="3" y="33"/>
                    <a:pt x="2" y="34"/>
                  </a:cubicBezTo>
                  <a:cubicBezTo>
                    <a:pt x="0" y="36"/>
                    <a:pt x="0" y="40"/>
                    <a:pt x="2" y="43"/>
                  </a:cubicBezTo>
                  <a:cubicBezTo>
                    <a:pt x="3" y="44"/>
                    <a:pt x="5" y="44"/>
                    <a:pt x="6" y="45"/>
                  </a:cubicBezTo>
                  <a:cubicBezTo>
                    <a:pt x="32" y="45"/>
                    <a:pt x="32" y="45"/>
                    <a:pt x="32" y="45"/>
                  </a:cubicBezTo>
                  <a:cubicBezTo>
                    <a:pt x="40" y="44"/>
                    <a:pt x="40" y="38"/>
                    <a:pt x="40" y="38"/>
                  </a:cubicBezTo>
                  <a:cubicBezTo>
                    <a:pt x="40" y="27"/>
                    <a:pt x="40" y="27"/>
                    <a:pt x="40" y="27"/>
                  </a:cubicBezTo>
                  <a:cubicBezTo>
                    <a:pt x="55" y="45"/>
                    <a:pt x="55" y="45"/>
                    <a:pt x="55" y="45"/>
                  </a:cubicBezTo>
                  <a:cubicBezTo>
                    <a:pt x="41" y="59"/>
                    <a:pt x="41" y="59"/>
                    <a:pt x="41" y="59"/>
                  </a:cubicBezTo>
                  <a:cubicBezTo>
                    <a:pt x="41" y="59"/>
                    <a:pt x="38" y="62"/>
                    <a:pt x="40" y="69"/>
                  </a:cubicBezTo>
                  <a:cubicBezTo>
                    <a:pt x="49" y="109"/>
                    <a:pt x="49" y="109"/>
                    <a:pt x="49" y="109"/>
                  </a:cubicBezTo>
                  <a:cubicBezTo>
                    <a:pt x="50" y="113"/>
                    <a:pt x="53" y="115"/>
                    <a:pt x="57" y="115"/>
                  </a:cubicBezTo>
                  <a:cubicBezTo>
                    <a:pt x="61" y="115"/>
                    <a:pt x="64" y="112"/>
                    <a:pt x="64" y="108"/>
                  </a:cubicBezTo>
                  <a:cubicBezTo>
                    <a:pt x="64" y="107"/>
                    <a:pt x="64" y="106"/>
                    <a:pt x="64" y="106"/>
                  </a:cubicBezTo>
                  <a:cubicBezTo>
                    <a:pt x="57" y="72"/>
                    <a:pt x="57" y="72"/>
                    <a:pt x="57" y="72"/>
                  </a:cubicBezTo>
                  <a:cubicBezTo>
                    <a:pt x="75" y="54"/>
                    <a:pt x="75" y="54"/>
                    <a:pt x="75" y="54"/>
                  </a:cubicBezTo>
                  <a:cubicBezTo>
                    <a:pt x="91" y="72"/>
                    <a:pt x="91" y="72"/>
                    <a:pt x="91" y="72"/>
                  </a:cubicBezTo>
                  <a:cubicBezTo>
                    <a:pt x="91" y="72"/>
                    <a:pt x="94" y="75"/>
                    <a:pt x="101" y="75"/>
                  </a:cubicBezTo>
                  <a:cubicBezTo>
                    <a:pt x="133" y="75"/>
                    <a:pt x="133" y="75"/>
                    <a:pt x="133" y="75"/>
                  </a:cubicBezTo>
                  <a:cubicBezTo>
                    <a:pt x="136" y="75"/>
                    <a:pt x="140" y="73"/>
                    <a:pt x="141" y="69"/>
                  </a:cubicBezTo>
                  <a:cubicBezTo>
                    <a:pt x="141" y="65"/>
                    <a:pt x="139" y="61"/>
                    <a:pt x="135" y="6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39" name="Freeform 31"/>
            <p:cNvSpPr>
              <a:spLocks noEditPoints="1"/>
            </p:cNvSpPr>
            <p:nvPr/>
          </p:nvSpPr>
          <p:spPr bwMode="auto">
            <a:xfrm>
              <a:off x="7156450" y="1455738"/>
              <a:ext cx="396875" cy="188912"/>
            </a:xfrm>
            <a:custGeom>
              <a:avLst/>
              <a:gdLst>
                <a:gd name="T0" fmla="*/ 0 w 250"/>
                <a:gd name="T1" fmla="*/ 119 h 119"/>
                <a:gd name="T2" fmla="*/ 0 w 250"/>
                <a:gd name="T3" fmla="*/ 0 h 119"/>
                <a:gd name="T4" fmla="*/ 250 w 250"/>
                <a:gd name="T5" fmla="*/ 0 h 119"/>
                <a:gd name="T6" fmla="*/ 250 w 250"/>
                <a:gd name="T7" fmla="*/ 119 h 119"/>
                <a:gd name="T8" fmla="*/ 0 w 250"/>
                <a:gd name="T9" fmla="*/ 119 h 119"/>
                <a:gd name="T10" fmla="*/ 0 w 250"/>
                <a:gd name="T11" fmla="*/ 119 h 119"/>
                <a:gd name="T12" fmla="*/ 17 w 250"/>
                <a:gd name="T13" fmla="*/ 102 h 119"/>
                <a:gd name="T14" fmla="*/ 233 w 250"/>
                <a:gd name="T15" fmla="*/ 102 h 119"/>
                <a:gd name="T16" fmla="*/ 233 w 250"/>
                <a:gd name="T17" fmla="*/ 17 h 119"/>
                <a:gd name="T18" fmla="*/ 17 w 250"/>
                <a:gd name="T19" fmla="*/ 17 h 119"/>
                <a:gd name="T20" fmla="*/ 17 w 250"/>
                <a:gd name="T21" fmla="*/ 102 h 119"/>
                <a:gd name="T22" fmla="*/ 17 w 250"/>
                <a:gd name="T23" fmla="*/ 10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119">
                  <a:moveTo>
                    <a:pt x="0" y="119"/>
                  </a:moveTo>
                  <a:lnTo>
                    <a:pt x="0" y="0"/>
                  </a:lnTo>
                  <a:lnTo>
                    <a:pt x="250" y="0"/>
                  </a:lnTo>
                  <a:lnTo>
                    <a:pt x="250" y="119"/>
                  </a:lnTo>
                  <a:lnTo>
                    <a:pt x="0" y="119"/>
                  </a:lnTo>
                  <a:lnTo>
                    <a:pt x="0" y="119"/>
                  </a:lnTo>
                  <a:close/>
                  <a:moveTo>
                    <a:pt x="17" y="102"/>
                  </a:moveTo>
                  <a:lnTo>
                    <a:pt x="233" y="102"/>
                  </a:lnTo>
                  <a:lnTo>
                    <a:pt x="233" y="17"/>
                  </a:lnTo>
                  <a:lnTo>
                    <a:pt x="17" y="17"/>
                  </a:lnTo>
                  <a:lnTo>
                    <a:pt x="17" y="102"/>
                  </a:lnTo>
                  <a:lnTo>
                    <a:pt x="17" y="102"/>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40" name="Line 32"/>
            <p:cNvSpPr>
              <a:spLocks noChangeShapeType="1"/>
            </p:cNvSpPr>
            <p:nvPr/>
          </p:nvSpPr>
          <p:spPr bwMode="auto">
            <a:xfrm flipH="1">
              <a:off x="7354888" y="15509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41" name="Line 33"/>
            <p:cNvSpPr>
              <a:spLocks noChangeShapeType="1"/>
            </p:cNvSpPr>
            <p:nvPr/>
          </p:nvSpPr>
          <p:spPr bwMode="auto">
            <a:xfrm flipH="1">
              <a:off x="7354888" y="15509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42" name="Line 34"/>
            <p:cNvSpPr>
              <a:spLocks noChangeShapeType="1"/>
            </p:cNvSpPr>
            <p:nvPr/>
          </p:nvSpPr>
          <p:spPr bwMode="auto">
            <a:xfrm flipH="1">
              <a:off x="7300913" y="16017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43" name="Line 35"/>
            <p:cNvSpPr>
              <a:spLocks noChangeShapeType="1"/>
            </p:cNvSpPr>
            <p:nvPr/>
          </p:nvSpPr>
          <p:spPr bwMode="auto">
            <a:xfrm flipH="1">
              <a:off x="7300913" y="1601788"/>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44" name="Freeform 36"/>
            <p:cNvSpPr>
              <a:spLocks noEditPoints="1"/>
            </p:cNvSpPr>
            <p:nvPr/>
          </p:nvSpPr>
          <p:spPr bwMode="auto">
            <a:xfrm>
              <a:off x="7302500" y="1498600"/>
              <a:ext cx="104775" cy="103188"/>
            </a:xfrm>
            <a:custGeom>
              <a:avLst/>
              <a:gdLst>
                <a:gd name="T0" fmla="*/ 20 w 46"/>
                <a:gd name="T1" fmla="*/ 19 h 46"/>
                <a:gd name="T2" fmla="*/ 20 w 46"/>
                <a:gd name="T3" fmla="*/ 14 h 46"/>
                <a:gd name="T4" fmla="*/ 20 w 46"/>
                <a:gd name="T5" fmla="*/ 19 h 46"/>
                <a:gd name="T6" fmla="*/ 23 w 46"/>
                <a:gd name="T7" fmla="*/ 0 h 46"/>
                <a:gd name="T8" fmla="*/ 0 w 46"/>
                <a:gd name="T9" fmla="*/ 23 h 46"/>
                <a:gd name="T10" fmla="*/ 23 w 46"/>
                <a:gd name="T11" fmla="*/ 46 h 46"/>
                <a:gd name="T12" fmla="*/ 46 w 46"/>
                <a:gd name="T13" fmla="*/ 23 h 46"/>
                <a:gd name="T14" fmla="*/ 23 w 46"/>
                <a:gd name="T15" fmla="*/ 0 h 46"/>
                <a:gd name="T16" fmla="*/ 26 w 46"/>
                <a:gd name="T17" fmla="*/ 38 h 46"/>
                <a:gd name="T18" fmla="*/ 26 w 46"/>
                <a:gd name="T19" fmla="*/ 42 h 46"/>
                <a:gd name="T20" fmla="*/ 20 w 46"/>
                <a:gd name="T21" fmla="*/ 42 h 46"/>
                <a:gd name="T22" fmla="*/ 20 w 46"/>
                <a:gd name="T23" fmla="*/ 37 h 46"/>
                <a:gd name="T24" fmla="*/ 11 w 46"/>
                <a:gd name="T25" fmla="*/ 27 h 46"/>
                <a:gd name="T26" fmla="*/ 17 w 46"/>
                <a:gd name="T27" fmla="*/ 27 h 46"/>
                <a:gd name="T28" fmla="*/ 20 w 46"/>
                <a:gd name="T29" fmla="*/ 32 h 46"/>
                <a:gd name="T30" fmla="*/ 20 w 46"/>
                <a:gd name="T31" fmla="*/ 25 h 46"/>
                <a:gd name="T32" fmla="*/ 11 w 46"/>
                <a:gd name="T33" fmla="*/ 17 h 46"/>
                <a:gd name="T34" fmla="*/ 20 w 46"/>
                <a:gd name="T35" fmla="*/ 8 h 46"/>
                <a:gd name="T36" fmla="*/ 20 w 46"/>
                <a:gd name="T37" fmla="*/ 4 h 46"/>
                <a:gd name="T38" fmla="*/ 26 w 46"/>
                <a:gd name="T39" fmla="*/ 4 h 46"/>
                <a:gd name="T40" fmla="*/ 26 w 46"/>
                <a:gd name="T41" fmla="*/ 8 h 46"/>
                <a:gd name="T42" fmla="*/ 35 w 46"/>
                <a:gd name="T43" fmla="*/ 17 h 46"/>
                <a:gd name="T44" fmla="*/ 29 w 46"/>
                <a:gd name="T45" fmla="*/ 17 h 46"/>
                <a:gd name="T46" fmla="*/ 26 w 46"/>
                <a:gd name="T47" fmla="*/ 14 h 46"/>
                <a:gd name="T48" fmla="*/ 26 w 46"/>
                <a:gd name="T49" fmla="*/ 20 h 46"/>
                <a:gd name="T50" fmla="*/ 36 w 46"/>
                <a:gd name="T51" fmla="*/ 28 h 46"/>
                <a:gd name="T52" fmla="*/ 26 w 46"/>
                <a:gd name="T53" fmla="*/ 38 h 46"/>
                <a:gd name="T54" fmla="*/ 26 w 46"/>
                <a:gd name="T55" fmla="*/ 26 h 46"/>
                <a:gd name="T56" fmla="*/ 26 w 46"/>
                <a:gd name="T57" fmla="*/ 32 h 46"/>
                <a:gd name="T58" fmla="*/ 26 w 46"/>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20" y="19"/>
                  </a:moveTo>
                  <a:cubicBezTo>
                    <a:pt x="20" y="14"/>
                    <a:pt x="20" y="14"/>
                    <a:pt x="20" y="14"/>
                  </a:cubicBezTo>
                  <a:cubicBezTo>
                    <a:pt x="16" y="14"/>
                    <a:pt x="16" y="19"/>
                    <a:pt x="20" y="19"/>
                  </a:cubicBezTo>
                  <a:close/>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6" y="38"/>
                  </a:moveTo>
                  <a:cubicBezTo>
                    <a:pt x="26" y="42"/>
                    <a:pt x="26" y="42"/>
                    <a:pt x="26" y="42"/>
                  </a:cubicBezTo>
                  <a:cubicBezTo>
                    <a:pt x="20" y="42"/>
                    <a:pt x="20" y="42"/>
                    <a:pt x="20" y="42"/>
                  </a:cubicBezTo>
                  <a:cubicBezTo>
                    <a:pt x="20" y="37"/>
                    <a:pt x="20" y="37"/>
                    <a:pt x="20" y="37"/>
                  </a:cubicBezTo>
                  <a:cubicBezTo>
                    <a:pt x="17" y="37"/>
                    <a:pt x="11" y="34"/>
                    <a:pt x="11" y="27"/>
                  </a:cubicBezTo>
                  <a:cubicBezTo>
                    <a:pt x="17" y="27"/>
                    <a:pt x="17" y="27"/>
                    <a:pt x="17" y="27"/>
                  </a:cubicBezTo>
                  <a:cubicBezTo>
                    <a:pt x="17" y="29"/>
                    <a:pt x="17" y="31"/>
                    <a:pt x="20" y="32"/>
                  </a:cubicBezTo>
                  <a:cubicBezTo>
                    <a:pt x="20" y="25"/>
                    <a:pt x="20" y="25"/>
                    <a:pt x="20" y="25"/>
                  </a:cubicBezTo>
                  <a:cubicBezTo>
                    <a:pt x="16" y="24"/>
                    <a:pt x="11" y="23"/>
                    <a:pt x="11" y="17"/>
                  </a:cubicBezTo>
                  <a:cubicBezTo>
                    <a:pt x="11" y="10"/>
                    <a:pt x="18" y="8"/>
                    <a:pt x="20" y="8"/>
                  </a:cubicBezTo>
                  <a:cubicBezTo>
                    <a:pt x="20" y="4"/>
                    <a:pt x="20" y="4"/>
                    <a:pt x="20" y="4"/>
                  </a:cubicBezTo>
                  <a:cubicBezTo>
                    <a:pt x="26" y="4"/>
                    <a:pt x="26" y="4"/>
                    <a:pt x="26" y="4"/>
                  </a:cubicBezTo>
                  <a:cubicBezTo>
                    <a:pt x="26" y="8"/>
                    <a:pt x="26" y="8"/>
                    <a:pt x="26" y="8"/>
                  </a:cubicBezTo>
                  <a:cubicBezTo>
                    <a:pt x="30" y="8"/>
                    <a:pt x="35" y="11"/>
                    <a:pt x="35" y="17"/>
                  </a:cubicBezTo>
                  <a:cubicBezTo>
                    <a:pt x="29" y="17"/>
                    <a:pt x="29" y="17"/>
                    <a:pt x="29" y="17"/>
                  </a:cubicBezTo>
                  <a:cubicBezTo>
                    <a:pt x="29" y="15"/>
                    <a:pt x="28" y="14"/>
                    <a:pt x="26" y="14"/>
                  </a:cubicBezTo>
                  <a:cubicBezTo>
                    <a:pt x="26" y="20"/>
                    <a:pt x="26" y="20"/>
                    <a:pt x="26" y="20"/>
                  </a:cubicBezTo>
                  <a:cubicBezTo>
                    <a:pt x="30" y="20"/>
                    <a:pt x="36" y="22"/>
                    <a:pt x="36" y="28"/>
                  </a:cubicBezTo>
                  <a:cubicBezTo>
                    <a:pt x="36" y="33"/>
                    <a:pt x="30" y="37"/>
                    <a:pt x="26" y="38"/>
                  </a:cubicBezTo>
                  <a:close/>
                  <a:moveTo>
                    <a:pt x="26" y="26"/>
                  </a:moveTo>
                  <a:cubicBezTo>
                    <a:pt x="26" y="32"/>
                    <a:pt x="26" y="32"/>
                    <a:pt x="26" y="32"/>
                  </a:cubicBezTo>
                  <a:cubicBezTo>
                    <a:pt x="31" y="31"/>
                    <a:pt x="31" y="26"/>
                    <a:pt x="26" y="26"/>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45" name="Freeform 37"/>
            <p:cNvSpPr>
              <a:spLocks noEditPoints="1"/>
            </p:cNvSpPr>
            <p:nvPr/>
          </p:nvSpPr>
          <p:spPr bwMode="auto">
            <a:xfrm>
              <a:off x="7413625" y="1498600"/>
              <a:ext cx="103188" cy="103188"/>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1 w 46"/>
                <a:gd name="T11" fmla="*/ 19 h 46"/>
                <a:gd name="T12" fmla="*/ 26 w 46"/>
                <a:gd name="T13" fmla="*/ 19 h 46"/>
                <a:gd name="T14" fmla="*/ 26 w 46"/>
                <a:gd name="T15" fmla="*/ 24 h 46"/>
                <a:gd name="T16" fmla="*/ 22 w 46"/>
                <a:gd name="T17" fmla="*/ 24 h 46"/>
                <a:gd name="T18" fmla="*/ 20 w 46"/>
                <a:gd name="T19" fmla="*/ 32 h 46"/>
                <a:gd name="T20" fmla="*/ 24 w 46"/>
                <a:gd name="T21" fmla="*/ 32 h 46"/>
                <a:gd name="T22" fmla="*/ 34 w 46"/>
                <a:gd name="T23" fmla="*/ 32 h 46"/>
                <a:gd name="T24" fmla="*/ 34 w 46"/>
                <a:gd name="T25" fmla="*/ 37 h 46"/>
                <a:gd name="T26" fmla="*/ 12 w 46"/>
                <a:gd name="T27" fmla="*/ 37 h 46"/>
                <a:gd name="T28" fmla="*/ 12 w 46"/>
                <a:gd name="T29" fmla="*/ 32 h 46"/>
                <a:gd name="T30" fmla="*/ 15 w 46"/>
                <a:gd name="T31" fmla="*/ 24 h 46"/>
                <a:gd name="T32" fmla="*/ 11 w 46"/>
                <a:gd name="T33" fmla="*/ 24 h 46"/>
                <a:gd name="T34" fmla="*/ 11 w 46"/>
                <a:gd name="T35" fmla="*/ 19 h 46"/>
                <a:gd name="T36" fmla="*/ 15 w 46"/>
                <a:gd name="T37" fmla="*/ 19 h 46"/>
                <a:gd name="T38" fmla="*/ 14 w 46"/>
                <a:gd name="T39" fmla="*/ 14 h 46"/>
                <a:gd name="T40" fmla="*/ 24 w 46"/>
                <a:gd name="T41" fmla="*/ 6 h 46"/>
                <a:gd name="T42" fmla="*/ 34 w 46"/>
                <a:gd name="T43" fmla="*/ 17 h 46"/>
                <a:gd name="T44" fmla="*/ 28 w 46"/>
                <a:gd name="T45" fmla="*/ 17 h 46"/>
                <a:gd name="T46" fmla="*/ 24 w 46"/>
                <a:gd name="T47" fmla="*/ 12 h 46"/>
                <a:gd name="T48" fmla="*/ 20 w 46"/>
                <a:gd name="T49" fmla="*/ 15 h 46"/>
                <a:gd name="T50" fmla="*/ 21 w 46"/>
                <a:gd name="T5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1" y="19"/>
                  </a:moveTo>
                  <a:cubicBezTo>
                    <a:pt x="26" y="19"/>
                    <a:pt x="26" y="19"/>
                    <a:pt x="26" y="19"/>
                  </a:cubicBezTo>
                  <a:cubicBezTo>
                    <a:pt x="26" y="24"/>
                    <a:pt x="26" y="24"/>
                    <a:pt x="26" y="24"/>
                  </a:cubicBezTo>
                  <a:cubicBezTo>
                    <a:pt x="22" y="24"/>
                    <a:pt x="22" y="24"/>
                    <a:pt x="22" y="24"/>
                  </a:cubicBezTo>
                  <a:cubicBezTo>
                    <a:pt x="22" y="29"/>
                    <a:pt x="20" y="31"/>
                    <a:pt x="20" y="32"/>
                  </a:cubicBezTo>
                  <a:cubicBezTo>
                    <a:pt x="24" y="32"/>
                    <a:pt x="24" y="32"/>
                    <a:pt x="24" y="32"/>
                  </a:cubicBezTo>
                  <a:cubicBezTo>
                    <a:pt x="34" y="32"/>
                    <a:pt x="34" y="32"/>
                    <a:pt x="34" y="32"/>
                  </a:cubicBezTo>
                  <a:cubicBezTo>
                    <a:pt x="34" y="37"/>
                    <a:pt x="34" y="37"/>
                    <a:pt x="34" y="37"/>
                  </a:cubicBezTo>
                  <a:cubicBezTo>
                    <a:pt x="12" y="37"/>
                    <a:pt x="12" y="37"/>
                    <a:pt x="12" y="37"/>
                  </a:cubicBezTo>
                  <a:cubicBezTo>
                    <a:pt x="12" y="32"/>
                    <a:pt x="12" y="32"/>
                    <a:pt x="12" y="32"/>
                  </a:cubicBezTo>
                  <a:cubicBezTo>
                    <a:pt x="15" y="31"/>
                    <a:pt x="16" y="26"/>
                    <a:pt x="15" y="24"/>
                  </a:cubicBezTo>
                  <a:cubicBezTo>
                    <a:pt x="11" y="24"/>
                    <a:pt x="11" y="24"/>
                    <a:pt x="11" y="24"/>
                  </a:cubicBezTo>
                  <a:cubicBezTo>
                    <a:pt x="11" y="19"/>
                    <a:pt x="11" y="19"/>
                    <a:pt x="11" y="19"/>
                  </a:cubicBezTo>
                  <a:cubicBezTo>
                    <a:pt x="15" y="19"/>
                    <a:pt x="15" y="19"/>
                    <a:pt x="15" y="19"/>
                  </a:cubicBezTo>
                  <a:cubicBezTo>
                    <a:pt x="14" y="17"/>
                    <a:pt x="14" y="16"/>
                    <a:pt x="14" y="14"/>
                  </a:cubicBezTo>
                  <a:cubicBezTo>
                    <a:pt x="14" y="12"/>
                    <a:pt x="15" y="6"/>
                    <a:pt x="24" y="6"/>
                  </a:cubicBezTo>
                  <a:cubicBezTo>
                    <a:pt x="32" y="6"/>
                    <a:pt x="34" y="12"/>
                    <a:pt x="34" y="17"/>
                  </a:cubicBezTo>
                  <a:cubicBezTo>
                    <a:pt x="28" y="17"/>
                    <a:pt x="28" y="17"/>
                    <a:pt x="28" y="17"/>
                  </a:cubicBezTo>
                  <a:cubicBezTo>
                    <a:pt x="28" y="14"/>
                    <a:pt x="26" y="12"/>
                    <a:pt x="24" y="12"/>
                  </a:cubicBezTo>
                  <a:cubicBezTo>
                    <a:pt x="20" y="12"/>
                    <a:pt x="20" y="14"/>
                    <a:pt x="20" y="15"/>
                  </a:cubicBezTo>
                  <a:cubicBezTo>
                    <a:pt x="20" y="16"/>
                    <a:pt x="20" y="18"/>
                    <a:pt x="21" y="19"/>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46" name="Freeform 38"/>
            <p:cNvSpPr>
              <a:spLocks noEditPoints="1"/>
            </p:cNvSpPr>
            <p:nvPr/>
          </p:nvSpPr>
          <p:spPr bwMode="auto">
            <a:xfrm>
              <a:off x="7192963" y="1498600"/>
              <a:ext cx="103187" cy="103188"/>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33 w 46"/>
                <a:gd name="T11" fmla="*/ 27 h 46"/>
                <a:gd name="T12" fmla="*/ 33 w 46"/>
                <a:gd name="T13" fmla="*/ 32 h 46"/>
                <a:gd name="T14" fmla="*/ 26 w 46"/>
                <a:gd name="T15" fmla="*/ 32 h 46"/>
                <a:gd name="T16" fmla="*/ 26 w 46"/>
                <a:gd name="T17" fmla="*/ 40 h 46"/>
                <a:gd name="T18" fmla="*/ 20 w 46"/>
                <a:gd name="T19" fmla="*/ 40 h 46"/>
                <a:gd name="T20" fmla="*/ 20 w 46"/>
                <a:gd name="T21" fmla="*/ 32 h 46"/>
                <a:gd name="T22" fmla="*/ 12 w 46"/>
                <a:gd name="T23" fmla="*/ 32 h 46"/>
                <a:gd name="T24" fmla="*/ 12 w 46"/>
                <a:gd name="T25" fmla="*/ 27 h 46"/>
                <a:gd name="T26" fmla="*/ 20 w 46"/>
                <a:gd name="T27" fmla="*/ 27 h 46"/>
                <a:gd name="T28" fmla="*/ 10 w 46"/>
                <a:gd name="T29" fmla="*/ 9 h 46"/>
                <a:gd name="T30" fmla="*/ 17 w 46"/>
                <a:gd name="T31" fmla="*/ 9 h 46"/>
                <a:gd name="T32" fmla="*/ 23 w 46"/>
                <a:gd name="T33" fmla="*/ 20 h 46"/>
                <a:gd name="T34" fmla="*/ 30 w 46"/>
                <a:gd name="T35" fmla="*/ 9 h 46"/>
                <a:gd name="T36" fmla="*/ 36 w 46"/>
                <a:gd name="T37" fmla="*/ 9 h 46"/>
                <a:gd name="T38" fmla="*/ 26 w 46"/>
                <a:gd name="T39" fmla="*/ 27 h 46"/>
                <a:gd name="T40" fmla="*/ 33 w 46"/>
                <a:gd name="T41"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33" y="27"/>
                  </a:moveTo>
                  <a:cubicBezTo>
                    <a:pt x="33" y="32"/>
                    <a:pt x="33" y="32"/>
                    <a:pt x="33" y="32"/>
                  </a:cubicBezTo>
                  <a:cubicBezTo>
                    <a:pt x="26" y="32"/>
                    <a:pt x="26" y="32"/>
                    <a:pt x="26" y="32"/>
                  </a:cubicBezTo>
                  <a:cubicBezTo>
                    <a:pt x="26" y="40"/>
                    <a:pt x="26" y="40"/>
                    <a:pt x="26" y="40"/>
                  </a:cubicBezTo>
                  <a:cubicBezTo>
                    <a:pt x="20" y="40"/>
                    <a:pt x="20" y="40"/>
                    <a:pt x="20" y="40"/>
                  </a:cubicBezTo>
                  <a:cubicBezTo>
                    <a:pt x="20" y="32"/>
                    <a:pt x="20" y="32"/>
                    <a:pt x="20" y="32"/>
                  </a:cubicBezTo>
                  <a:cubicBezTo>
                    <a:pt x="12" y="32"/>
                    <a:pt x="12" y="32"/>
                    <a:pt x="12" y="32"/>
                  </a:cubicBezTo>
                  <a:cubicBezTo>
                    <a:pt x="12" y="27"/>
                    <a:pt x="12" y="27"/>
                    <a:pt x="12" y="27"/>
                  </a:cubicBezTo>
                  <a:cubicBezTo>
                    <a:pt x="20" y="27"/>
                    <a:pt x="20" y="27"/>
                    <a:pt x="20" y="27"/>
                  </a:cubicBezTo>
                  <a:cubicBezTo>
                    <a:pt x="10" y="9"/>
                    <a:pt x="10" y="9"/>
                    <a:pt x="10" y="9"/>
                  </a:cubicBezTo>
                  <a:cubicBezTo>
                    <a:pt x="17" y="9"/>
                    <a:pt x="17" y="9"/>
                    <a:pt x="17" y="9"/>
                  </a:cubicBezTo>
                  <a:cubicBezTo>
                    <a:pt x="23" y="20"/>
                    <a:pt x="23" y="20"/>
                    <a:pt x="23" y="20"/>
                  </a:cubicBezTo>
                  <a:cubicBezTo>
                    <a:pt x="30" y="9"/>
                    <a:pt x="30" y="9"/>
                    <a:pt x="30" y="9"/>
                  </a:cubicBezTo>
                  <a:cubicBezTo>
                    <a:pt x="36" y="9"/>
                    <a:pt x="36" y="9"/>
                    <a:pt x="36" y="9"/>
                  </a:cubicBezTo>
                  <a:cubicBezTo>
                    <a:pt x="26" y="27"/>
                    <a:pt x="26" y="27"/>
                    <a:pt x="26" y="27"/>
                  </a:cubicBezTo>
                  <a:cubicBezTo>
                    <a:pt x="33" y="27"/>
                    <a:pt x="33" y="27"/>
                    <a:pt x="33" y="27"/>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47" name="Freeform 39"/>
            <p:cNvSpPr>
              <a:spLocks noEditPoints="1"/>
            </p:cNvSpPr>
            <p:nvPr/>
          </p:nvSpPr>
          <p:spPr bwMode="auto">
            <a:xfrm>
              <a:off x="7875588" y="1536700"/>
              <a:ext cx="203200" cy="33338"/>
            </a:xfrm>
            <a:custGeom>
              <a:avLst/>
              <a:gdLst>
                <a:gd name="T0" fmla="*/ 101 w 128"/>
                <a:gd name="T1" fmla="*/ 0 h 21"/>
                <a:gd name="T2" fmla="*/ 122 w 128"/>
                <a:gd name="T3" fmla="*/ 21 h 21"/>
                <a:gd name="T4" fmla="*/ 128 w 128"/>
                <a:gd name="T5" fmla="*/ 21 h 21"/>
                <a:gd name="T6" fmla="*/ 128 w 128"/>
                <a:gd name="T7" fmla="*/ 0 h 21"/>
                <a:gd name="T8" fmla="*/ 101 w 128"/>
                <a:gd name="T9" fmla="*/ 0 h 21"/>
                <a:gd name="T10" fmla="*/ 0 w 128"/>
                <a:gd name="T11" fmla="*/ 0 h 21"/>
                <a:gd name="T12" fmla="*/ 0 w 128"/>
                <a:gd name="T13" fmla="*/ 21 h 21"/>
                <a:gd name="T14" fmla="*/ 75 w 128"/>
                <a:gd name="T15" fmla="*/ 21 h 21"/>
                <a:gd name="T16" fmla="*/ 56 w 128"/>
                <a:gd name="T17" fmla="*/ 0 h 21"/>
                <a:gd name="T18" fmla="*/ 0 w 12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1">
                  <a:moveTo>
                    <a:pt x="101" y="0"/>
                  </a:moveTo>
                  <a:lnTo>
                    <a:pt x="122" y="21"/>
                  </a:lnTo>
                  <a:lnTo>
                    <a:pt x="128" y="21"/>
                  </a:lnTo>
                  <a:lnTo>
                    <a:pt x="128" y="0"/>
                  </a:lnTo>
                  <a:lnTo>
                    <a:pt x="101" y="0"/>
                  </a:lnTo>
                  <a:close/>
                  <a:moveTo>
                    <a:pt x="0" y="0"/>
                  </a:moveTo>
                  <a:lnTo>
                    <a:pt x="0" y="21"/>
                  </a:lnTo>
                  <a:lnTo>
                    <a:pt x="75" y="21"/>
                  </a:lnTo>
                  <a:lnTo>
                    <a:pt x="56" y="0"/>
                  </a:lnTo>
                  <a:lnTo>
                    <a:pt x="0" y="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48" name="Freeform 40"/>
            <p:cNvSpPr>
              <a:spLocks noEditPoints="1"/>
            </p:cNvSpPr>
            <p:nvPr/>
          </p:nvSpPr>
          <p:spPr bwMode="auto">
            <a:xfrm>
              <a:off x="7815263" y="1350963"/>
              <a:ext cx="360362"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124 w 160"/>
                <a:gd name="T21" fmla="*/ 36 h 160"/>
                <a:gd name="T22" fmla="*/ 142 w 160"/>
                <a:gd name="T23" fmla="*/ 80 h 160"/>
                <a:gd name="T24" fmla="*/ 130 w 160"/>
                <a:gd name="T25" fmla="*/ 117 h 160"/>
                <a:gd name="T26" fmla="*/ 43 w 160"/>
                <a:gd name="T27" fmla="*/ 30 h 160"/>
                <a:gd name="T28" fmla="*/ 80 w 160"/>
                <a:gd name="T29" fmla="*/ 18 h 160"/>
                <a:gd name="T30" fmla="*/ 124 w 160"/>
                <a:gd name="T31" fmla="*/ 36 h 160"/>
                <a:gd name="T32" fmla="*/ 80 w 160"/>
                <a:gd name="T33" fmla="*/ 142 h 160"/>
                <a:gd name="T34" fmla="*/ 36 w 160"/>
                <a:gd name="T35" fmla="*/ 124 h 160"/>
                <a:gd name="T36" fmla="*/ 18 w 160"/>
                <a:gd name="T37" fmla="*/ 80 h 160"/>
                <a:gd name="T38" fmla="*/ 30 w 160"/>
                <a:gd name="T39" fmla="*/ 43 h 160"/>
                <a:gd name="T40" fmla="*/ 117 w 160"/>
                <a:gd name="T41" fmla="*/ 130 h 160"/>
                <a:gd name="T42" fmla="*/ 80 w 160"/>
                <a:gd name="T43"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124" y="36"/>
                  </a:moveTo>
                  <a:cubicBezTo>
                    <a:pt x="135" y="47"/>
                    <a:pt x="142" y="63"/>
                    <a:pt x="142" y="80"/>
                  </a:cubicBezTo>
                  <a:cubicBezTo>
                    <a:pt x="142" y="94"/>
                    <a:pt x="138" y="107"/>
                    <a:pt x="130" y="117"/>
                  </a:cubicBezTo>
                  <a:cubicBezTo>
                    <a:pt x="43" y="30"/>
                    <a:pt x="43" y="30"/>
                    <a:pt x="43" y="30"/>
                  </a:cubicBezTo>
                  <a:cubicBezTo>
                    <a:pt x="53" y="22"/>
                    <a:pt x="66" y="18"/>
                    <a:pt x="80" y="18"/>
                  </a:cubicBezTo>
                  <a:cubicBezTo>
                    <a:pt x="97" y="18"/>
                    <a:pt x="113" y="25"/>
                    <a:pt x="124" y="36"/>
                  </a:cubicBezTo>
                  <a:close/>
                  <a:moveTo>
                    <a:pt x="80" y="142"/>
                  </a:moveTo>
                  <a:cubicBezTo>
                    <a:pt x="63" y="142"/>
                    <a:pt x="47" y="135"/>
                    <a:pt x="36" y="124"/>
                  </a:cubicBezTo>
                  <a:cubicBezTo>
                    <a:pt x="25" y="113"/>
                    <a:pt x="18" y="97"/>
                    <a:pt x="18" y="80"/>
                  </a:cubicBezTo>
                  <a:cubicBezTo>
                    <a:pt x="18" y="66"/>
                    <a:pt x="22" y="53"/>
                    <a:pt x="30" y="43"/>
                  </a:cubicBezTo>
                  <a:cubicBezTo>
                    <a:pt x="117" y="130"/>
                    <a:pt x="117" y="130"/>
                    <a:pt x="117" y="130"/>
                  </a:cubicBezTo>
                  <a:cubicBezTo>
                    <a:pt x="107" y="138"/>
                    <a:pt x="94" y="142"/>
                    <a:pt x="80" y="14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49" name="Rectangle 41"/>
            <p:cNvSpPr>
              <a:spLocks noChangeArrowheads="1"/>
            </p:cNvSpPr>
            <p:nvPr/>
          </p:nvSpPr>
          <p:spPr bwMode="auto">
            <a:xfrm>
              <a:off x="8085138" y="1536700"/>
              <a:ext cx="11112" cy="33338"/>
            </a:xfrm>
            <a:prstGeom prst="rect">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50" name="Rectangle 42"/>
            <p:cNvSpPr>
              <a:spLocks noChangeArrowheads="1"/>
            </p:cNvSpPr>
            <p:nvPr/>
          </p:nvSpPr>
          <p:spPr bwMode="auto">
            <a:xfrm>
              <a:off x="8101013" y="1536700"/>
              <a:ext cx="11112" cy="33338"/>
            </a:xfrm>
            <a:prstGeom prst="rect">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51" name="Freeform 43"/>
            <p:cNvSpPr/>
            <p:nvPr/>
          </p:nvSpPr>
          <p:spPr bwMode="auto">
            <a:xfrm>
              <a:off x="7983538" y="1401763"/>
              <a:ext cx="112712" cy="130175"/>
            </a:xfrm>
            <a:custGeom>
              <a:avLst/>
              <a:gdLst>
                <a:gd name="T0" fmla="*/ 50 w 50"/>
                <a:gd name="T1" fmla="*/ 58 h 58"/>
                <a:gd name="T2" fmla="*/ 50 w 50"/>
                <a:gd name="T3" fmla="*/ 51 h 58"/>
                <a:gd name="T4" fmla="*/ 49 w 50"/>
                <a:gd name="T5" fmla="*/ 46 h 58"/>
                <a:gd name="T6" fmla="*/ 44 w 50"/>
                <a:gd name="T7" fmla="*/ 41 h 58"/>
                <a:gd name="T8" fmla="*/ 37 w 50"/>
                <a:gd name="T9" fmla="*/ 39 h 58"/>
                <a:gd name="T10" fmla="*/ 30 w 50"/>
                <a:gd name="T11" fmla="*/ 39 h 58"/>
                <a:gd name="T12" fmla="*/ 24 w 50"/>
                <a:gd name="T13" fmla="*/ 39 h 58"/>
                <a:gd name="T14" fmla="*/ 19 w 50"/>
                <a:gd name="T15" fmla="*/ 37 h 58"/>
                <a:gd name="T16" fmla="*/ 17 w 50"/>
                <a:gd name="T17" fmla="*/ 32 h 58"/>
                <a:gd name="T18" fmla="*/ 18 w 50"/>
                <a:gd name="T19" fmla="*/ 28 h 58"/>
                <a:gd name="T20" fmla="*/ 18 w 50"/>
                <a:gd name="T21" fmla="*/ 26 h 58"/>
                <a:gd name="T22" fmla="*/ 16 w 50"/>
                <a:gd name="T23" fmla="*/ 25 h 58"/>
                <a:gd name="T24" fmla="*/ 15 w 50"/>
                <a:gd name="T25" fmla="*/ 25 h 58"/>
                <a:gd name="T26" fmla="*/ 7 w 50"/>
                <a:gd name="T27" fmla="*/ 22 h 58"/>
                <a:gd name="T28" fmla="*/ 4 w 50"/>
                <a:gd name="T29" fmla="*/ 15 h 58"/>
                <a:gd name="T30" fmla="*/ 6 w 50"/>
                <a:gd name="T31" fmla="*/ 8 h 58"/>
                <a:gd name="T32" fmla="*/ 9 w 50"/>
                <a:gd name="T33" fmla="*/ 6 h 58"/>
                <a:gd name="T34" fmla="*/ 13 w 50"/>
                <a:gd name="T35" fmla="*/ 5 h 58"/>
                <a:gd name="T36" fmla="*/ 16 w 50"/>
                <a:gd name="T37" fmla="*/ 3 h 58"/>
                <a:gd name="T38" fmla="*/ 13 w 50"/>
                <a:gd name="T39" fmla="*/ 0 h 58"/>
                <a:gd name="T40" fmla="*/ 7 w 50"/>
                <a:gd name="T41" fmla="*/ 2 h 58"/>
                <a:gd name="T42" fmla="*/ 1 w 50"/>
                <a:gd name="T43" fmla="*/ 8 h 58"/>
                <a:gd name="T44" fmla="*/ 0 w 50"/>
                <a:gd name="T45" fmla="*/ 15 h 58"/>
                <a:gd name="T46" fmla="*/ 4 w 50"/>
                <a:gd name="T47" fmla="*/ 25 h 58"/>
                <a:gd name="T48" fmla="*/ 13 w 50"/>
                <a:gd name="T49" fmla="*/ 29 h 58"/>
                <a:gd name="T50" fmla="*/ 13 w 50"/>
                <a:gd name="T51" fmla="*/ 32 h 58"/>
                <a:gd name="T52" fmla="*/ 15 w 50"/>
                <a:gd name="T53" fmla="*/ 40 h 58"/>
                <a:gd name="T54" fmla="*/ 24 w 50"/>
                <a:gd name="T55" fmla="*/ 44 h 58"/>
                <a:gd name="T56" fmla="*/ 37 w 50"/>
                <a:gd name="T57" fmla="*/ 44 h 58"/>
                <a:gd name="T58" fmla="*/ 43 w 50"/>
                <a:gd name="T59" fmla="*/ 46 h 58"/>
                <a:gd name="T60" fmla="*/ 44 w 50"/>
                <a:gd name="T61" fmla="*/ 48 h 58"/>
                <a:gd name="T62" fmla="*/ 45 w 50"/>
                <a:gd name="T63" fmla="*/ 51 h 58"/>
                <a:gd name="T64" fmla="*/ 45 w 50"/>
                <a:gd name="T65" fmla="*/ 58 h 58"/>
                <a:gd name="T66" fmla="*/ 45 w 50"/>
                <a:gd name="T67" fmla="*/ 58 h 58"/>
                <a:gd name="T68" fmla="*/ 50 w 50"/>
                <a:gd name="T69" fmla="*/ 58 h 58"/>
                <a:gd name="T70" fmla="*/ 50 w 50"/>
                <a:gd name="T7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7">
                  <a:moveTo>
                    <a:pt x="50" y="58"/>
                  </a:moveTo>
                  <a:cubicBezTo>
                    <a:pt x="50" y="51"/>
                    <a:pt x="50" y="51"/>
                    <a:pt x="50" y="51"/>
                  </a:cubicBezTo>
                  <a:cubicBezTo>
                    <a:pt x="50" y="49"/>
                    <a:pt x="49" y="48"/>
                    <a:pt x="49" y="46"/>
                  </a:cubicBezTo>
                  <a:cubicBezTo>
                    <a:pt x="48" y="44"/>
                    <a:pt x="46" y="42"/>
                    <a:pt x="44" y="41"/>
                  </a:cubicBezTo>
                  <a:cubicBezTo>
                    <a:pt x="42" y="40"/>
                    <a:pt x="40" y="39"/>
                    <a:pt x="37" y="39"/>
                  </a:cubicBezTo>
                  <a:cubicBezTo>
                    <a:pt x="37" y="39"/>
                    <a:pt x="33" y="39"/>
                    <a:pt x="30" y="39"/>
                  </a:cubicBezTo>
                  <a:cubicBezTo>
                    <a:pt x="27" y="39"/>
                    <a:pt x="24" y="39"/>
                    <a:pt x="24" y="39"/>
                  </a:cubicBezTo>
                  <a:cubicBezTo>
                    <a:pt x="22" y="39"/>
                    <a:pt x="20" y="38"/>
                    <a:pt x="19" y="37"/>
                  </a:cubicBezTo>
                  <a:cubicBezTo>
                    <a:pt x="18" y="36"/>
                    <a:pt x="17" y="34"/>
                    <a:pt x="17" y="32"/>
                  </a:cubicBezTo>
                  <a:cubicBezTo>
                    <a:pt x="17" y="31"/>
                    <a:pt x="18" y="29"/>
                    <a:pt x="18" y="28"/>
                  </a:cubicBezTo>
                  <a:cubicBezTo>
                    <a:pt x="19" y="28"/>
                    <a:pt x="19" y="27"/>
                    <a:pt x="18" y="26"/>
                  </a:cubicBezTo>
                  <a:cubicBezTo>
                    <a:pt x="18" y="25"/>
                    <a:pt x="17" y="25"/>
                    <a:pt x="16" y="25"/>
                  </a:cubicBezTo>
                  <a:cubicBezTo>
                    <a:pt x="16" y="25"/>
                    <a:pt x="16" y="25"/>
                    <a:pt x="15" y="25"/>
                  </a:cubicBezTo>
                  <a:cubicBezTo>
                    <a:pt x="12" y="25"/>
                    <a:pt x="9" y="23"/>
                    <a:pt x="7" y="22"/>
                  </a:cubicBezTo>
                  <a:cubicBezTo>
                    <a:pt x="5" y="20"/>
                    <a:pt x="4" y="17"/>
                    <a:pt x="4" y="15"/>
                  </a:cubicBezTo>
                  <a:cubicBezTo>
                    <a:pt x="4" y="13"/>
                    <a:pt x="5" y="10"/>
                    <a:pt x="6" y="8"/>
                  </a:cubicBezTo>
                  <a:cubicBezTo>
                    <a:pt x="7" y="7"/>
                    <a:pt x="8" y="7"/>
                    <a:pt x="9" y="6"/>
                  </a:cubicBezTo>
                  <a:cubicBezTo>
                    <a:pt x="10" y="6"/>
                    <a:pt x="12" y="5"/>
                    <a:pt x="13" y="5"/>
                  </a:cubicBezTo>
                  <a:cubicBezTo>
                    <a:pt x="15" y="5"/>
                    <a:pt x="16" y="4"/>
                    <a:pt x="16" y="3"/>
                  </a:cubicBezTo>
                  <a:cubicBezTo>
                    <a:pt x="16" y="1"/>
                    <a:pt x="15" y="0"/>
                    <a:pt x="13" y="0"/>
                  </a:cubicBezTo>
                  <a:cubicBezTo>
                    <a:pt x="11" y="0"/>
                    <a:pt x="9" y="1"/>
                    <a:pt x="7" y="2"/>
                  </a:cubicBezTo>
                  <a:cubicBezTo>
                    <a:pt x="4" y="3"/>
                    <a:pt x="2" y="5"/>
                    <a:pt x="1" y="8"/>
                  </a:cubicBezTo>
                  <a:cubicBezTo>
                    <a:pt x="0" y="10"/>
                    <a:pt x="0" y="13"/>
                    <a:pt x="0" y="15"/>
                  </a:cubicBezTo>
                  <a:cubicBezTo>
                    <a:pt x="0" y="19"/>
                    <a:pt x="1" y="22"/>
                    <a:pt x="4" y="25"/>
                  </a:cubicBezTo>
                  <a:cubicBezTo>
                    <a:pt x="6" y="27"/>
                    <a:pt x="9" y="29"/>
                    <a:pt x="13" y="29"/>
                  </a:cubicBezTo>
                  <a:cubicBezTo>
                    <a:pt x="13" y="30"/>
                    <a:pt x="13" y="31"/>
                    <a:pt x="13" y="32"/>
                  </a:cubicBezTo>
                  <a:cubicBezTo>
                    <a:pt x="13" y="35"/>
                    <a:pt x="14" y="38"/>
                    <a:pt x="15" y="40"/>
                  </a:cubicBezTo>
                  <a:cubicBezTo>
                    <a:pt x="17" y="43"/>
                    <a:pt x="20" y="44"/>
                    <a:pt x="24" y="44"/>
                  </a:cubicBezTo>
                  <a:cubicBezTo>
                    <a:pt x="24" y="44"/>
                    <a:pt x="37" y="44"/>
                    <a:pt x="37" y="44"/>
                  </a:cubicBezTo>
                  <a:cubicBezTo>
                    <a:pt x="40" y="44"/>
                    <a:pt x="42" y="45"/>
                    <a:pt x="43" y="46"/>
                  </a:cubicBezTo>
                  <a:cubicBezTo>
                    <a:pt x="44" y="47"/>
                    <a:pt x="44" y="47"/>
                    <a:pt x="44" y="48"/>
                  </a:cubicBezTo>
                  <a:cubicBezTo>
                    <a:pt x="45" y="49"/>
                    <a:pt x="45" y="50"/>
                    <a:pt x="45" y="51"/>
                  </a:cubicBezTo>
                  <a:cubicBezTo>
                    <a:pt x="45" y="58"/>
                    <a:pt x="45" y="58"/>
                    <a:pt x="45" y="58"/>
                  </a:cubicBezTo>
                  <a:cubicBezTo>
                    <a:pt x="45" y="58"/>
                    <a:pt x="45" y="58"/>
                    <a:pt x="45" y="58"/>
                  </a:cubicBezTo>
                  <a:cubicBezTo>
                    <a:pt x="50" y="58"/>
                    <a:pt x="50" y="58"/>
                    <a:pt x="50" y="58"/>
                  </a:cubicBezTo>
                  <a:cubicBezTo>
                    <a:pt x="50" y="58"/>
                    <a:pt x="50" y="58"/>
                    <a:pt x="50" y="58"/>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52" name="Freeform 44"/>
            <p:cNvSpPr/>
            <p:nvPr/>
          </p:nvSpPr>
          <p:spPr bwMode="auto">
            <a:xfrm>
              <a:off x="8020050" y="1412875"/>
              <a:ext cx="92075" cy="119063"/>
            </a:xfrm>
            <a:custGeom>
              <a:avLst/>
              <a:gdLst>
                <a:gd name="T0" fmla="*/ 41 w 41"/>
                <a:gd name="T1" fmla="*/ 53 h 53"/>
                <a:gd name="T2" fmla="*/ 41 w 41"/>
                <a:gd name="T3" fmla="*/ 44 h 53"/>
                <a:gd name="T4" fmla="*/ 36 w 41"/>
                <a:gd name="T5" fmla="*/ 29 h 53"/>
                <a:gd name="T6" fmla="*/ 21 w 41"/>
                <a:gd name="T7" fmla="*/ 23 h 53"/>
                <a:gd name="T8" fmla="*/ 17 w 41"/>
                <a:gd name="T9" fmla="*/ 23 h 53"/>
                <a:gd name="T10" fmla="*/ 19 w 41"/>
                <a:gd name="T11" fmla="*/ 16 h 53"/>
                <a:gd name="T12" fmla="*/ 15 w 41"/>
                <a:gd name="T13" fmla="*/ 5 h 53"/>
                <a:gd name="T14" fmla="*/ 3 w 41"/>
                <a:gd name="T15" fmla="*/ 0 h 53"/>
                <a:gd name="T16" fmla="*/ 0 w 41"/>
                <a:gd name="T17" fmla="*/ 2 h 53"/>
                <a:gd name="T18" fmla="*/ 3 w 41"/>
                <a:gd name="T19" fmla="*/ 5 h 53"/>
                <a:gd name="T20" fmla="*/ 11 w 41"/>
                <a:gd name="T21" fmla="*/ 8 h 53"/>
                <a:gd name="T22" fmla="*/ 14 w 41"/>
                <a:gd name="T23" fmla="*/ 16 h 53"/>
                <a:gd name="T24" fmla="*/ 11 w 41"/>
                <a:gd name="T25" fmla="*/ 24 h 53"/>
                <a:gd name="T26" fmla="*/ 11 w 41"/>
                <a:gd name="T27" fmla="*/ 26 h 53"/>
                <a:gd name="T28" fmla="*/ 13 w 41"/>
                <a:gd name="T29" fmla="*/ 28 h 53"/>
                <a:gd name="T30" fmla="*/ 21 w 41"/>
                <a:gd name="T31" fmla="*/ 28 h 53"/>
                <a:gd name="T32" fmla="*/ 32 w 41"/>
                <a:gd name="T33" fmla="*/ 33 h 53"/>
                <a:gd name="T34" fmla="*/ 36 w 41"/>
                <a:gd name="T35" fmla="*/ 44 h 53"/>
                <a:gd name="T36" fmla="*/ 36 w 41"/>
                <a:gd name="T37" fmla="*/ 53 h 53"/>
                <a:gd name="T38" fmla="*/ 36 w 41"/>
                <a:gd name="T39" fmla="*/ 53 h 53"/>
                <a:gd name="T40" fmla="*/ 41 w 41"/>
                <a:gd name="T41" fmla="*/ 53 h 53"/>
                <a:gd name="T42" fmla="*/ 41 w 41"/>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52">
                  <a:moveTo>
                    <a:pt x="41" y="53"/>
                  </a:moveTo>
                  <a:cubicBezTo>
                    <a:pt x="41" y="44"/>
                    <a:pt x="41" y="44"/>
                    <a:pt x="41" y="44"/>
                  </a:cubicBezTo>
                  <a:cubicBezTo>
                    <a:pt x="41" y="39"/>
                    <a:pt x="39" y="33"/>
                    <a:pt x="36" y="29"/>
                  </a:cubicBezTo>
                  <a:cubicBezTo>
                    <a:pt x="32" y="25"/>
                    <a:pt x="27" y="23"/>
                    <a:pt x="21" y="23"/>
                  </a:cubicBezTo>
                  <a:cubicBezTo>
                    <a:pt x="17" y="23"/>
                    <a:pt x="17" y="23"/>
                    <a:pt x="17" y="23"/>
                  </a:cubicBezTo>
                  <a:cubicBezTo>
                    <a:pt x="18" y="20"/>
                    <a:pt x="19" y="18"/>
                    <a:pt x="19" y="16"/>
                  </a:cubicBezTo>
                  <a:cubicBezTo>
                    <a:pt x="19" y="12"/>
                    <a:pt x="17" y="8"/>
                    <a:pt x="15" y="5"/>
                  </a:cubicBezTo>
                  <a:cubicBezTo>
                    <a:pt x="12" y="2"/>
                    <a:pt x="8" y="0"/>
                    <a:pt x="3" y="0"/>
                  </a:cubicBezTo>
                  <a:cubicBezTo>
                    <a:pt x="1" y="0"/>
                    <a:pt x="0" y="1"/>
                    <a:pt x="0" y="2"/>
                  </a:cubicBezTo>
                  <a:cubicBezTo>
                    <a:pt x="0" y="4"/>
                    <a:pt x="1" y="5"/>
                    <a:pt x="3" y="5"/>
                  </a:cubicBezTo>
                  <a:cubicBezTo>
                    <a:pt x="7" y="5"/>
                    <a:pt x="9" y="6"/>
                    <a:pt x="11" y="8"/>
                  </a:cubicBezTo>
                  <a:cubicBezTo>
                    <a:pt x="13" y="10"/>
                    <a:pt x="14" y="13"/>
                    <a:pt x="14" y="16"/>
                  </a:cubicBezTo>
                  <a:cubicBezTo>
                    <a:pt x="14" y="18"/>
                    <a:pt x="13" y="21"/>
                    <a:pt x="11" y="24"/>
                  </a:cubicBezTo>
                  <a:cubicBezTo>
                    <a:pt x="11" y="24"/>
                    <a:pt x="11" y="25"/>
                    <a:pt x="11" y="26"/>
                  </a:cubicBezTo>
                  <a:cubicBezTo>
                    <a:pt x="12" y="27"/>
                    <a:pt x="12" y="28"/>
                    <a:pt x="13" y="28"/>
                  </a:cubicBezTo>
                  <a:cubicBezTo>
                    <a:pt x="21" y="28"/>
                    <a:pt x="21" y="28"/>
                    <a:pt x="21" y="28"/>
                  </a:cubicBezTo>
                  <a:cubicBezTo>
                    <a:pt x="26" y="28"/>
                    <a:pt x="30" y="30"/>
                    <a:pt x="32" y="33"/>
                  </a:cubicBezTo>
                  <a:cubicBezTo>
                    <a:pt x="35" y="36"/>
                    <a:pt x="36" y="40"/>
                    <a:pt x="36" y="44"/>
                  </a:cubicBezTo>
                  <a:cubicBezTo>
                    <a:pt x="36" y="53"/>
                    <a:pt x="36" y="53"/>
                    <a:pt x="36" y="53"/>
                  </a:cubicBezTo>
                  <a:cubicBezTo>
                    <a:pt x="36" y="53"/>
                    <a:pt x="36" y="53"/>
                    <a:pt x="36" y="53"/>
                  </a:cubicBezTo>
                  <a:cubicBezTo>
                    <a:pt x="41" y="53"/>
                    <a:pt x="41" y="53"/>
                    <a:pt x="41" y="53"/>
                  </a:cubicBezTo>
                  <a:cubicBezTo>
                    <a:pt x="41" y="53"/>
                    <a:pt x="41" y="53"/>
                    <a:pt x="41" y="5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53" name="Freeform 45"/>
            <p:cNvSpPr>
              <a:spLocks noEditPoints="1"/>
            </p:cNvSpPr>
            <p:nvPr/>
          </p:nvSpPr>
          <p:spPr bwMode="auto">
            <a:xfrm>
              <a:off x="787400" y="1997075"/>
              <a:ext cx="360363"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54" name="Freeform 46"/>
            <p:cNvSpPr/>
            <p:nvPr/>
          </p:nvSpPr>
          <p:spPr bwMode="auto">
            <a:xfrm>
              <a:off x="890588" y="2136775"/>
              <a:ext cx="77787" cy="142875"/>
            </a:xfrm>
            <a:custGeom>
              <a:avLst/>
              <a:gdLst>
                <a:gd name="T0" fmla="*/ 0 w 49"/>
                <a:gd name="T1" fmla="*/ 90 h 90"/>
                <a:gd name="T2" fmla="*/ 26 w 49"/>
                <a:gd name="T3" fmla="*/ 90 h 90"/>
                <a:gd name="T4" fmla="*/ 26 w 49"/>
                <a:gd name="T5" fmla="*/ 49 h 90"/>
                <a:gd name="T6" fmla="*/ 49 w 49"/>
                <a:gd name="T7" fmla="*/ 49 h 90"/>
                <a:gd name="T8" fmla="*/ 0 w 49"/>
                <a:gd name="T9" fmla="*/ 0 h 90"/>
                <a:gd name="T10" fmla="*/ 0 w 49"/>
                <a:gd name="T11" fmla="*/ 90 h 90"/>
              </a:gdLst>
              <a:ahLst/>
              <a:cxnLst>
                <a:cxn ang="0">
                  <a:pos x="T0" y="T1"/>
                </a:cxn>
                <a:cxn ang="0">
                  <a:pos x="T2" y="T3"/>
                </a:cxn>
                <a:cxn ang="0">
                  <a:pos x="T4" y="T5"/>
                </a:cxn>
                <a:cxn ang="0">
                  <a:pos x="T6" y="T7"/>
                </a:cxn>
                <a:cxn ang="0">
                  <a:pos x="T8" y="T9"/>
                </a:cxn>
                <a:cxn ang="0">
                  <a:pos x="T10" y="T11"/>
                </a:cxn>
              </a:cxnLst>
              <a:rect l="0" t="0" r="r" b="b"/>
              <a:pathLst>
                <a:path w="49" h="90">
                  <a:moveTo>
                    <a:pt x="0" y="90"/>
                  </a:moveTo>
                  <a:lnTo>
                    <a:pt x="26" y="90"/>
                  </a:lnTo>
                  <a:lnTo>
                    <a:pt x="26" y="49"/>
                  </a:lnTo>
                  <a:lnTo>
                    <a:pt x="49" y="49"/>
                  </a:lnTo>
                  <a:lnTo>
                    <a:pt x="0" y="0"/>
                  </a:lnTo>
                  <a:lnTo>
                    <a:pt x="0" y="9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55" name="Freeform 47"/>
            <p:cNvSpPr/>
            <p:nvPr/>
          </p:nvSpPr>
          <p:spPr bwMode="auto">
            <a:xfrm>
              <a:off x="901700" y="2076450"/>
              <a:ext cx="142875" cy="119063"/>
            </a:xfrm>
            <a:custGeom>
              <a:avLst/>
              <a:gdLst>
                <a:gd name="T0" fmla="*/ 33 w 63"/>
                <a:gd name="T1" fmla="*/ 17 h 53"/>
                <a:gd name="T2" fmla="*/ 46 w 63"/>
                <a:gd name="T3" fmla="*/ 30 h 53"/>
                <a:gd name="T4" fmla="*/ 41 w 63"/>
                <a:gd name="T5" fmla="*/ 41 h 53"/>
                <a:gd name="T6" fmla="*/ 53 w 63"/>
                <a:gd name="T7" fmla="*/ 53 h 53"/>
                <a:gd name="T8" fmla="*/ 63 w 63"/>
                <a:gd name="T9" fmla="*/ 30 h 53"/>
                <a:gd name="T10" fmla="*/ 32 w 63"/>
                <a:gd name="T11" fmla="*/ 0 h 53"/>
                <a:gd name="T12" fmla="*/ 0 w 63"/>
                <a:gd name="T13" fmla="*/ 0 h 53"/>
                <a:gd name="T14" fmla="*/ 17 w 63"/>
                <a:gd name="T15" fmla="*/ 17 h 53"/>
                <a:gd name="T16" fmla="*/ 33 w 63"/>
                <a:gd name="T17"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2">
                  <a:moveTo>
                    <a:pt x="33" y="17"/>
                  </a:moveTo>
                  <a:cubicBezTo>
                    <a:pt x="40" y="17"/>
                    <a:pt x="46" y="23"/>
                    <a:pt x="46" y="30"/>
                  </a:cubicBezTo>
                  <a:cubicBezTo>
                    <a:pt x="46" y="34"/>
                    <a:pt x="44" y="38"/>
                    <a:pt x="41" y="41"/>
                  </a:cubicBezTo>
                  <a:cubicBezTo>
                    <a:pt x="53" y="53"/>
                    <a:pt x="53" y="53"/>
                    <a:pt x="53" y="53"/>
                  </a:cubicBezTo>
                  <a:cubicBezTo>
                    <a:pt x="59" y="47"/>
                    <a:pt x="63" y="39"/>
                    <a:pt x="63" y="30"/>
                  </a:cubicBezTo>
                  <a:cubicBezTo>
                    <a:pt x="63" y="14"/>
                    <a:pt x="49" y="0"/>
                    <a:pt x="32" y="0"/>
                  </a:cubicBezTo>
                  <a:cubicBezTo>
                    <a:pt x="0" y="0"/>
                    <a:pt x="0" y="0"/>
                    <a:pt x="0" y="0"/>
                  </a:cubicBezTo>
                  <a:cubicBezTo>
                    <a:pt x="17" y="17"/>
                    <a:pt x="17" y="17"/>
                    <a:pt x="17" y="17"/>
                  </a:cubicBezTo>
                  <a:lnTo>
                    <a:pt x="33" y="17"/>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56" name="Rectangle 48"/>
            <p:cNvSpPr>
              <a:spLocks noChangeArrowheads="1"/>
            </p:cNvSpPr>
            <p:nvPr/>
          </p:nvSpPr>
          <p:spPr bwMode="auto">
            <a:xfrm>
              <a:off x="1624013" y="2024063"/>
              <a:ext cx="26987" cy="58737"/>
            </a:xfrm>
            <a:prstGeom prst="rect">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57" name="Rectangle 49"/>
            <p:cNvSpPr>
              <a:spLocks noChangeArrowheads="1"/>
            </p:cNvSpPr>
            <p:nvPr/>
          </p:nvSpPr>
          <p:spPr bwMode="auto">
            <a:xfrm>
              <a:off x="1435100" y="2171700"/>
              <a:ext cx="382588" cy="33338"/>
            </a:xfrm>
            <a:prstGeom prst="rect">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58" name="Oval 50"/>
            <p:cNvSpPr>
              <a:spLocks noChangeArrowheads="1"/>
            </p:cNvSpPr>
            <p:nvPr/>
          </p:nvSpPr>
          <p:spPr bwMode="auto">
            <a:xfrm>
              <a:off x="1704975" y="1992313"/>
              <a:ext cx="61913" cy="58737"/>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59" name="Line 51"/>
            <p:cNvSpPr>
              <a:spLocks noChangeShapeType="1"/>
            </p:cNvSpPr>
            <p:nvPr/>
          </p:nvSpPr>
          <p:spPr bwMode="auto">
            <a:xfrm flipH="1">
              <a:off x="1735138" y="20224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60" name="Line 52"/>
            <p:cNvSpPr>
              <a:spLocks noChangeShapeType="1"/>
            </p:cNvSpPr>
            <p:nvPr/>
          </p:nvSpPr>
          <p:spPr bwMode="auto">
            <a:xfrm flipH="1">
              <a:off x="1735138" y="20224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61" name="Freeform 53"/>
            <p:cNvSpPr/>
            <p:nvPr/>
          </p:nvSpPr>
          <p:spPr bwMode="auto">
            <a:xfrm>
              <a:off x="1611313" y="2058988"/>
              <a:ext cx="195262" cy="301625"/>
            </a:xfrm>
            <a:custGeom>
              <a:avLst/>
              <a:gdLst>
                <a:gd name="T0" fmla="*/ 38 w 87"/>
                <a:gd name="T1" fmla="*/ 18 h 134"/>
                <a:gd name="T2" fmla="*/ 38 w 87"/>
                <a:gd name="T3" fmla="*/ 124 h 134"/>
                <a:gd name="T4" fmla="*/ 53 w 87"/>
                <a:gd name="T5" fmla="*/ 124 h 134"/>
                <a:gd name="T6" fmla="*/ 54 w 87"/>
                <a:gd name="T7" fmla="*/ 64 h 134"/>
                <a:gd name="T8" fmla="*/ 57 w 87"/>
                <a:gd name="T9" fmla="*/ 64 h 134"/>
                <a:gd name="T10" fmla="*/ 58 w 87"/>
                <a:gd name="T11" fmla="*/ 124 h 134"/>
                <a:gd name="T12" fmla="*/ 72 w 87"/>
                <a:gd name="T13" fmla="*/ 124 h 134"/>
                <a:gd name="T14" fmla="*/ 72 w 87"/>
                <a:gd name="T15" fmla="*/ 21 h 134"/>
                <a:gd name="T16" fmla="*/ 75 w 87"/>
                <a:gd name="T17" fmla="*/ 21 h 134"/>
                <a:gd name="T18" fmla="*/ 76 w 87"/>
                <a:gd name="T19" fmla="*/ 58 h 134"/>
                <a:gd name="T20" fmla="*/ 87 w 87"/>
                <a:gd name="T21" fmla="*/ 58 h 134"/>
                <a:gd name="T22" fmla="*/ 87 w 87"/>
                <a:gd name="T23" fmla="*/ 17 h 134"/>
                <a:gd name="T24" fmla="*/ 70 w 87"/>
                <a:gd name="T25" fmla="*/ 0 h 134"/>
                <a:gd name="T26" fmla="*/ 55 w 87"/>
                <a:gd name="T27" fmla="*/ 0 h 134"/>
                <a:gd name="T28" fmla="*/ 41 w 87"/>
                <a:gd name="T29" fmla="*/ 0 h 134"/>
                <a:gd name="T30" fmla="*/ 32 w 87"/>
                <a:gd name="T31" fmla="*/ 4 h 134"/>
                <a:gd name="T32" fmla="*/ 6 w 87"/>
                <a:gd name="T33" fmla="*/ 35 h 134"/>
                <a:gd name="T34" fmla="*/ 15 w 87"/>
                <a:gd name="T35" fmla="*/ 43 h 134"/>
                <a:gd name="T36" fmla="*/ 38 w 87"/>
                <a:gd name="T37"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34">
                  <a:moveTo>
                    <a:pt x="38" y="18"/>
                  </a:moveTo>
                  <a:cubicBezTo>
                    <a:pt x="38" y="124"/>
                    <a:pt x="38" y="124"/>
                    <a:pt x="38" y="124"/>
                  </a:cubicBezTo>
                  <a:cubicBezTo>
                    <a:pt x="38" y="134"/>
                    <a:pt x="53" y="134"/>
                    <a:pt x="53" y="124"/>
                  </a:cubicBezTo>
                  <a:cubicBezTo>
                    <a:pt x="54" y="64"/>
                    <a:pt x="54" y="64"/>
                    <a:pt x="54" y="64"/>
                  </a:cubicBezTo>
                  <a:cubicBezTo>
                    <a:pt x="57" y="64"/>
                    <a:pt x="57" y="64"/>
                    <a:pt x="57" y="64"/>
                  </a:cubicBezTo>
                  <a:cubicBezTo>
                    <a:pt x="58" y="124"/>
                    <a:pt x="58" y="124"/>
                    <a:pt x="58" y="124"/>
                  </a:cubicBezTo>
                  <a:cubicBezTo>
                    <a:pt x="58" y="134"/>
                    <a:pt x="72" y="134"/>
                    <a:pt x="72" y="124"/>
                  </a:cubicBezTo>
                  <a:cubicBezTo>
                    <a:pt x="72" y="21"/>
                    <a:pt x="72" y="21"/>
                    <a:pt x="72" y="21"/>
                  </a:cubicBezTo>
                  <a:cubicBezTo>
                    <a:pt x="75" y="21"/>
                    <a:pt x="75" y="21"/>
                    <a:pt x="75" y="21"/>
                  </a:cubicBezTo>
                  <a:cubicBezTo>
                    <a:pt x="76" y="58"/>
                    <a:pt x="76" y="58"/>
                    <a:pt x="76" y="58"/>
                  </a:cubicBezTo>
                  <a:cubicBezTo>
                    <a:pt x="76" y="66"/>
                    <a:pt x="87" y="66"/>
                    <a:pt x="87" y="58"/>
                  </a:cubicBezTo>
                  <a:cubicBezTo>
                    <a:pt x="87" y="17"/>
                    <a:pt x="87" y="17"/>
                    <a:pt x="87" y="17"/>
                  </a:cubicBezTo>
                  <a:cubicBezTo>
                    <a:pt x="87" y="3"/>
                    <a:pt x="83" y="0"/>
                    <a:pt x="70" y="0"/>
                  </a:cubicBezTo>
                  <a:cubicBezTo>
                    <a:pt x="55" y="0"/>
                    <a:pt x="55" y="0"/>
                    <a:pt x="55" y="0"/>
                  </a:cubicBezTo>
                  <a:cubicBezTo>
                    <a:pt x="41" y="0"/>
                    <a:pt x="41" y="0"/>
                    <a:pt x="41" y="0"/>
                  </a:cubicBezTo>
                  <a:cubicBezTo>
                    <a:pt x="35" y="0"/>
                    <a:pt x="33" y="2"/>
                    <a:pt x="32" y="4"/>
                  </a:cubicBezTo>
                  <a:cubicBezTo>
                    <a:pt x="6" y="35"/>
                    <a:pt x="6" y="35"/>
                    <a:pt x="6" y="35"/>
                  </a:cubicBezTo>
                  <a:cubicBezTo>
                    <a:pt x="0" y="41"/>
                    <a:pt x="10" y="49"/>
                    <a:pt x="15" y="43"/>
                  </a:cubicBezTo>
                  <a:lnTo>
                    <a:pt x="38" y="18"/>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62" name="Freeform 54"/>
            <p:cNvSpPr>
              <a:spLocks noEditPoints="1"/>
            </p:cNvSpPr>
            <p:nvPr/>
          </p:nvSpPr>
          <p:spPr bwMode="auto">
            <a:xfrm>
              <a:off x="1447800" y="1997075"/>
              <a:ext cx="193675" cy="166688"/>
            </a:xfrm>
            <a:custGeom>
              <a:avLst/>
              <a:gdLst>
                <a:gd name="T0" fmla="*/ 31 w 86"/>
                <a:gd name="T1" fmla="*/ 27 h 74"/>
                <a:gd name="T2" fmla="*/ 44 w 86"/>
                <a:gd name="T3" fmla="*/ 13 h 74"/>
                <a:gd name="T4" fmla="*/ 31 w 86"/>
                <a:gd name="T5" fmla="*/ 0 h 74"/>
                <a:gd name="T6" fmla="*/ 18 w 86"/>
                <a:gd name="T7" fmla="*/ 13 h 74"/>
                <a:gd name="T8" fmla="*/ 31 w 86"/>
                <a:gd name="T9" fmla="*/ 27 h 74"/>
                <a:gd name="T10" fmla="*/ 74 w 86"/>
                <a:gd name="T11" fmla="*/ 38 h 74"/>
                <a:gd name="T12" fmla="*/ 65 w 86"/>
                <a:gd name="T13" fmla="*/ 48 h 74"/>
                <a:gd name="T14" fmla="*/ 61 w 86"/>
                <a:gd name="T15" fmla="*/ 43 h 74"/>
                <a:gd name="T16" fmla="*/ 45 w 86"/>
                <a:gd name="T17" fmla="*/ 29 h 74"/>
                <a:gd name="T18" fmla="*/ 31 w 86"/>
                <a:gd name="T19" fmla="*/ 29 h 74"/>
                <a:gd name="T20" fmla="*/ 17 w 86"/>
                <a:gd name="T21" fmla="*/ 29 h 74"/>
                <a:gd name="T22" fmla="*/ 0 w 86"/>
                <a:gd name="T23" fmla="*/ 47 h 74"/>
                <a:gd name="T24" fmla="*/ 0 w 86"/>
                <a:gd name="T25" fmla="*/ 74 h 74"/>
                <a:gd name="T26" fmla="*/ 11 w 86"/>
                <a:gd name="T27" fmla="*/ 74 h 74"/>
                <a:gd name="T28" fmla="*/ 11 w 86"/>
                <a:gd name="T29" fmla="*/ 50 h 74"/>
                <a:gd name="T30" fmla="*/ 14 w 86"/>
                <a:gd name="T31" fmla="*/ 50 h 74"/>
                <a:gd name="T32" fmla="*/ 14 w 86"/>
                <a:gd name="T33" fmla="*/ 74 h 74"/>
                <a:gd name="T34" fmla="*/ 48 w 86"/>
                <a:gd name="T35" fmla="*/ 74 h 74"/>
                <a:gd name="T36" fmla="*/ 48 w 86"/>
                <a:gd name="T37" fmla="*/ 47 h 74"/>
                <a:gd name="T38" fmla="*/ 57 w 86"/>
                <a:gd name="T39" fmla="*/ 60 h 74"/>
                <a:gd name="T40" fmla="*/ 67 w 86"/>
                <a:gd name="T41" fmla="*/ 62 h 74"/>
                <a:gd name="T42" fmla="*/ 82 w 86"/>
                <a:gd name="T43" fmla="*/ 45 h 74"/>
                <a:gd name="T44" fmla="*/ 74 w 86"/>
                <a:gd name="T45"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4">
                  <a:moveTo>
                    <a:pt x="31" y="27"/>
                  </a:moveTo>
                  <a:cubicBezTo>
                    <a:pt x="38" y="27"/>
                    <a:pt x="44" y="21"/>
                    <a:pt x="44" y="13"/>
                  </a:cubicBezTo>
                  <a:cubicBezTo>
                    <a:pt x="44" y="6"/>
                    <a:pt x="38" y="0"/>
                    <a:pt x="31" y="0"/>
                  </a:cubicBezTo>
                  <a:cubicBezTo>
                    <a:pt x="24" y="0"/>
                    <a:pt x="18" y="6"/>
                    <a:pt x="18" y="13"/>
                  </a:cubicBezTo>
                  <a:cubicBezTo>
                    <a:pt x="18" y="21"/>
                    <a:pt x="24" y="27"/>
                    <a:pt x="31" y="27"/>
                  </a:cubicBezTo>
                  <a:close/>
                  <a:moveTo>
                    <a:pt x="74" y="38"/>
                  </a:moveTo>
                  <a:cubicBezTo>
                    <a:pt x="65" y="48"/>
                    <a:pt x="65" y="48"/>
                    <a:pt x="65" y="48"/>
                  </a:cubicBezTo>
                  <a:cubicBezTo>
                    <a:pt x="65" y="49"/>
                    <a:pt x="62" y="44"/>
                    <a:pt x="61" y="43"/>
                  </a:cubicBezTo>
                  <a:cubicBezTo>
                    <a:pt x="57" y="36"/>
                    <a:pt x="55" y="29"/>
                    <a:pt x="45" y="29"/>
                  </a:cubicBezTo>
                  <a:cubicBezTo>
                    <a:pt x="31" y="29"/>
                    <a:pt x="31" y="29"/>
                    <a:pt x="31" y="29"/>
                  </a:cubicBezTo>
                  <a:cubicBezTo>
                    <a:pt x="17" y="29"/>
                    <a:pt x="17" y="29"/>
                    <a:pt x="17" y="29"/>
                  </a:cubicBezTo>
                  <a:cubicBezTo>
                    <a:pt x="4" y="29"/>
                    <a:pt x="0" y="33"/>
                    <a:pt x="0" y="47"/>
                  </a:cubicBezTo>
                  <a:cubicBezTo>
                    <a:pt x="0" y="74"/>
                    <a:pt x="0" y="74"/>
                    <a:pt x="0" y="74"/>
                  </a:cubicBezTo>
                  <a:cubicBezTo>
                    <a:pt x="11" y="74"/>
                    <a:pt x="11" y="74"/>
                    <a:pt x="11" y="74"/>
                  </a:cubicBezTo>
                  <a:cubicBezTo>
                    <a:pt x="11" y="50"/>
                    <a:pt x="11" y="50"/>
                    <a:pt x="11" y="50"/>
                  </a:cubicBezTo>
                  <a:cubicBezTo>
                    <a:pt x="14" y="50"/>
                    <a:pt x="14" y="50"/>
                    <a:pt x="14" y="50"/>
                  </a:cubicBezTo>
                  <a:cubicBezTo>
                    <a:pt x="14" y="74"/>
                    <a:pt x="14" y="74"/>
                    <a:pt x="14" y="74"/>
                  </a:cubicBezTo>
                  <a:cubicBezTo>
                    <a:pt x="48" y="74"/>
                    <a:pt x="48" y="74"/>
                    <a:pt x="48" y="74"/>
                  </a:cubicBezTo>
                  <a:cubicBezTo>
                    <a:pt x="48" y="47"/>
                    <a:pt x="48" y="47"/>
                    <a:pt x="48" y="47"/>
                  </a:cubicBezTo>
                  <a:cubicBezTo>
                    <a:pt x="48" y="47"/>
                    <a:pt x="55" y="57"/>
                    <a:pt x="57" y="60"/>
                  </a:cubicBezTo>
                  <a:cubicBezTo>
                    <a:pt x="60" y="65"/>
                    <a:pt x="64" y="67"/>
                    <a:pt x="67" y="62"/>
                  </a:cubicBezTo>
                  <a:cubicBezTo>
                    <a:pt x="82" y="45"/>
                    <a:pt x="82" y="45"/>
                    <a:pt x="82" y="45"/>
                  </a:cubicBezTo>
                  <a:cubicBezTo>
                    <a:pt x="86" y="39"/>
                    <a:pt x="78" y="33"/>
                    <a:pt x="74" y="38"/>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63" name="Freeform 55"/>
            <p:cNvSpPr/>
            <p:nvPr/>
          </p:nvSpPr>
          <p:spPr bwMode="auto">
            <a:xfrm>
              <a:off x="2100263" y="2305050"/>
              <a:ext cx="349250" cy="50800"/>
            </a:xfrm>
            <a:custGeom>
              <a:avLst/>
              <a:gdLst>
                <a:gd name="T0" fmla="*/ 89 w 155"/>
                <a:gd name="T1" fmla="*/ 19 h 23"/>
                <a:gd name="T2" fmla="*/ 107 w 155"/>
                <a:gd name="T3" fmla="*/ 20 h 23"/>
                <a:gd name="T4" fmla="*/ 128 w 155"/>
                <a:gd name="T5" fmla="*/ 19 h 23"/>
                <a:gd name="T6" fmla="*/ 145 w 155"/>
                <a:gd name="T7" fmla="*/ 20 h 23"/>
                <a:gd name="T8" fmla="*/ 155 w 155"/>
                <a:gd name="T9" fmla="*/ 22 h 23"/>
                <a:gd name="T10" fmla="*/ 155 w 155"/>
                <a:gd name="T11" fmla="*/ 6 h 23"/>
                <a:gd name="T12" fmla="*/ 146 w 155"/>
                <a:gd name="T13" fmla="*/ 4 h 23"/>
                <a:gd name="T14" fmla="*/ 125 w 155"/>
                <a:gd name="T15" fmla="*/ 5 h 23"/>
                <a:gd name="T16" fmla="*/ 106 w 155"/>
                <a:gd name="T17" fmla="*/ 4 h 23"/>
                <a:gd name="T18" fmla="*/ 87 w 155"/>
                <a:gd name="T19" fmla="*/ 5 h 23"/>
                <a:gd name="T20" fmla="*/ 69 w 155"/>
                <a:gd name="T21" fmla="*/ 5 h 23"/>
                <a:gd name="T22" fmla="*/ 49 w 155"/>
                <a:gd name="T23" fmla="*/ 4 h 23"/>
                <a:gd name="T24" fmla="*/ 31 w 155"/>
                <a:gd name="T25" fmla="*/ 5 h 23"/>
                <a:gd name="T26" fmla="*/ 10 w 155"/>
                <a:gd name="T27" fmla="*/ 4 h 23"/>
                <a:gd name="T28" fmla="*/ 0 w 155"/>
                <a:gd name="T29" fmla="*/ 6 h 23"/>
                <a:gd name="T30" fmla="*/ 0 w 155"/>
                <a:gd name="T31" fmla="*/ 22 h 23"/>
                <a:gd name="T32" fmla="*/ 10 w 155"/>
                <a:gd name="T33" fmla="*/ 20 h 23"/>
                <a:gd name="T34" fmla="*/ 28 w 155"/>
                <a:gd name="T35" fmla="*/ 19 h 23"/>
                <a:gd name="T36" fmla="*/ 49 w 155"/>
                <a:gd name="T37" fmla="*/ 20 h 23"/>
                <a:gd name="T38" fmla="*/ 67 w 155"/>
                <a:gd name="T39" fmla="*/ 19 h 23"/>
                <a:gd name="T40" fmla="*/ 89 w 155"/>
                <a:gd name="T4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23">
                  <a:moveTo>
                    <a:pt x="89" y="19"/>
                  </a:moveTo>
                  <a:cubicBezTo>
                    <a:pt x="97" y="16"/>
                    <a:pt x="101" y="16"/>
                    <a:pt x="107" y="20"/>
                  </a:cubicBezTo>
                  <a:cubicBezTo>
                    <a:pt x="114" y="23"/>
                    <a:pt x="120" y="23"/>
                    <a:pt x="128" y="19"/>
                  </a:cubicBezTo>
                  <a:cubicBezTo>
                    <a:pt x="136" y="15"/>
                    <a:pt x="142" y="18"/>
                    <a:pt x="145" y="20"/>
                  </a:cubicBezTo>
                  <a:cubicBezTo>
                    <a:pt x="148" y="21"/>
                    <a:pt x="151" y="22"/>
                    <a:pt x="155" y="22"/>
                  </a:cubicBezTo>
                  <a:cubicBezTo>
                    <a:pt x="155" y="6"/>
                    <a:pt x="155" y="6"/>
                    <a:pt x="155" y="6"/>
                  </a:cubicBezTo>
                  <a:cubicBezTo>
                    <a:pt x="149" y="6"/>
                    <a:pt x="146" y="4"/>
                    <a:pt x="146" y="4"/>
                  </a:cubicBezTo>
                  <a:cubicBezTo>
                    <a:pt x="139" y="0"/>
                    <a:pt x="133" y="1"/>
                    <a:pt x="125" y="5"/>
                  </a:cubicBezTo>
                  <a:cubicBezTo>
                    <a:pt x="120" y="8"/>
                    <a:pt x="112" y="7"/>
                    <a:pt x="106" y="4"/>
                  </a:cubicBezTo>
                  <a:cubicBezTo>
                    <a:pt x="99" y="0"/>
                    <a:pt x="95" y="1"/>
                    <a:pt x="87" y="5"/>
                  </a:cubicBezTo>
                  <a:cubicBezTo>
                    <a:pt x="81" y="8"/>
                    <a:pt x="75" y="8"/>
                    <a:pt x="69" y="5"/>
                  </a:cubicBezTo>
                  <a:cubicBezTo>
                    <a:pt x="61" y="1"/>
                    <a:pt x="57" y="0"/>
                    <a:pt x="49" y="4"/>
                  </a:cubicBezTo>
                  <a:cubicBezTo>
                    <a:pt x="44" y="7"/>
                    <a:pt x="36" y="8"/>
                    <a:pt x="31" y="5"/>
                  </a:cubicBezTo>
                  <a:cubicBezTo>
                    <a:pt x="23" y="1"/>
                    <a:pt x="17" y="0"/>
                    <a:pt x="10" y="4"/>
                  </a:cubicBezTo>
                  <a:cubicBezTo>
                    <a:pt x="10" y="4"/>
                    <a:pt x="7" y="6"/>
                    <a:pt x="0" y="6"/>
                  </a:cubicBezTo>
                  <a:cubicBezTo>
                    <a:pt x="0" y="22"/>
                    <a:pt x="0" y="22"/>
                    <a:pt x="0" y="22"/>
                  </a:cubicBezTo>
                  <a:cubicBezTo>
                    <a:pt x="5" y="22"/>
                    <a:pt x="8" y="21"/>
                    <a:pt x="10" y="20"/>
                  </a:cubicBezTo>
                  <a:cubicBezTo>
                    <a:pt x="14" y="18"/>
                    <a:pt x="20" y="15"/>
                    <a:pt x="28" y="19"/>
                  </a:cubicBezTo>
                  <a:cubicBezTo>
                    <a:pt x="36" y="23"/>
                    <a:pt x="42" y="23"/>
                    <a:pt x="49" y="20"/>
                  </a:cubicBezTo>
                  <a:cubicBezTo>
                    <a:pt x="55" y="16"/>
                    <a:pt x="59" y="16"/>
                    <a:pt x="67" y="19"/>
                  </a:cubicBezTo>
                  <a:cubicBezTo>
                    <a:pt x="75" y="23"/>
                    <a:pt x="82" y="23"/>
                    <a:pt x="89" y="19"/>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64" name="Freeform 56"/>
            <p:cNvSpPr>
              <a:spLocks noEditPoints="1"/>
            </p:cNvSpPr>
            <p:nvPr/>
          </p:nvSpPr>
          <p:spPr bwMode="auto">
            <a:xfrm>
              <a:off x="2100263" y="1992313"/>
              <a:ext cx="350837" cy="312737"/>
            </a:xfrm>
            <a:custGeom>
              <a:avLst/>
              <a:gdLst>
                <a:gd name="T0" fmla="*/ 120 w 156"/>
                <a:gd name="T1" fmla="*/ 121 h 138"/>
                <a:gd name="T2" fmla="*/ 131 w 156"/>
                <a:gd name="T3" fmla="*/ 60 h 138"/>
                <a:gd name="T4" fmla="*/ 120 w 156"/>
                <a:gd name="T5" fmla="*/ 48 h 138"/>
                <a:gd name="T6" fmla="*/ 119 w 156"/>
                <a:gd name="T7" fmla="*/ 27 h 138"/>
                <a:gd name="T8" fmla="*/ 107 w 156"/>
                <a:gd name="T9" fmla="*/ 26 h 138"/>
                <a:gd name="T10" fmla="*/ 106 w 156"/>
                <a:gd name="T11" fmla="*/ 15 h 138"/>
                <a:gd name="T12" fmla="*/ 89 w 156"/>
                <a:gd name="T13" fmla="*/ 14 h 138"/>
                <a:gd name="T14" fmla="*/ 88 w 156"/>
                <a:gd name="T15" fmla="*/ 0 h 138"/>
                <a:gd name="T16" fmla="*/ 67 w 156"/>
                <a:gd name="T17" fmla="*/ 1 h 138"/>
                <a:gd name="T18" fmla="*/ 66 w 156"/>
                <a:gd name="T19" fmla="*/ 15 h 138"/>
                <a:gd name="T20" fmla="*/ 49 w 156"/>
                <a:gd name="T21" fmla="*/ 16 h 138"/>
                <a:gd name="T22" fmla="*/ 48 w 156"/>
                <a:gd name="T23" fmla="*/ 27 h 138"/>
                <a:gd name="T24" fmla="*/ 36 w 156"/>
                <a:gd name="T25" fmla="*/ 28 h 138"/>
                <a:gd name="T26" fmla="*/ 29 w 156"/>
                <a:gd name="T27" fmla="*/ 51 h 138"/>
                <a:gd name="T28" fmla="*/ 36 w 156"/>
                <a:gd name="T29" fmla="*/ 86 h 138"/>
                <a:gd name="T30" fmla="*/ 10 w 156"/>
                <a:gd name="T31" fmla="*/ 120 h 138"/>
                <a:gd name="T32" fmla="*/ 0 w 156"/>
                <a:gd name="T33" fmla="*/ 122 h 138"/>
                <a:gd name="T34" fmla="*/ 10 w 156"/>
                <a:gd name="T35" fmla="*/ 134 h 138"/>
                <a:gd name="T36" fmla="*/ 49 w 156"/>
                <a:gd name="T37" fmla="*/ 135 h 138"/>
                <a:gd name="T38" fmla="*/ 89 w 156"/>
                <a:gd name="T39" fmla="*/ 134 h 138"/>
                <a:gd name="T40" fmla="*/ 128 w 156"/>
                <a:gd name="T41" fmla="*/ 134 h 138"/>
                <a:gd name="T42" fmla="*/ 156 w 156"/>
                <a:gd name="T43" fmla="*/ 137 h 138"/>
                <a:gd name="T44" fmla="*/ 146 w 156"/>
                <a:gd name="T45" fmla="*/ 120 h 138"/>
                <a:gd name="T46" fmla="*/ 110 w 156"/>
                <a:gd name="T47" fmla="*/ 44 h 138"/>
                <a:gd name="T48" fmla="*/ 77 w 156"/>
                <a:gd name="T49" fmla="*/ 31 h 138"/>
                <a:gd name="T50" fmla="*/ 45 w 156"/>
                <a:gd name="T51" fmla="*/ 43 h 138"/>
                <a:gd name="T52" fmla="*/ 46 w 156"/>
                <a:gd name="T53" fmla="*/ 35 h 138"/>
                <a:gd name="T54" fmla="*/ 58 w 156"/>
                <a:gd name="T55" fmla="*/ 34 h 138"/>
                <a:gd name="T56" fmla="*/ 59 w 156"/>
                <a:gd name="T57" fmla="*/ 24 h 138"/>
                <a:gd name="T58" fmla="*/ 98 w 156"/>
                <a:gd name="T59" fmla="*/ 25 h 138"/>
                <a:gd name="T60" fmla="*/ 99 w 156"/>
                <a:gd name="T61" fmla="*/ 35 h 138"/>
                <a:gd name="T62" fmla="*/ 111 w 156"/>
                <a:gd name="T63" fmla="*/ 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38">
                  <a:moveTo>
                    <a:pt x="146" y="120"/>
                  </a:moveTo>
                  <a:cubicBezTo>
                    <a:pt x="133" y="112"/>
                    <a:pt x="127" y="121"/>
                    <a:pt x="120" y="121"/>
                  </a:cubicBezTo>
                  <a:cubicBezTo>
                    <a:pt x="120" y="86"/>
                    <a:pt x="120" y="86"/>
                    <a:pt x="120" y="86"/>
                  </a:cubicBezTo>
                  <a:cubicBezTo>
                    <a:pt x="131" y="60"/>
                    <a:pt x="131" y="60"/>
                    <a:pt x="131" y="60"/>
                  </a:cubicBezTo>
                  <a:cubicBezTo>
                    <a:pt x="133" y="56"/>
                    <a:pt x="131" y="53"/>
                    <a:pt x="127" y="51"/>
                  </a:cubicBezTo>
                  <a:cubicBezTo>
                    <a:pt x="120" y="48"/>
                    <a:pt x="120" y="48"/>
                    <a:pt x="120" y="48"/>
                  </a:cubicBezTo>
                  <a:cubicBezTo>
                    <a:pt x="120" y="28"/>
                    <a:pt x="120" y="28"/>
                    <a:pt x="120" y="28"/>
                  </a:cubicBezTo>
                  <a:cubicBezTo>
                    <a:pt x="120" y="27"/>
                    <a:pt x="120" y="27"/>
                    <a:pt x="119" y="27"/>
                  </a:cubicBezTo>
                  <a:cubicBezTo>
                    <a:pt x="108" y="27"/>
                    <a:pt x="108" y="27"/>
                    <a:pt x="108" y="27"/>
                  </a:cubicBezTo>
                  <a:cubicBezTo>
                    <a:pt x="108" y="27"/>
                    <a:pt x="107" y="26"/>
                    <a:pt x="107" y="26"/>
                  </a:cubicBezTo>
                  <a:cubicBezTo>
                    <a:pt x="107" y="16"/>
                    <a:pt x="107" y="16"/>
                    <a:pt x="107" y="16"/>
                  </a:cubicBezTo>
                  <a:cubicBezTo>
                    <a:pt x="107" y="16"/>
                    <a:pt x="107" y="15"/>
                    <a:pt x="106" y="15"/>
                  </a:cubicBezTo>
                  <a:cubicBezTo>
                    <a:pt x="90" y="15"/>
                    <a:pt x="90" y="15"/>
                    <a:pt x="90" y="15"/>
                  </a:cubicBezTo>
                  <a:cubicBezTo>
                    <a:pt x="90" y="15"/>
                    <a:pt x="89" y="15"/>
                    <a:pt x="89" y="14"/>
                  </a:cubicBezTo>
                  <a:cubicBezTo>
                    <a:pt x="89" y="1"/>
                    <a:pt x="89" y="1"/>
                    <a:pt x="89" y="1"/>
                  </a:cubicBezTo>
                  <a:cubicBezTo>
                    <a:pt x="89" y="0"/>
                    <a:pt x="89" y="0"/>
                    <a:pt x="88" y="0"/>
                  </a:cubicBezTo>
                  <a:cubicBezTo>
                    <a:pt x="68" y="0"/>
                    <a:pt x="68" y="0"/>
                    <a:pt x="68" y="0"/>
                  </a:cubicBezTo>
                  <a:cubicBezTo>
                    <a:pt x="67" y="0"/>
                    <a:pt x="67" y="0"/>
                    <a:pt x="67" y="1"/>
                  </a:cubicBezTo>
                  <a:cubicBezTo>
                    <a:pt x="67" y="14"/>
                    <a:pt x="67" y="14"/>
                    <a:pt x="67" y="14"/>
                  </a:cubicBezTo>
                  <a:cubicBezTo>
                    <a:pt x="67" y="15"/>
                    <a:pt x="66" y="15"/>
                    <a:pt x="66" y="15"/>
                  </a:cubicBezTo>
                  <a:cubicBezTo>
                    <a:pt x="50" y="15"/>
                    <a:pt x="50" y="15"/>
                    <a:pt x="50" y="15"/>
                  </a:cubicBezTo>
                  <a:cubicBezTo>
                    <a:pt x="49" y="15"/>
                    <a:pt x="49" y="16"/>
                    <a:pt x="49" y="16"/>
                  </a:cubicBezTo>
                  <a:cubicBezTo>
                    <a:pt x="49" y="26"/>
                    <a:pt x="49" y="26"/>
                    <a:pt x="49" y="26"/>
                  </a:cubicBezTo>
                  <a:cubicBezTo>
                    <a:pt x="49" y="26"/>
                    <a:pt x="48" y="27"/>
                    <a:pt x="48" y="27"/>
                  </a:cubicBezTo>
                  <a:cubicBezTo>
                    <a:pt x="37" y="27"/>
                    <a:pt x="37" y="27"/>
                    <a:pt x="37" y="27"/>
                  </a:cubicBezTo>
                  <a:cubicBezTo>
                    <a:pt x="36" y="27"/>
                    <a:pt x="36" y="27"/>
                    <a:pt x="36" y="28"/>
                  </a:cubicBezTo>
                  <a:cubicBezTo>
                    <a:pt x="36" y="48"/>
                    <a:pt x="36" y="48"/>
                    <a:pt x="36" y="48"/>
                  </a:cubicBezTo>
                  <a:cubicBezTo>
                    <a:pt x="29" y="51"/>
                    <a:pt x="29" y="51"/>
                    <a:pt x="29" y="51"/>
                  </a:cubicBezTo>
                  <a:cubicBezTo>
                    <a:pt x="25" y="53"/>
                    <a:pt x="23" y="56"/>
                    <a:pt x="25" y="60"/>
                  </a:cubicBezTo>
                  <a:cubicBezTo>
                    <a:pt x="36" y="86"/>
                    <a:pt x="36" y="86"/>
                    <a:pt x="36" y="86"/>
                  </a:cubicBezTo>
                  <a:cubicBezTo>
                    <a:pt x="36" y="121"/>
                    <a:pt x="36" y="121"/>
                    <a:pt x="36" y="121"/>
                  </a:cubicBezTo>
                  <a:cubicBezTo>
                    <a:pt x="29" y="121"/>
                    <a:pt x="23" y="112"/>
                    <a:pt x="10" y="120"/>
                  </a:cubicBezTo>
                  <a:cubicBezTo>
                    <a:pt x="10" y="120"/>
                    <a:pt x="10" y="120"/>
                    <a:pt x="10" y="120"/>
                  </a:cubicBezTo>
                  <a:cubicBezTo>
                    <a:pt x="10" y="120"/>
                    <a:pt x="6" y="122"/>
                    <a:pt x="0" y="122"/>
                  </a:cubicBezTo>
                  <a:cubicBezTo>
                    <a:pt x="0" y="137"/>
                    <a:pt x="0" y="137"/>
                    <a:pt x="0" y="137"/>
                  </a:cubicBezTo>
                  <a:cubicBezTo>
                    <a:pt x="5" y="137"/>
                    <a:pt x="7" y="136"/>
                    <a:pt x="10" y="134"/>
                  </a:cubicBezTo>
                  <a:cubicBezTo>
                    <a:pt x="14" y="132"/>
                    <a:pt x="20" y="130"/>
                    <a:pt x="28" y="134"/>
                  </a:cubicBezTo>
                  <a:cubicBezTo>
                    <a:pt x="36" y="138"/>
                    <a:pt x="42" y="138"/>
                    <a:pt x="49" y="135"/>
                  </a:cubicBezTo>
                  <a:cubicBezTo>
                    <a:pt x="55" y="131"/>
                    <a:pt x="61" y="131"/>
                    <a:pt x="67" y="134"/>
                  </a:cubicBezTo>
                  <a:cubicBezTo>
                    <a:pt x="75" y="138"/>
                    <a:pt x="81" y="138"/>
                    <a:pt x="89" y="134"/>
                  </a:cubicBezTo>
                  <a:cubicBezTo>
                    <a:pt x="95" y="131"/>
                    <a:pt x="101" y="131"/>
                    <a:pt x="107" y="135"/>
                  </a:cubicBezTo>
                  <a:cubicBezTo>
                    <a:pt x="114" y="138"/>
                    <a:pt x="120" y="138"/>
                    <a:pt x="128" y="134"/>
                  </a:cubicBezTo>
                  <a:cubicBezTo>
                    <a:pt x="136" y="130"/>
                    <a:pt x="142" y="132"/>
                    <a:pt x="146" y="134"/>
                  </a:cubicBezTo>
                  <a:cubicBezTo>
                    <a:pt x="149" y="136"/>
                    <a:pt x="151" y="137"/>
                    <a:pt x="156" y="137"/>
                  </a:cubicBezTo>
                  <a:cubicBezTo>
                    <a:pt x="156" y="122"/>
                    <a:pt x="156" y="122"/>
                    <a:pt x="156" y="122"/>
                  </a:cubicBezTo>
                  <a:cubicBezTo>
                    <a:pt x="150" y="122"/>
                    <a:pt x="146" y="120"/>
                    <a:pt x="146" y="120"/>
                  </a:cubicBezTo>
                  <a:close/>
                  <a:moveTo>
                    <a:pt x="111" y="43"/>
                  </a:moveTo>
                  <a:cubicBezTo>
                    <a:pt x="111" y="44"/>
                    <a:pt x="110" y="44"/>
                    <a:pt x="110" y="44"/>
                  </a:cubicBezTo>
                  <a:cubicBezTo>
                    <a:pt x="79" y="31"/>
                    <a:pt x="79" y="31"/>
                    <a:pt x="79" y="31"/>
                  </a:cubicBezTo>
                  <a:cubicBezTo>
                    <a:pt x="78" y="31"/>
                    <a:pt x="78" y="31"/>
                    <a:pt x="77" y="31"/>
                  </a:cubicBezTo>
                  <a:cubicBezTo>
                    <a:pt x="46" y="44"/>
                    <a:pt x="46" y="44"/>
                    <a:pt x="46" y="44"/>
                  </a:cubicBezTo>
                  <a:cubicBezTo>
                    <a:pt x="46" y="44"/>
                    <a:pt x="45" y="44"/>
                    <a:pt x="45" y="43"/>
                  </a:cubicBezTo>
                  <a:cubicBezTo>
                    <a:pt x="45" y="36"/>
                    <a:pt x="45" y="36"/>
                    <a:pt x="45" y="36"/>
                  </a:cubicBezTo>
                  <a:cubicBezTo>
                    <a:pt x="45" y="36"/>
                    <a:pt x="46" y="35"/>
                    <a:pt x="46" y="35"/>
                  </a:cubicBezTo>
                  <a:cubicBezTo>
                    <a:pt x="57" y="35"/>
                    <a:pt x="57" y="35"/>
                    <a:pt x="57" y="35"/>
                  </a:cubicBezTo>
                  <a:cubicBezTo>
                    <a:pt x="58" y="35"/>
                    <a:pt x="58" y="35"/>
                    <a:pt x="58" y="34"/>
                  </a:cubicBezTo>
                  <a:cubicBezTo>
                    <a:pt x="58" y="25"/>
                    <a:pt x="58" y="25"/>
                    <a:pt x="58" y="25"/>
                  </a:cubicBezTo>
                  <a:cubicBezTo>
                    <a:pt x="58" y="24"/>
                    <a:pt x="59" y="24"/>
                    <a:pt x="59" y="24"/>
                  </a:cubicBezTo>
                  <a:cubicBezTo>
                    <a:pt x="97" y="24"/>
                    <a:pt x="97" y="24"/>
                    <a:pt x="97" y="24"/>
                  </a:cubicBezTo>
                  <a:cubicBezTo>
                    <a:pt x="97" y="24"/>
                    <a:pt x="98" y="24"/>
                    <a:pt x="98" y="25"/>
                  </a:cubicBezTo>
                  <a:cubicBezTo>
                    <a:pt x="98" y="34"/>
                    <a:pt x="98" y="34"/>
                    <a:pt x="98" y="34"/>
                  </a:cubicBezTo>
                  <a:cubicBezTo>
                    <a:pt x="98" y="35"/>
                    <a:pt x="98" y="35"/>
                    <a:pt x="99" y="35"/>
                  </a:cubicBezTo>
                  <a:cubicBezTo>
                    <a:pt x="110" y="35"/>
                    <a:pt x="110" y="35"/>
                    <a:pt x="110" y="35"/>
                  </a:cubicBezTo>
                  <a:cubicBezTo>
                    <a:pt x="110" y="35"/>
                    <a:pt x="111" y="36"/>
                    <a:pt x="111" y="36"/>
                  </a:cubicBezTo>
                  <a:cubicBezTo>
                    <a:pt x="111" y="43"/>
                    <a:pt x="111" y="43"/>
                    <a:pt x="111" y="4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65" name="Freeform 57"/>
            <p:cNvSpPr/>
            <p:nvPr/>
          </p:nvSpPr>
          <p:spPr bwMode="auto">
            <a:xfrm>
              <a:off x="2919413" y="2017713"/>
              <a:ext cx="104775" cy="28575"/>
            </a:xfrm>
            <a:custGeom>
              <a:avLst/>
              <a:gdLst>
                <a:gd name="T0" fmla="*/ 0 w 66"/>
                <a:gd name="T1" fmla="*/ 0 h 18"/>
                <a:gd name="T2" fmla="*/ 66 w 66"/>
                <a:gd name="T3" fmla="*/ 0 h 18"/>
                <a:gd name="T4" fmla="*/ 66 w 66"/>
                <a:gd name="T5" fmla="*/ 18 h 18"/>
                <a:gd name="T6" fmla="*/ 12 w 66"/>
                <a:gd name="T7" fmla="*/ 18 h 18"/>
                <a:gd name="T8" fmla="*/ 0 w 66"/>
                <a:gd name="T9" fmla="*/ 0 h 18"/>
              </a:gdLst>
              <a:ahLst/>
              <a:cxnLst>
                <a:cxn ang="0">
                  <a:pos x="T0" y="T1"/>
                </a:cxn>
                <a:cxn ang="0">
                  <a:pos x="T2" y="T3"/>
                </a:cxn>
                <a:cxn ang="0">
                  <a:pos x="T4" y="T5"/>
                </a:cxn>
                <a:cxn ang="0">
                  <a:pos x="T6" y="T7"/>
                </a:cxn>
                <a:cxn ang="0">
                  <a:pos x="T8" y="T9"/>
                </a:cxn>
              </a:cxnLst>
              <a:rect l="0" t="0" r="r" b="b"/>
              <a:pathLst>
                <a:path w="66" h="18">
                  <a:moveTo>
                    <a:pt x="0" y="0"/>
                  </a:moveTo>
                  <a:lnTo>
                    <a:pt x="66" y="0"/>
                  </a:lnTo>
                  <a:lnTo>
                    <a:pt x="66" y="18"/>
                  </a:lnTo>
                  <a:lnTo>
                    <a:pt x="12" y="18"/>
                  </a:lnTo>
                  <a:lnTo>
                    <a:pt x="0" y="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66" name="Freeform 58"/>
            <p:cNvSpPr/>
            <p:nvPr/>
          </p:nvSpPr>
          <p:spPr bwMode="auto">
            <a:xfrm>
              <a:off x="2922588" y="2055813"/>
              <a:ext cx="101600" cy="61912"/>
            </a:xfrm>
            <a:custGeom>
              <a:avLst/>
              <a:gdLst>
                <a:gd name="T0" fmla="*/ 45 w 45"/>
                <a:gd name="T1" fmla="*/ 0 h 27"/>
                <a:gd name="T2" fmla="*/ 8 w 45"/>
                <a:gd name="T3" fmla="*/ 0 h 27"/>
                <a:gd name="T4" fmla="*/ 0 w 45"/>
                <a:gd name="T5" fmla="*/ 9 h 27"/>
                <a:gd name="T6" fmla="*/ 9 w 45"/>
                <a:gd name="T7" fmla="*/ 9 h 27"/>
                <a:gd name="T8" fmla="*/ 27 w 45"/>
                <a:gd name="T9" fmla="*/ 27 h 27"/>
                <a:gd name="T10" fmla="*/ 45 w 45"/>
                <a:gd name="T11" fmla="*/ 9 h 27"/>
                <a:gd name="T12" fmla="*/ 45 w 4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5" h="27">
                  <a:moveTo>
                    <a:pt x="45" y="0"/>
                  </a:moveTo>
                  <a:cubicBezTo>
                    <a:pt x="8" y="0"/>
                    <a:pt x="8" y="0"/>
                    <a:pt x="8" y="0"/>
                  </a:cubicBezTo>
                  <a:cubicBezTo>
                    <a:pt x="0" y="9"/>
                    <a:pt x="0" y="9"/>
                    <a:pt x="0" y="9"/>
                  </a:cubicBezTo>
                  <a:cubicBezTo>
                    <a:pt x="9" y="9"/>
                    <a:pt x="9" y="9"/>
                    <a:pt x="9" y="9"/>
                  </a:cubicBezTo>
                  <a:cubicBezTo>
                    <a:pt x="9" y="20"/>
                    <a:pt x="17" y="27"/>
                    <a:pt x="27" y="27"/>
                  </a:cubicBezTo>
                  <a:cubicBezTo>
                    <a:pt x="36" y="27"/>
                    <a:pt x="45" y="20"/>
                    <a:pt x="45" y="9"/>
                  </a:cubicBezTo>
                  <a:lnTo>
                    <a:pt x="45" y="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67" name="Freeform 59"/>
            <p:cNvSpPr/>
            <p:nvPr/>
          </p:nvSpPr>
          <p:spPr bwMode="auto">
            <a:xfrm>
              <a:off x="2801938" y="2130425"/>
              <a:ext cx="220662" cy="160338"/>
            </a:xfrm>
            <a:custGeom>
              <a:avLst/>
              <a:gdLst>
                <a:gd name="T0" fmla="*/ 55 w 98"/>
                <a:gd name="T1" fmla="*/ 57 h 71"/>
                <a:gd name="T2" fmla="*/ 98 w 98"/>
                <a:gd name="T3" fmla="*/ 0 h 71"/>
                <a:gd name="T4" fmla="*/ 54 w 98"/>
                <a:gd name="T5" fmla="*/ 0 h 71"/>
                <a:gd name="T6" fmla="*/ 43 w 98"/>
                <a:gd name="T7" fmla="*/ 5 h 71"/>
                <a:gd name="T8" fmla="*/ 7 w 98"/>
                <a:gd name="T9" fmla="*/ 52 h 71"/>
                <a:gd name="T10" fmla="*/ 21 w 98"/>
                <a:gd name="T11" fmla="*/ 62 h 71"/>
                <a:gd name="T12" fmla="*/ 55 w 98"/>
                <a:gd name="T13" fmla="*/ 21 h 71"/>
                <a:gd name="T14" fmla="*/ 55 w 98"/>
                <a:gd name="T15" fmla="*/ 5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1">
                  <a:moveTo>
                    <a:pt x="55" y="57"/>
                  </a:moveTo>
                  <a:cubicBezTo>
                    <a:pt x="98" y="0"/>
                    <a:pt x="98" y="0"/>
                    <a:pt x="98" y="0"/>
                  </a:cubicBezTo>
                  <a:cubicBezTo>
                    <a:pt x="54" y="0"/>
                    <a:pt x="54" y="0"/>
                    <a:pt x="54" y="0"/>
                  </a:cubicBezTo>
                  <a:cubicBezTo>
                    <a:pt x="49" y="0"/>
                    <a:pt x="45" y="2"/>
                    <a:pt x="43" y="5"/>
                  </a:cubicBezTo>
                  <a:cubicBezTo>
                    <a:pt x="7" y="52"/>
                    <a:pt x="7" y="52"/>
                    <a:pt x="7" y="52"/>
                  </a:cubicBezTo>
                  <a:cubicBezTo>
                    <a:pt x="0" y="61"/>
                    <a:pt x="14" y="71"/>
                    <a:pt x="21" y="62"/>
                  </a:cubicBezTo>
                  <a:cubicBezTo>
                    <a:pt x="55" y="21"/>
                    <a:pt x="55" y="21"/>
                    <a:pt x="55" y="21"/>
                  </a:cubicBezTo>
                  <a:cubicBezTo>
                    <a:pt x="55" y="57"/>
                    <a:pt x="55" y="57"/>
                    <a:pt x="55" y="57"/>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68" name="Freeform 60"/>
            <p:cNvSpPr/>
            <p:nvPr/>
          </p:nvSpPr>
          <p:spPr bwMode="auto">
            <a:xfrm>
              <a:off x="2925763" y="2130425"/>
              <a:ext cx="149225" cy="198438"/>
            </a:xfrm>
            <a:custGeom>
              <a:avLst/>
              <a:gdLst>
                <a:gd name="T0" fmla="*/ 54 w 66"/>
                <a:gd name="T1" fmla="*/ 0 h 88"/>
                <a:gd name="T2" fmla="*/ 66 w 66"/>
                <a:gd name="T3" fmla="*/ 13 h 88"/>
                <a:gd name="T4" fmla="*/ 66 w 66"/>
                <a:gd name="T5" fmla="*/ 88 h 88"/>
                <a:gd name="T6" fmla="*/ 0 w 66"/>
                <a:gd name="T7" fmla="*/ 88 h 88"/>
                <a:gd name="T8" fmla="*/ 0 w 66"/>
                <a:gd name="T9" fmla="*/ 68 h 88"/>
                <a:gd name="T10" fmla="*/ 59 w 66"/>
                <a:gd name="T11" fmla="*/ 68 h 88"/>
                <a:gd name="T12" fmla="*/ 59 w 66"/>
                <a:gd name="T13" fmla="*/ 58 h 88"/>
                <a:gd name="T14" fmla="*/ 10 w 66"/>
                <a:gd name="T15" fmla="*/ 58 h 88"/>
                <a:gd name="T16" fmla="*/ 54 w 66"/>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8">
                  <a:moveTo>
                    <a:pt x="54" y="0"/>
                  </a:moveTo>
                  <a:cubicBezTo>
                    <a:pt x="60" y="0"/>
                    <a:pt x="66" y="6"/>
                    <a:pt x="66" y="13"/>
                  </a:cubicBezTo>
                  <a:cubicBezTo>
                    <a:pt x="66" y="88"/>
                    <a:pt x="66" y="88"/>
                    <a:pt x="66" y="88"/>
                  </a:cubicBezTo>
                  <a:cubicBezTo>
                    <a:pt x="0" y="88"/>
                    <a:pt x="0" y="88"/>
                    <a:pt x="0" y="88"/>
                  </a:cubicBezTo>
                  <a:cubicBezTo>
                    <a:pt x="0" y="68"/>
                    <a:pt x="0" y="68"/>
                    <a:pt x="0" y="68"/>
                  </a:cubicBezTo>
                  <a:cubicBezTo>
                    <a:pt x="59" y="68"/>
                    <a:pt x="59" y="68"/>
                    <a:pt x="59" y="68"/>
                  </a:cubicBezTo>
                  <a:cubicBezTo>
                    <a:pt x="59" y="58"/>
                    <a:pt x="59" y="58"/>
                    <a:pt x="59" y="58"/>
                  </a:cubicBezTo>
                  <a:cubicBezTo>
                    <a:pt x="10" y="58"/>
                    <a:pt x="10" y="58"/>
                    <a:pt x="10" y="58"/>
                  </a:cubicBezTo>
                  <a:lnTo>
                    <a:pt x="54" y="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69" name="Freeform 61"/>
            <p:cNvSpPr/>
            <p:nvPr/>
          </p:nvSpPr>
          <p:spPr bwMode="auto">
            <a:xfrm>
              <a:off x="2754313" y="2284413"/>
              <a:ext cx="150812" cy="44450"/>
            </a:xfrm>
            <a:custGeom>
              <a:avLst/>
              <a:gdLst>
                <a:gd name="T0" fmla="*/ 59 w 67"/>
                <a:gd name="T1" fmla="*/ 20 h 20"/>
                <a:gd name="T2" fmla="*/ 67 w 67"/>
                <a:gd name="T3" fmla="*/ 12 h 20"/>
                <a:gd name="T4" fmla="*/ 67 w 67"/>
                <a:gd name="T5" fmla="*/ 0 h 20"/>
                <a:gd name="T6" fmla="*/ 0 w 67"/>
                <a:gd name="T7" fmla="*/ 0 h 20"/>
                <a:gd name="T8" fmla="*/ 0 w 67"/>
                <a:gd name="T9" fmla="*/ 12 h 20"/>
                <a:gd name="T10" fmla="*/ 8 w 67"/>
                <a:gd name="T11" fmla="*/ 20 h 20"/>
                <a:gd name="T12" fmla="*/ 59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9" y="20"/>
                  </a:moveTo>
                  <a:cubicBezTo>
                    <a:pt x="64" y="20"/>
                    <a:pt x="67" y="16"/>
                    <a:pt x="67" y="12"/>
                  </a:cubicBezTo>
                  <a:cubicBezTo>
                    <a:pt x="67" y="0"/>
                    <a:pt x="67" y="0"/>
                    <a:pt x="67" y="0"/>
                  </a:cubicBezTo>
                  <a:cubicBezTo>
                    <a:pt x="0" y="0"/>
                    <a:pt x="0" y="0"/>
                    <a:pt x="0" y="0"/>
                  </a:cubicBezTo>
                  <a:cubicBezTo>
                    <a:pt x="0" y="12"/>
                    <a:pt x="0" y="12"/>
                    <a:pt x="0" y="12"/>
                  </a:cubicBezTo>
                  <a:cubicBezTo>
                    <a:pt x="0" y="16"/>
                    <a:pt x="3" y="20"/>
                    <a:pt x="8" y="20"/>
                  </a:cubicBezTo>
                  <a:lnTo>
                    <a:pt x="59" y="2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0" name="Freeform 62"/>
            <p:cNvSpPr/>
            <p:nvPr/>
          </p:nvSpPr>
          <p:spPr bwMode="auto">
            <a:xfrm>
              <a:off x="2722563" y="2130425"/>
              <a:ext cx="31750" cy="153988"/>
            </a:xfrm>
            <a:custGeom>
              <a:avLst/>
              <a:gdLst>
                <a:gd name="T0" fmla="*/ 0 w 14"/>
                <a:gd name="T1" fmla="*/ 60 h 68"/>
                <a:gd name="T2" fmla="*/ 9 w 14"/>
                <a:gd name="T3" fmla="*/ 68 h 68"/>
                <a:gd name="T4" fmla="*/ 14 w 14"/>
                <a:gd name="T5" fmla="*/ 68 h 68"/>
                <a:gd name="T6" fmla="*/ 14 w 14"/>
                <a:gd name="T7" fmla="*/ 0 h 68"/>
                <a:gd name="T8" fmla="*/ 9 w 14"/>
                <a:gd name="T9" fmla="*/ 0 h 68"/>
                <a:gd name="T10" fmla="*/ 0 w 14"/>
                <a:gd name="T11" fmla="*/ 8 h 68"/>
                <a:gd name="T12" fmla="*/ 0 w 14"/>
                <a:gd name="T13" fmla="*/ 60 h 68"/>
              </a:gdLst>
              <a:ahLst/>
              <a:cxnLst>
                <a:cxn ang="0">
                  <a:pos x="T0" y="T1"/>
                </a:cxn>
                <a:cxn ang="0">
                  <a:pos x="T2" y="T3"/>
                </a:cxn>
                <a:cxn ang="0">
                  <a:pos x="T4" y="T5"/>
                </a:cxn>
                <a:cxn ang="0">
                  <a:pos x="T6" y="T7"/>
                </a:cxn>
                <a:cxn ang="0">
                  <a:pos x="T8" y="T9"/>
                </a:cxn>
                <a:cxn ang="0">
                  <a:pos x="T10" y="T11"/>
                </a:cxn>
                <a:cxn ang="0">
                  <a:pos x="T12" y="T13"/>
                </a:cxn>
              </a:cxnLst>
              <a:rect l="0" t="0" r="r" b="b"/>
              <a:pathLst>
                <a:path w="14" h="68">
                  <a:moveTo>
                    <a:pt x="0" y="60"/>
                  </a:moveTo>
                  <a:cubicBezTo>
                    <a:pt x="0" y="65"/>
                    <a:pt x="4" y="68"/>
                    <a:pt x="9" y="68"/>
                  </a:cubicBezTo>
                  <a:cubicBezTo>
                    <a:pt x="14" y="68"/>
                    <a:pt x="14" y="68"/>
                    <a:pt x="14" y="68"/>
                  </a:cubicBezTo>
                  <a:cubicBezTo>
                    <a:pt x="14" y="0"/>
                    <a:pt x="14" y="0"/>
                    <a:pt x="14" y="0"/>
                  </a:cubicBezTo>
                  <a:cubicBezTo>
                    <a:pt x="9" y="0"/>
                    <a:pt x="9" y="0"/>
                    <a:pt x="9" y="0"/>
                  </a:cubicBezTo>
                  <a:cubicBezTo>
                    <a:pt x="4" y="0"/>
                    <a:pt x="0" y="3"/>
                    <a:pt x="0" y="8"/>
                  </a:cubicBezTo>
                  <a:cubicBezTo>
                    <a:pt x="0" y="60"/>
                    <a:pt x="0" y="60"/>
                    <a:pt x="0" y="6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1" name="Freeform 63"/>
            <p:cNvSpPr>
              <a:spLocks noEditPoints="1"/>
            </p:cNvSpPr>
            <p:nvPr/>
          </p:nvSpPr>
          <p:spPr bwMode="auto">
            <a:xfrm>
              <a:off x="3446463" y="2124075"/>
              <a:ext cx="246062" cy="204788"/>
            </a:xfrm>
            <a:custGeom>
              <a:avLst/>
              <a:gdLst>
                <a:gd name="T0" fmla="*/ 45 w 109"/>
                <a:gd name="T1" fmla="*/ 40 h 91"/>
                <a:gd name="T2" fmla="*/ 53 w 109"/>
                <a:gd name="T3" fmla="*/ 33 h 91"/>
                <a:gd name="T4" fmla="*/ 45 w 109"/>
                <a:gd name="T5" fmla="*/ 25 h 91"/>
                <a:gd name="T6" fmla="*/ 38 w 109"/>
                <a:gd name="T7" fmla="*/ 33 h 91"/>
                <a:gd name="T8" fmla="*/ 45 w 109"/>
                <a:gd name="T9" fmla="*/ 40 h 91"/>
                <a:gd name="T10" fmla="*/ 109 w 109"/>
                <a:gd name="T11" fmla="*/ 90 h 91"/>
                <a:gd name="T12" fmla="*/ 1 w 109"/>
                <a:gd name="T13" fmla="*/ 56 h 91"/>
                <a:gd name="T14" fmla="*/ 0 w 109"/>
                <a:gd name="T15" fmla="*/ 55 h 91"/>
                <a:gd name="T16" fmla="*/ 1 w 109"/>
                <a:gd name="T17" fmla="*/ 54 h 91"/>
                <a:gd name="T18" fmla="*/ 33 w 109"/>
                <a:gd name="T19" fmla="*/ 49 h 91"/>
                <a:gd name="T20" fmla="*/ 5 w 109"/>
                <a:gd name="T21" fmla="*/ 35 h 91"/>
                <a:gd name="T22" fmla="*/ 4 w 109"/>
                <a:gd name="T23" fmla="*/ 33 h 91"/>
                <a:gd name="T24" fmla="*/ 5 w 109"/>
                <a:gd name="T25" fmla="*/ 32 h 91"/>
                <a:gd name="T26" fmla="*/ 109 w 109"/>
                <a:gd name="T27" fmla="*/ 0 h 91"/>
                <a:gd name="T28" fmla="*/ 109 w 109"/>
                <a:gd name="T29"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91">
                  <a:moveTo>
                    <a:pt x="45" y="40"/>
                  </a:moveTo>
                  <a:cubicBezTo>
                    <a:pt x="50" y="40"/>
                    <a:pt x="53" y="37"/>
                    <a:pt x="53" y="33"/>
                  </a:cubicBezTo>
                  <a:cubicBezTo>
                    <a:pt x="53" y="29"/>
                    <a:pt x="50" y="25"/>
                    <a:pt x="45" y="25"/>
                  </a:cubicBezTo>
                  <a:cubicBezTo>
                    <a:pt x="41" y="25"/>
                    <a:pt x="38" y="29"/>
                    <a:pt x="38" y="33"/>
                  </a:cubicBezTo>
                  <a:cubicBezTo>
                    <a:pt x="38" y="37"/>
                    <a:pt x="41" y="40"/>
                    <a:pt x="45" y="40"/>
                  </a:cubicBezTo>
                  <a:moveTo>
                    <a:pt x="109" y="90"/>
                  </a:moveTo>
                  <a:cubicBezTo>
                    <a:pt x="71" y="91"/>
                    <a:pt x="31" y="83"/>
                    <a:pt x="1" y="56"/>
                  </a:cubicBezTo>
                  <a:cubicBezTo>
                    <a:pt x="1" y="56"/>
                    <a:pt x="0" y="56"/>
                    <a:pt x="0" y="55"/>
                  </a:cubicBezTo>
                  <a:cubicBezTo>
                    <a:pt x="0" y="55"/>
                    <a:pt x="1" y="54"/>
                    <a:pt x="1" y="54"/>
                  </a:cubicBezTo>
                  <a:cubicBezTo>
                    <a:pt x="33" y="49"/>
                    <a:pt x="33" y="49"/>
                    <a:pt x="33" y="49"/>
                  </a:cubicBezTo>
                  <a:cubicBezTo>
                    <a:pt x="5" y="35"/>
                    <a:pt x="5" y="35"/>
                    <a:pt x="5" y="35"/>
                  </a:cubicBezTo>
                  <a:cubicBezTo>
                    <a:pt x="5" y="34"/>
                    <a:pt x="4" y="34"/>
                    <a:pt x="4" y="33"/>
                  </a:cubicBezTo>
                  <a:cubicBezTo>
                    <a:pt x="4" y="32"/>
                    <a:pt x="5" y="32"/>
                    <a:pt x="5" y="32"/>
                  </a:cubicBezTo>
                  <a:cubicBezTo>
                    <a:pt x="5" y="32"/>
                    <a:pt x="38" y="0"/>
                    <a:pt x="109" y="0"/>
                  </a:cubicBezTo>
                  <a:cubicBezTo>
                    <a:pt x="109" y="90"/>
                    <a:pt x="109" y="90"/>
                    <a:pt x="109" y="9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2" name="Freeform 64"/>
            <p:cNvSpPr/>
            <p:nvPr/>
          </p:nvSpPr>
          <p:spPr bwMode="auto">
            <a:xfrm>
              <a:off x="3332163" y="1984375"/>
              <a:ext cx="84137" cy="284163"/>
            </a:xfrm>
            <a:custGeom>
              <a:avLst/>
              <a:gdLst>
                <a:gd name="T0" fmla="*/ 38 w 38"/>
                <a:gd name="T1" fmla="*/ 106 h 126"/>
                <a:gd name="T2" fmla="*/ 25 w 38"/>
                <a:gd name="T3" fmla="*/ 89 h 126"/>
                <a:gd name="T4" fmla="*/ 21 w 38"/>
                <a:gd name="T5" fmla="*/ 112 h 126"/>
                <a:gd name="T6" fmla="*/ 26 w 38"/>
                <a:gd name="T7" fmla="*/ 108 h 126"/>
                <a:gd name="T8" fmla="*/ 27 w 38"/>
                <a:gd name="T9" fmla="*/ 111 h 126"/>
                <a:gd name="T10" fmla="*/ 24 w 38"/>
                <a:gd name="T11" fmla="*/ 117 h 126"/>
                <a:gd name="T12" fmla="*/ 19 w 38"/>
                <a:gd name="T13" fmla="*/ 120 h 126"/>
                <a:gd name="T14" fmla="*/ 13 w 38"/>
                <a:gd name="T15" fmla="*/ 117 h 126"/>
                <a:gd name="T16" fmla="*/ 10 w 38"/>
                <a:gd name="T17" fmla="*/ 111 h 126"/>
                <a:gd name="T18" fmla="*/ 10 w 38"/>
                <a:gd name="T19" fmla="*/ 87 h 126"/>
                <a:gd name="T20" fmla="*/ 10 w 38"/>
                <a:gd name="T21" fmla="*/ 59 h 126"/>
                <a:gd name="T22" fmla="*/ 11 w 38"/>
                <a:gd name="T23" fmla="*/ 59 h 126"/>
                <a:gd name="T24" fmla="*/ 11 w 38"/>
                <a:gd name="T25" fmla="*/ 58 h 126"/>
                <a:gd name="T26" fmla="*/ 15 w 38"/>
                <a:gd name="T27" fmla="*/ 51 h 126"/>
                <a:gd name="T28" fmla="*/ 11 w 38"/>
                <a:gd name="T29" fmla="*/ 44 h 126"/>
                <a:gd name="T30" fmla="*/ 11 w 38"/>
                <a:gd name="T31" fmla="*/ 0 h 126"/>
                <a:gd name="T32" fmla="*/ 4 w 38"/>
                <a:gd name="T33" fmla="*/ 0 h 126"/>
                <a:gd name="T34" fmla="*/ 4 w 38"/>
                <a:gd name="T35" fmla="*/ 44 h 126"/>
                <a:gd name="T36" fmla="*/ 0 w 38"/>
                <a:gd name="T37" fmla="*/ 51 h 126"/>
                <a:gd name="T38" fmla="*/ 4 w 38"/>
                <a:gd name="T39" fmla="*/ 58 h 126"/>
                <a:gd name="T40" fmla="*/ 4 w 38"/>
                <a:gd name="T41" fmla="*/ 59 h 126"/>
                <a:gd name="T42" fmla="*/ 4 w 38"/>
                <a:gd name="T43" fmla="*/ 59 h 126"/>
                <a:gd name="T44" fmla="*/ 4 w 38"/>
                <a:gd name="T45" fmla="*/ 88 h 126"/>
                <a:gd name="T46" fmla="*/ 4 w 38"/>
                <a:gd name="T47" fmla="*/ 111 h 126"/>
                <a:gd name="T48" fmla="*/ 4 w 38"/>
                <a:gd name="T49" fmla="*/ 111 h 126"/>
                <a:gd name="T50" fmla="*/ 19 w 38"/>
                <a:gd name="T51" fmla="*/ 126 h 126"/>
                <a:gd name="T52" fmla="*/ 33 w 38"/>
                <a:gd name="T53" fmla="*/ 111 h 126"/>
                <a:gd name="T54" fmla="*/ 33 w 38"/>
                <a:gd name="T55" fmla="*/ 107 h 126"/>
                <a:gd name="T56" fmla="*/ 38 w 38"/>
                <a:gd name="T57" fmla="*/ 10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125">
                  <a:moveTo>
                    <a:pt x="38" y="106"/>
                  </a:moveTo>
                  <a:cubicBezTo>
                    <a:pt x="25" y="89"/>
                    <a:pt x="25" y="89"/>
                    <a:pt x="25" y="89"/>
                  </a:cubicBezTo>
                  <a:cubicBezTo>
                    <a:pt x="21" y="112"/>
                    <a:pt x="21" y="112"/>
                    <a:pt x="21" y="112"/>
                  </a:cubicBezTo>
                  <a:cubicBezTo>
                    <a:pt x="21" y="112"/>
                    <a:pt x="25" y="109"/>
                    <a:pt x="26" y="108"/>
                  </a:cubicBezTo>
                  <a:cubicBezTo>
                    <a:pt x="27" y="110"/>
                    <a:pt x="27" y="111"/>
                    <a:pt x="27" y="111"/>
                  </a:cubicBezTo>
                  <a:cubicBezTo>
                    <a:pt x="27" y="113"/>
                    <a:pt x="26" y="116"/>
                    <a:pt x="24" y="117"/>
                  </a:cubicBezTo>
                  <a:cubicBezTo>
                    <a:pt x="23" y="119"/>
                    <a:pt x="21" y="119"/>
                    <a:pt x="19" y="120"/>
                  </a:cubicBezTo>
                  <a:cubicBezTo>
                    <a:pt x="16" y="120"/>
                    <a:pt x="14" y="119"/>
                    <a:pt x="13" y="117"/>
                  </a:cubicBezTo>
                  <a:cubicBezTo>
                    <a:pt x="11" y="116"/>
                    <a:pt x="10" y="113"/>
                    <a:pt x="10" y="111"/>
                  </a:cubicBezTo>
                  <a:cubicBezTo>
                    <a:pt x="10" y="87"/>
                    <a:pt x="10" y="87"/>
                    <a:pt x="10" y="87"/>
                  </a:cubicBezTo>
                  <a:cubicBezTo>
                    <a:pt x="10" y="87"/>
                    <a:pt x="10" y="65"/>
                    <a:pt x="10" y="59"/>
                  </a:cubicBezTo>
                  <a:cubicBezTo>
                    <a:pt x="11" y="59"/>
                    <a:pt x="11" y="59"/>
                    <a:pt x="11" y="59"/>
                  </a:cubicBezTo>
                  <a:cubicBezTo>
                    <a:pt x="11" y="58"/>
                    <a:pt x="11" y="58"/>
                    <a:pt x="11" y="58"/>
                  </a:cubicBezTo>
                  <a:cubicBezTo>
                    <a:pt x="13" y="57"/>
                    <a:pt x="15" y="54"/>
                    <a:pt x="15" y="51"/>
                  </a:cubicBezTo>
                  <a:cubicBezTo>
                    <a:pt x="15" y="48"/>
                    <a:pt x="13" y="46"/>
                    <a:pt x="11" y="44"/>
                  </a:cubicBezTo>
                  <a:cubicBezTo>
                    <a:pt x="11" y="0"/>
                    <a:pt x="11" y="0"/>
                    <a:pt x="11" y="0"/>
                  </a:cubicBezTo>
                  <a:cubicBezTo>
                    <a:pt x="4" y="0"/>
                    <a:pt x="4" y="0"/>
                    <a:pt x="4" y="0"/>
                  </a:cubicBezTo>
                  <a:cubicBezTo>
                    <a:pt x="4" y="44"/>
                    <a:pt x="4" y="44"/>
                    <a:pt x="4" y="44"/>
                  </a:cubicBezTo>
                  <a:cubicBezTo>
                    <a:pt x="2" y="45"/>
                    <a:pt x="0" y="48"/>
                    <a:pt x="0" y="51"/>
                  </a:cubicBezTo>
                  <a:cubicBezTo>
                    <a:pt x="0" y="55"/>
                    <a:pt x="2" y="57"/>
                    <a:pt x="4" y="58"/>
                  </a:cubicBezTo>
                  <a:cubicBezTo>
                    <a:pt x="4" y="59"/>
                    <a:pt x="4" y="59"/>
                    <a:pt x="4" y="59"/>
                  </a:cubicBezTo>
                  <a:cubicBezTo>
                    <a:pt x="4" y="59"/>
                    <a:pt x="4" y="59"/>
                    <a:pt x="4" y="59"/>
                  </a:cubicBezTo>
                  <a:cubicBezTo>
                    <a:pt x="4" y="65"/>
                    <a:pt x="4" y="88"/>
                    <a:pt x="4" y="88"/>
                  </a:cubicBezTo>
                  <a:cubicBezTo>
                    <a:pt x="4" y="111"/>
                    <a:pt x="4" y="111"/>
                    <a:pt x="4" y="111"/>
                  </a:cubicBezTo>
                  <a:cubicBezTo>
                    <a:pt x="4" y="111"/>
                    <a:pt x="4" y="111"/>
                    <a:pt x="4" y="111"/>
                  </a:cubicBezTo>
                  <a:cubicBezTo>
                    <a:pt x="4" y="119"/>
                    <a:pt x="11" y="126"/>
                    <a:pt x="19" y="126"/>
                  </a:cubicBezTo>
                  <a:cubicBezTo>
                    <a:pt x="27" y="126"/>
                    <a:pt x="33" y="119"/>
                    <a:pt x="33" y="111"/>
                  </a:cubicBezTo>
                  <a:cubicBezTo>
                    <a:pt x="33" y="111"/>
                    <a:pt x="33" y="109"/>
                    <a:pt x="33" y="107"/>
                  </a:cubicBezTo>
                  <a:lnTo>
                    <a:pt x="38" y="106"/>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3" name="Freeform 65"/>
            <p:cNvSpPr/>
            <p:nvPr/>
          </p:nvSpPr>
          <p:spPr bwMode="auto">
            <a:xfrm>
              <a:off x="4019550" y="2130425"/>
              <a:ext cx="123825" cy="144463"/>
            </a:xfrm>
            <a:custGeom>
              <a:avLst/>
              <a:gdLst>
                <a:gd name="T0" fmla="*/ 19 w 55"/>
                <a:gd name="T1" fmla="*/ 0 h 64"/>
                <a:gd name="T2" fmla="*/ 12 w 55"/>
                <a:gd name="T3" fmla="*/ 2 h 64"/>
                <a:gd name="T4" fmla="*/ 12 w 55"/>
                <a:gd name="T5" fmla="*/ 16 h 64"/>
                <a:gd name="T6" fmla="*/ 19 w 55"/>
                <a:gd name="T7" fmla="*/ 14 h 64"/>
                <a:gd name="T8" fmla="*/ 19 w 55"/>
                <a:gd name="T9" fmla="*/ 54 h 64"/>
                <a:gd name="T10" fmla="*/ 34 w 55"/>
                <a:gd name="T11" fmla="*/ 54 h 64"/>
                <a:gd name="T12" fmla="*/ 34 w 55"/>
                <a:gd name="T13" fmla="*/ 36 h 64"/>
                <a:gd name="T14" fmla="*/ 55 w 55"/>
                <a:gd name="T15" fmla="*/ 36 h 64"/>
                <a:gd name="T16" fmla="*/ 20 w 55"/>
                <a:gd name="T17" fmla="*/ 0 h 64"/>
                <a:gd name="T18" fmla="*/ 19 w 55"/>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4">
                  <a:moveTo>
                    <a:pt x="19" y="0"/>
                  </a:moveTo>
                  <a:cubicBezTo>
                    <a:pt x="17" y="0"/>
                    <a:pt x="13" y="1"/>
                    <a:pt x="12" y="2"/>
                  </a:cubicBezTo>
                  <a:cubicBezTo>
                    <a:pt x="0" y="6"/>
                    <a:pt x="5" y="19"/>
                    <a:pt x="12" y="16"/>
                  </a:cubicBezTo>
                  <a:cubicBezTo>
                    <a:pt x="14" y="16"/>
                    <a:pt x="19" y="14"/>
                    <a:pt x="19" y="14"/>
                  </a:cubicBezTo>
                  <a:cubicBezTo>
                    <a:pt x="19" y="54"/>
                    <a:pt x="19" y="54"/>
                    <a:pt x="19" y="54"/>
                  </a:cubicBezTo>
                  <a:cubicBezTo>
                    <a:pt x="19" y="64"/>
                    <a:pt x="34" y="64"/>
                    <a:pt x="34" y="54"/>
                  </a:cubicBezTo>
                  <a:cubicBezTo>
                    <a:pt x="34" y="36"/>
                    <a:pt x="34" y="36"/>
                    <a:pt x="34" y="36"/>
                  </a:cubicBezTo>
                  <a:cubicBezTo>
                    <a:pt x="55" y="36"/>
                    <a:pt x="55" y="36"/>
                    <a:pt x="55" y="36"/>
                  </a:cubicBezTo>
                  <a:cubicBezTo>
                    <a:pt x="20" y="0"/>
                    <a:pt x="20" y="0"/>
                    <a:pt x="20" y="0"/>
                  </a:cubicBezTo>
                  <a:cubicBezTo>
                    <a:pt x="19" y="0"/>
                    <a:pt x="19" y="0"/>
                    <a:pt x="19"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4" name="Freeform 66"/>
            <p:cNvSpPr/>
            <p:nvPr/>
          </p:nvSpPr>
          <p:spPr bwMode="auto">
            <a:xfrm>
              <a:off x="4165600" y="2233613"/>
              <a:ext cx="31750" cy="41275"/>
            </a:xfrm>
            <a:custGeom>
              <a:avLst/>
              <a:gdLst>
                <a:gd name="T0" fmla="*/ 14 w 14"/>
                <a:gd name="T1" fmla="*/ 13 h 18"/>
                <a:gd name="T2" fmla="*/ 0 w 14"/>
                <a:gd name="T3" fmla="*/ 0 h 18"/>
                <a:gd name="T4" fmla="*/ 0 w 14"/>
                <a:gd name="T5" fmla="*/ 8 h 18"/>
                <a:gd name="T6" fmla="*/ 14 w 14"/>
                <a:gd name="T7" fmla="*/ 13 h 18"/>
              </a:gdLst>
              <a:ahLst/>
              <a:cxnLst>
                <a:cxn ang="0">
                  <a:pos x="T0" y="T1"/>
                </a:cxn>
                <a:cxn ang="0">
                  <a:pos x="T2" y="T3"/>
                </a:cxn>
                <a:cxn ang="0">
                  <a:pos x="T4" y="T5"/>
                </a:cxn>
                <a:cxn ang="0">
                  <a:pos x="T6" y="T7"/>
                </a:cxn>
              </a:cxnLst>
              <a:rect l="0" t="0" r="r" b="b"/>
              <a:pathLst>
                <a:path w="14" h="18">
                  <a:moveTo>
                    <a:pt x="14" y="13"/>
                  </a:moveTo>
                  <a:cubicBezTo>
                    <a:pt x="0" y="0"/>
                    <a:pt x="0" y="0"/>
                    <a:pt x="0" y="0"/>
                  </a:cubicBezTo>
                  <a:cubicBezTo>
                    <a:pt x="0" y="8"/>
                    <a:pt x="0" y="8"/>
                    <a:pt x="0" y="8"/>
                  </a:cubicBezTo>
                  <a:cubicBezTo>
                    <a:pt x="0" y="16"/>
                    <a:pt x="10" y="18"/>
                    <a:pt x="14" y="1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5" name="Freeform 67"/>
            <p:cNvSpPr/>
            <p:nvPr/>
          </p:nvSpPr>
          <p:spPr bwMode="auto">
            <a:xfrm>
              <a:off x="4137025" y="2076450"/>
              <a:ext cx="123825" cy="117475"/>
            </a:xfrm>
            <a:custGeom>
              <a:avLst/>
              <a:gdLst>
                <a:gd name="T0" fmla="*/ 29 w 55"/>
                <a:gd name="T1" fmla="*/ 40 h 52"/>
                <a:gd name="T2" fmla="*/ 49 w 55"/>
                <a:gd name="T3" fmla="*/ 38 h 52"/>
                <a:gd name="T4" fmla="*/ 51 w 55"/>
                <a:gd name="T5" fmla="*/ 29 h 52"/>
                <a:gd name="T6" fmla="*/ 35 w 55"/>
                <a:gd name="T7" fmla="*/ 12 h 52"/>
                <a:gd name="T8" fmla="*/ 35 w 55"/>
                <a:gd name="T9" fmla="*/ 0 h 52"/>
                <a:gd name="T10" fmla="*/ 11 w 55"/>
                <a:gd name="T11" fmla="*/ 24 h 52"/>
                <a:gd name="T12" fmla="*/ 0 w 55"/>
                <a:gd name="T13" fmla="*/ 24 h 52"/>
                <a:gd name="T14" fmla="*/ 29 w 55"/>
                <a:gd name="T15" fmla="*/ 52 h 52"/>
                <a:gd name="T16" fmla="*/ 29 w 55"/>
                <a:gd name="T1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29" y="40"/>
                  </a:moveTo>
                  <a:cubicBezTo>
                    <a:pt x="49" y="38"/>
                    <a:pt x="49" y="38"/>
                    <a:pt x="49" y="38"/>
                  </a:cubicBezTo>
                  <a:cubicBezTo>
                    <a:pt x="53" y="38"/>
                    <a:pt x="55" y="33"/>
                    <a:pt x="51" y="29"/>
                  </a:cubicBezTo>
                  <a:cubicBezTo>
                    <a:pt x="51" y="29"/>
                    <a:pt x="35" y="12"/>
                    <a:pt x="35" y="12"/>
                  </a:cubicBezTo>
                  <a:cubicBezTo>
                    <a:pt x="35" y="12"/>
                    <a:pt x="41" y="0"/>
                    <a:pt x="35" y="0"/>
                  </a:cubicBezTo>
                  <a:cubicBezTo>
                    <a:pt x="26" y="9"/>
                    <a:pt x="11" y="24"/>
                    <a:pt x="11" y="24"/>
                  </a:cubicBezTo>
                  <a:cubicBezTo>
                    <a:pt x="11" y="24"/>
                    <a:pt x="7" y="24"/>
                    <a:pt x="0" y="24"/>
                  </a:cubicBezTo>
                  <a:cubicBezTo>
                    <a:pt x="29" y="52"/>
                    <a:pt x="29" y="52"/>
                    <a:pt x="29" y="52"/>
                  </a:cubicBezTo>
                  <a:lnTo>
                    <a:pt x="29" y="4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6" name="Freeform 68"/>
            <p:cNvSpPr>
              <a:spLocks noEditPoints="1"/>
            </p:cNvSpPr>
            <p:nvPr/>
          </p:nvSpPr>
          <p:spPr bwMode="auto">
            <a:xfrm>
              <a:off x="3962400" y="1992313"/>
              <a:ext cx="361950"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7" name="Freeform 69"/>
            <p:cNvSpPr/>
            <p:nvPr/>
          </p:nvSpPr>
          <p:spPr bwMode="auto">
            <a:xfrm>
              <a:off x="4802188" y="2001838"/>
              <a:ext cx="76200" cy="239712"/>
            </a:xfrm>
            <a:custGeom>
              <a:avLst/>
              <a:gdLst>
                <a:gd name="T0" fmla="*/ 33 w 34"/>
                <a:gd name="T1" fmla="*/ 65 h 106"/>
                <a:gd name="T2" fmla="*/ 22 w 34"/>
                <a:gd name="T3" fmla="*/ 41 h 106"/>
                <a:gd name="T4" fmla="*/ 9 w 34"/>
                <a:gd name="T5" fmla="*/ 0 h 106"/>
                <a:gd name="T6" fmla="*/ 0 w 34"/>
                <a:gd name="T7" fmla="*/ 18 h 106"/>
                <a:gd name="T8" fmla="*/ 3 w 34"/>
                <a:gd name="T9" fmla="*/ 45 h 106"/>
                <a:gd name="T10" fmla="*/ 7 w 34"/>
                <a:gd name="T11" fmla="*/ 62 h 106"/>
                <a:gd name="T12" fmla="*/ 14 w 34"/>
                <a:gd name="T13" fmla="*/ 79 h 106"/>
                <a:gd name="T14" fmla="*/ 5 w 34"/>
                <a:gd name="T15" fmla="*/ 106 h 106"/>
                <a:gd name="T16" fmla="*/ 9 w 34"/>
                <a:gd name="T17" fmla="*/ 104 h 106"/>
                <a:gd name="T18" fmla="*/ 33 w 34"/>
                <a:gd name="T19"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05">
                  <a:moveTo>
                    <a:pt x="33" y="65"/>
                  </a:moveTo>
                  <a:cubicBezTo>
                    <a:pt x="32" y="55"/>
                    <a:pt x="28" y="47"/>
                    <a:pt x="22" y="41"/>
                  </a:cubicBezTo>
                  <a:cubicBezTo>
                    <a:pt x="13" y="30"/>
                    <a:pt x="9" y="20"/>
                    <a:pt x="9" y="0"/>
                  </a:cubicBezTo>
                  <a:cubicBezTo>
                    <a:pt x="4" y="6"/>
                    <a:pt x="2" y="12"/>
                    <a:pt x="0" y="18"/>
                  </a:cubicBezTo>
                  <a:cubicBezTo>
                    <a:pt x="0" y="27"/>
                    <a:pt x="1" y="36"/>
                    <a:pt x="3" y="45"/>
                  </a:cubicBezTo>
                  <a:cubicBezTo>
                    <a:pt x="4" y="51"/>
                    <a:pt x="5" y="56"/>
                    <a:pt x="7" y="62"/>
                  </a:cubicBezTo>
                  <a:cubicBezTo>
                    <a:pt x="9" y="68"/>
                    <a:pt x="13" y="73"/>
                    <a:pt x="14" y="79"/>
                  </a:cubicBezTo>
                  <a:cubicBezTo>
                    <a:pt x="16" y="90"/>
                    <a:pt x="11" y="98"/>
                    <a:pt x="5" y="106"/>
                  </a:cubicBezTo>
                  <a:cubicBezTo>
                    <a:pt x="6" y="106"/>
                    <a:pt x="8" y="105"/>
                    <a:pt x="9" y="104"/>
                  </a:cubicBezTo>
                  <a:cubicBezTo>
                    <a:pt x="19" y="99"/>
                    <a:pt x="34" y="82"/>
                    <a:pt x="33" y="65"/>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8" name="Freeform 70"/>
            <p:cNvSpPr/>
            <p:nvPr/>
          </p:nvSpPr>
          <p:spPr bwMode="auto">
            <a:xfrm>
              <a:off x="4729163" y="1947863"/>
              <a:ext cx="101600" cy="298450"/>
            </a:xfrm>
            <a:custGeom>
              <a:avLst/>
              <a:gdLst>
                <a:gd name="T0" fmla="*/ 32 w 45"/>
                <a:gd name="T1" fmla="*/ 132 h 132"/>
                <a:gd name="T2" fmla="*/ 39 w 45"/>
                <a:gd name="T3" fmla="*/ 122 h 132"/>
                <a:gd name="T4" fmla="*/ 38 w 45"/>
                <a:gd name="T5" fmla="*/ 92 h 132"/>
                <a:gd name="T6" fmla="*/ 29 w 45"/>
                <a:gd name="T7" fmla="*/ 39 h 132"/>
                <a:gd name="T8" fmla="*/ 13 w 45"/>
                <a:gd name="T9" fmla="*/ 0 h 132"/>
                <a:gd name="T10" fmla="*/ 14 w 45"/>
                <a:gd name="T11" fmla="*/ 12 h 132"/>
                <a:gd name="T12" fmla="*/ 0 w 45"/>
                <a:gd name="T13" fmla="*/ 58 h 132"/>
                <a:gd name="T14" fmla="*/ 17 w 45"/>
                <a:gd name="T15" fmla="*/ 103 h 132"/>
                <a:gd name="T16" fmla="*/ 19 w 45"/>
                <a:gd name="T17" fmla="*/ 132 h 132"/>
                <a:gd name="T18" fmla="*/ 32 w 45"/>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32">
                  <a:moveTo>
                    <a:pt x="32" y="132"/>
                  </a:moveTo>
                  <a:cubicBezTo>
                    <a:pt x="35" y="128"/>
                    <a:pt x="37" y="125"/>
                    <a:pt x="39" y="122"/>
                  </a:cubicBezTo>
                  <a:cubicBezTo>
                    <a:pt x="45" y="111"/>
                    <a:pt x="43" y="103"/>
                    <a:pt x="38" y="92"/>
                  </a:cubicBezTo>
                  <a:cubicBezTo>
                    <a:pt x="32" y="75"/>
                    <a:pt x="29" y="57"/>
                    <a:pt x="29" y="39"/>
                  </a:cubicBezTo>
                  <a:cubicBezTo>
                    <a:pt x="26" y="25"/>
                    <a:pt x="20" y="12"/>
                    <a:pt x="13" y="0"/>
                  </a:cubicBezTo>
                  <a:cubicBezTo>
                    <a:pt x="13" y="3"/>
                    <a:pt x="14" y="9"/>
                    <a:pt x="14" y="12"/>
                  </a:cubicBezTo>
                  <a:cubicBezTo>
                    <a:pt x="15" y="30"/>
                    <a:pt x="12" y="42"/>
                    <a:pt x="0" y="58"/>
                  </a:cubicBezTo>
                  <a:cubicBezTo>
                    <a:pt x="5" y="74"/>
                    <a:pt x="14" y="87"/>
                    <a:pt x="17" y="103"/>
                  </a:cubicBezTo>
                  <a:cubicBezTo>
                    <a:pt x="19" y="113"/>
                    <a:pt x="20" y="122"/>
                    <a:pt x="19" y="132"/>
                  </a:cubicBezTo>
                  <a:cubicBezTo>
                    <a:pt x="24" y="132"/>
                    <a:pt x="28" y="132"/>
                    <a:pt x="32" y="13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9" name="Freeform 71"/>
            <p:cNvSpPr/>
            <p:nvPr/>
          </p:nvSpPr>
          <p:spPr bwMode="auto">
            <a:xfrm>
              <a:off x="4691063" y="2039938"/>
              <a:ext cx="76200" cy="206375"/>
            </a:xfrm>
            <a:custGeom>
              <a:avLst/>
              <a:gdLst>
                <a:gd name="T0" fmla="*/ 30 w 34"/>
                <a:gd name="T1" fmla="*/ 58 h 91"/>
                <a:gd name="T2" fmla="*/ 7 w 34"/>
                <a:gd name="T3" fmla="*/ 0 h 91"/>
                <a:gd name="T4" fmla="*/ 5 w 34"/>
                <a:gd name="T5" fmla="*/ 24 h 91"/>
                <a:gd name="T6" fmla="*/ 0 w 34"/>
                <a:gd name="T7" fmla="*/ 54 h 91"/>
                <a:gd name="T8" fmla="*/ 23 w 34"/>
                <a:gd name="T9" fmla="*/ 87 h 91"/>
                <a:gd name="T10" fmla="*/ 33 w 34"/>
                <a:gd name="T11" fmla="*/ 91 h 91"/>
                <a:gd name="T12" fmla="*/ 30 w 34"/>
                <a:gd name="T13" fmla="*/ 58 h 91"/>
              </a:gdLst>
              <a:ahLst/>
              <a:cxnLst>
                <a:cxn ang="0">
                  <a:pos x="T0" y="T1"/>
                </a:cxn>
                <a:cxn ang="0">
                  <a:pos x="T2" y="T3"/>
                </a:cxn>
                <a:cxn ang="0">
                  <a:pos x="T4" y="T5"/>
                </a:cxn>
                <a:cxn ang="0">
                  <a:pos x="T6" y="T7"/>
                </a:cxn>
                <a:cxn ang="0">
                  <a:pos x="T8" y="T9"/>
                </a:cxn>
                <a:cxn ang="0">
                  <a:pos x="T10" y="T11"/>
                </a:cxn>
                <a:cxn ang="0">
                  <a:pos x="T12" y="T13"/>
                </a:cxn>
              </a:cxnLst>
              <a:rect l="0" t="0" r="r" b="b"/>
              <a:pathLst>
                <a:path w="34" h="91">
                  <a:moveTo>
                    <a:pt x="30" y="58"/>
                  </a:moveTo>
                  <a:cubicBezTo>
                    <a:pt x="26" y="45"/>
                    <a:pt x="12" y="14"/>
                    <a:pt x="7" y="0"/>
                  </a:cubicBezTo>
                  <a:cubicBezTo>
                    <a:pt x="7" y="11"/>
                    <a:pt x="6" y="20"/>
                    <a:pt x="5" y="24"/>
                  </a:cubicBezTo>
                  <a:cubicBezTo>
                    <a:pt x="3" y="34"/>
                    <a:pt x="0" y="45"/>
                    <a:pt x="0" y="54"/>
                  </a:cubicBezTo>
                  <a:cubicBezTo>
                    <a:pt x="0" y="69"/>
                    <a:pt x="15" y="82"/>
                    <a:pt x="23" y="87"/>
                  </a:cubicBezTo>
                  <a:cubicBezTo>
                    <a:pt x="26" y="89"/>
                    <a:pt x="30" y="90"/>
                    <a:pt x="33" y="91"/>
                  </a:cubicBezTo>
                  <a:cubicBezTo>
                    <a:pt x="34" y="80"/>
                    <a:pt x="33" y="69"/>
                    <a:pt x="30" y="58"/>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80" name="Freeform 72"/>
            <p:cNvSpPr/>
            <p:nvPr/>
          </p:nvSpPr>
          <p:spPr bwMode="auto">
            <a:xfrm>
              <a:off x="4651375" y="2232025"/>
              <a:ext cx="265113" cy="112713"/>
            </a:xfrm>
            <a:custGeom>
              <a:avLst/>
              <a:gdLst>
                <a:gd name="T0" fmla="*/ 160 w 167"/>
                <a:gd name="T1" fmla="*/ 71 h 71"/>
                <a:gd name="T2" fmla="*/ 159 w 167"/>
                <a:gd name="T3" fmla="*/ 70 h 71"/>
                <a:gd name="T4" fmla="*/ 1 w 167"/>
                <a:gd name="T5" fmla="*/ 26 h 71"/>
                <a:gd name="T6" fmla="*/ 0 w 167"/>
                <a:gd name="T7" fmla="*/ 24 h 71"/>
                <a:gd name="T8" fmla="*/ 0 w 167"/>
                <a:gd name="T9" fmla="*/ 23 h 71"/>
                <a:gd name="T10" fmla="*/ 5 w 167"/>
                <a:gd name="T11" fmla="*/ 1 h 71"/>
                <a:gd name="T12" fmla="*/ 7 w 167"/>
                <a:gd name="T13" fmla="*/ 0 h 71"/>
                <a:gd name="T14" fmla="*/ 8 w 167"/>
                <a:gd name="T15" fmla="*/ 0 h 71"/>
                <a:gd name="T16" fmla="*/ 166 w 167"/>
                <a:gd name="T17" fmla="*/ 46 h 71"/>
                <a:gd name="T18" fmla="*/ 167 w 167"/>
                <a:gd name="T19" fmla="*/ 46 h 71"/>
                <a:gd name="T20" fmla="*/ 167 w 167"/>
                <a:gd name="T21" fmla="*/ 48 h 71"/>
                <a:gd name="T22" fmla="*/ 162 w 167"/>
                <a:gd name="T23" fmla="*/ 68 h 71"/>
                <a:gd name="T24" fmla="*/ 160 w 167"/>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71">
                  <a:moveTo>
                    <a:pt x="160" y="71"/>
                  </a:moveTo>
                  <a:lnTo>
                    <a:pt x="159" y="70"/>
                  </a:lnTo>
                  <a:lnTo>
                    <a:pt x="1" y="26"/>
                  </a:lnTo>
                  <a:lnTo>
                    <a:pt x="0" y="24"/>
                  </a:lnTo>
                  <a:lnTo>
                    <a:pt x="0" y="23"/>
                  </a:lnTo>
                  <a:lnTo>
                    <a:pt x="5" y="1"/>
                  </a:lnTo>
                  <a:lnTo>
                    <a:pt x="7" y="0"/>
                  </a:lnTo>
                  <a:lnTo>
                    <a:pt x="8" y="0"/>
                  </a:lnTo>
                  <a:lnTo>
                    <a:pt x="166" y="46"/>
                  </a:lnTo>
                  <a:lnTo>
                    <a:pt x="167" y="46"/>
                  </a:lnTo>
                  <a:lnTo>
                    <a:pt x="167" y="48"/>
                  </a:lnTo>
                  <a:lnTo>
                    <a:pt x="162" y="68"/>
                  </a:lnTo>
                  <a:lnTo>
                    <a:pt x="160" y="71"/>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81" name="Freeform 73"/>
            <p:cNvSpPr/>
            <p:nvPr/>
          </p:nvSpPr>
          <p:spPr bwMode="auto">
            <a:xfrm>
              <a:off x="4797425" y="2236788"/>
              <a:ext cx="114300" cy="47625"/>
            </a:xfrm>
            <a:custGeom>
              <a:avLst/>
              <a:gdLst>
                <a:gd name="T0" fmla="*/ 67 w 72"/>
                <a:gd name="T1" fmla="*/ 0 h 30"/>
                <a:gd name="T2" fmla="*/ 0 w 72"/>
                <a:gd name="T3" fmla="*/ 18 h 30"/>
                <a:gd name="T4" fmla="*/ 38 w 72"/>
                <a:gd name="T5" fmla="*/ 30 h 30"/>
                <a:gd name="T6" fmla="*/ 72 w 72"/>
                <a:gd name="T7" fmla="*/ 20 h 30"/>
                <a:gd name="T8" fmla="*/ 67 w 72"/>
                <a:gd name="T9" fmla="*/ 0 h 30"/>
              </a:gdLst>
              <a:ahLst/>
              <a:cxnLst>
                <a:cxn ang="0">
                  <a:pos x="T0" y="T1"/>
                </a:cxn>
                <a:cxn ang="0">
                  <a:pos x="T2" y="T3"/>
                </a:cxn>
                <a:cxn ang="0">
                  <a:pos x="T4" y="T5"/>
                </a:cxn>
                <a:cxn ang="0">
                  <a:pos x="T6" y="T7"/>
                </a:cxn>
                <a:cxn ang="0">
                  <a:pos x="T8" y="T9"/>
                </a:cxn>
              </a:cxnLst>
              <a:rect l="0" t="0" r="r" b="b"/>
              <a:pathLst>
                <a:path w="72" h="30">
                  <a:moveTo>
                    <a:pt x="67" y="0"/>
                  </a:moveTo>
                  <a:lnTo>
                    <a:pt x="0" y="18"/>
                  </a:lnTo>
                  <a:lnTo>
                    <a:pt x="38" y="30"/>
                  </a:lnTo>
                  <a:lnTo>
                    <a:pt x="72" y="20"/>
                  </a:lnTo>
                  <a:lnTo>
                    <a:pt x="67" y="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82" name="Freeform 74"/>
            <p:cNvSpPr/>
            <p:nvPr/>
          </p:nvSpPr>
          <p:spPr bwMode="auto">
            <a:xfrm>
              <a:off x="4654550" y="2290763"/>
              <a:ext cx="115888" cy="49212"/>
            </a:xfrm>
            <a:custGeom>
              <a:avLst/>
              <a:gdLst>
                <a:gd name="T0" fmla="*/ 0 w 73"/>
                <a:gd name="T1" fmla="*/ 10 h 31"/>
                <a:gd name="T2" fmla="*/ 6 w 73"/>
                <a:gd name="T3" fmla="*/ 31 h 31"/>
                <a:gd name="T4" fmla="*/ 73 w 73"/>
                <a:gd name="T5" fmla="*/ 11 h 31"/>
                <a:gd name="T6" fmla="*/ 35 w 73"/>
                <a:gd name="T7" fmla="*/ 0 h 31"/>
                <a:gd name="T8" fmla="*/ 0 w 73"/>
                <a:gd name="T9" fmla="*/ 10 h 31"/>
              </a:gdLst>
              <a:ahLst/>
              <a:cxnLst>
                <a:cxn ang="0">
                  <a:pos x="T0" y="T1"/>
                </a:cxn>
                <a:cxn ang="0">
                  <a:pos x="T2" y="T3"/>
                </a:cxn>
                <a:cxn ang="0">
                  <a:pos x="T4" y="T5"/>
                </a:cxn>
                <a:cxn ang="0">
                  <a:pos x="T6" y="T7"/>
                </a:cxn>
                <a:cxn ang="0">
                  <a:pos x="T8" y="T9"/>
                </a:cxn>
              </a:cxnLst>
              <a:rect l="0" t="0" r="r" b="b"/>
              <a:pathLst>
                <a:path w="73" h="31">
                  <a:moveTo>
                    <a:pt x="0" y="10"/>
                  </a:moveTo>
                  <a:lnTo>
                    <a:pt x="6" y="31"/>
                  </a:lnTo>
                  <a:lnTo>
                    <a:pt x="73" y="11"/>
                  </a:lnTo>
                  <a:lnTo>
                    <a:pt x="35" y="0"/>
                  </a:lnTo>
                  <a:lnTo>
                    <a:pt x="0" y="1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83" name="Rectangle 75"/>
            <p:cNvSpPr>
              <a:spLocks noChangeArrowheads="1"/>
            </p:cNvSpPr>
            <p:nvPr/>
          </p:nvSpPr>
          <p:spPr bwMode="auto">
            <a:xfrm>
              <a:off x="5387975" y="2117725"/>
              <a:ext cx="36513" cy="155575"/>
            </a:xfrm>
            <a:prstGeom prst="rect">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84" name="Oval 76"/>
            <p:cNvSpPr>
              <a:spLocks noChangeArrowheads="1"/>
            </p:cNvSpPr>
            <p:nvPr/>
          </p:nvSpPr>
          <p:spPr bwMode="auto">
            <a:xfrm>
              <a:off x="5387975" y="2065338"/>
              <a:ext cx="36513" cy="38100"/>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85" name="Freeform 77"/>
            <p:cNvSpPr>
              <a:spLocks noEditPoints="1"/>
            </p:cNvSpPr>
            <p:nvPr/>
          </p:nvSpPr>
          <p:spPr bwMode="auto">
            <a:xfrm>
              <a:off x="5226050" y="1987550"/>
              <a:ext cx="360363" cy="36195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86" name="Freeform 78"/>
            <p:cNvSpPr>
              <a:spLocks noEditPoints="1"/>
            </p:cNvSpPr>
            <p:nvPr/>
          </p:nvSpPr>
          <p:spPr bwMode="auto">
            <a:xfrm>
              <a:off x="5875338" y="1987550"/>
              <a:ext cx="360362" cy="36195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87" name="Freeform 79"/>
            <p:cNvSpPr/>
            <p:nvPr/>
          </p:nvSpPr>
          <p:spPr bwMode="auto">
            <a:xfrm>
              <a:off x="5989638" y="2062163"/>
              <a:ext cx="131762" cy="160337"/>
            </a:xfrm>
            <a:custGeom>
              <a:avLst/>
              <a:gdLst>
                <a:gd name="T0" fmla="*/ 22 w 58"/>
                <a:gd name="T1" fmla="*/ 71 h 71"/>
                <a:gd name="T2" fmla="*/ 37 w 58"/>
                <a:gd name="T3" fmla="*/ 71 h 71"/>
                <a:gd name="T4" fmla="*/ 37 w 58"/>
                <a:gd name="T5" fmla="*/ 59 h 71"/>
                <a:gd name="T6" fmla="*/ 43 w 58"/>
                <a:gd name="T7" fmla="*/ 50 h 71"/>
                <a:gd name="T8" fmla="*/ 58 w 58"/>
                <a:gd name="T9" fmla="*/ 28 h 71"/>
                <a:gd name="T10" fmla="*/ 36 w 58"/>
                <a:gd name="T11" fmla="*/ 2 h 71"/>
                <a:gd name="T12" fmla="*/ 8 w 58"/>
                <a:gd name="T13" fmla="*/ 10 h 71"/>
                <a:gd name="T14" fmla="*/ 0 w 58"/>
                <a:gd name="T15" fmla="*/ 36 h 71"/>
                <a:gd name="T16" fmla="*/ 15 w 58"/>
                <a:gd name="T17" fmla="*/ 36 h 71"/>
                <a:gd name="T18" fmla="*/ 15 w 58"/>
                <a:gd name="T19" fmla="*/ 33 h 71"/>
                <a:gd name="T20" fmla="*/ 26 w 58"/>
                <a:gd name="T21" fmla="*/ 17 h 71"/>
                <a:gd name="T22" fmla="*/ 39 w 58"/>
                <a:gd name="T23" fmla="*/ 21 h 71"/>
                <a:gd name="T24" fmla="*/ 37 w 58"/>
                <a:gd name="T25" fmla="*/ 35 h 71"/>
                <a:gd name="T26" fmla="*/ 29 w 58"/>
                <a:gd name="T27" fmla="*/ 41 h 71"/>
                <a:gd name="T28" fmla="*/ 22 w 58"/>
                <a:gd name="T29" fmla="*/ 53 h 71"/>
                <a:gd name="T30" fmla="*/ 22 w 58"/>
                <a:gd name="T3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1">
                  <a:moveTo>
                    <a:pt x="22" y="71"/>
                  </a:moveTo>
                  <a:cubicBezTo>
                    <a:pt x="37" y="71"/>
                    <a:pt x="37" y="71"/>
                    <a:pt x="37" y="71"/>
                  </a:cubicBezTo>
                  <a:cubicBezTo>
                    <a:pt x="37" y="59"/>
                    <a:pt x="37" y="59"/>
                    <a:pt x="37" y="59"/>
                  </a:cubicBezTo>
                  <a:cubicBezTo>
                    <a:pt x="37" y="56"/>
                    <a:pt x="39" y="53"/>
                    <a:pt x="43" y="50"/>
                  </a:cubicBezTo>
                  <a:cubicBezTo>
                    <a:pt x="47" y="47"/>
                    <a:pt x="58" y="42"/>
                    <a:pt x="58" y="28"/>
                  </a:cubicBezTo>
                  <a:cubicBezTo>
                    <a:pt x="58" y="14"/>
                    <a:pt x="46" y="4"/>
                    <a:pt x="36" y="2"/>
                  </a:cubicBezTo>
                  <a:cubicBezTo>
                    <a:pt x="27" y="0"/>
                    <a:pt x="16" y="2"/>
                    <a:pt x="8" y="10"/>
                  </a:cubicBezTo>
                  <a:cubicBezTo>
                    <a:pt x="1" y="17"/>
                    <a:pt x="0" y="23"/>
                    <a:pt x="0" y="36"/>
                  </a:cubicBezTo>
                  <a:cubicBezTo>
                    <a:pt x="15" y="36"/>
                    <a:pt x="15" y="36"/>
                    <a:pt x="15" y="36"/>
                  </a:cubicBezTo>
                  <a:cubicBezTo>
                    <a:pt x="15" y="33"/>
                    <a:pt x="15" y="33"/>
                    <a:pt x="15" y="33"/>
                  </a:cubicBezTo>
                  <a:cubicBezTo>
                    <a:pt x="15" y="26"/>
                    <a:pt x="16" y="19"/>
                    <a:pt x="26" y="17"/>
                  </a:cubicBezTo>
                  <a:cubicBezTo>
                    <a:pt x="31" y="16"/>
                    <a:pt x="36" y="18"/>
                    <a:pt x="39" y="21"/>
                  </a:cubicBezTo>
                  <a:cubicBezTo>
                    <a:pt x="43" y="24"/>
                    <a:pt x="43" y="32"/>
                    <a:pt x="37" y="35"/>
                  </a:cubicBezTo>
                  <a:cubicBezTo>
                    <a:pt x="29" y="41"/>
                    <a:pt x="29" y="41"/>
                    <a:pt x="29" y="41"/>
                  </a:cubicBezTo>
                  <a:cubicBezTo>
                    <a:pt x="24" y="44"/>
                    <a:pt x="22" y="48"/>
                    <a:pt x="22" y="53"/>
                  </a:cubicBezTo>
                  <a:cubicBezTo>
                    <a:pt x="22" y="71"/>
                    <a:pt x="22" y="71"/>
                    <a:pt x="22" y="71"/>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88" name="Oval 80"/>
            <p:cNvSpPr>
              <a:spLocks noChangeArrowheads="1"/>
            </p:cNvSpPr>
            <p:nvPr/>
          </p:nvSpPr>
          <p:spPr bwMode="auto">
            <a:xfrm>
              <a:off x="6040438" y="2236788"/>
              <a:ext cx="34925" cy="36512"/>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89" name="Freeform 81"/>
            <p:cNvSpPr/>
            <p:nvPr/>
          </p:nvSpPr>
          <p:spPr bwMode="auto">
            <a:xfrm>
              <a:off x="6507163" y="2008188"/>
              <a:ext cx="396875" cy="330200"/>
            </a:xfrm>
            <a:custGeom>
              <a:avLst/>
              <a:gdLst>
                <a:gd name="T0" fmla="*/ 0 w 250"/>
                <a:gd name="T1" fmla="*/ 184 h 208"/>
                <a:gd name="T2" fmla="*/ 45 w 250"/>
                <a:gd name="T3" fmla="*/ 184 h 208"/>
                <a:gd name="T4" fmla="*/ 45 w 250"/>
                <a:gd name="T5" fmla="*/ 138 h 208"/>
                <a:gd name="T6" fmla="*/ 91 w 250"/>
                <a:gd name="T7" fmla="*/ 138 h 208"/>
                <a:gd name="T8" fmla="*/ 91 w 250"/>
                <a:gd name="T9" fmla="*/ 91 h 208"/>
                <a:gd name="T10" fmla="*/ 136 w 250"/>
                <a:gd name="T11" fmla="*/ 91 h 208"/>
                <a:gd name="T12" fmla="*/ 136 w 250"/>
                <a:gd name="T13" fmla="*/ 46 h 208"/>
                <a:gd name="T14" fmla="*/ 182 w 250"/>
                <a:gd name="T15" fmla="*/ 46 h 208"/>
                <a:gd name="T16" fmla="*/ 182 w 250"/>
                <a:gd name="T17" fmla="*/ 0 h 208"/>
                <a:gd name="T18" fmla="*/ 250 w 250"/>
                <a:gd name="T19" fmla="*/ 0 h 208"/>
                <a:gd name="T20" fmla="*/ 250 w 250"/>
                <a:gd name="T21" fmla="*/ 23 h 208"/>
                <a:gd name="T22" fmla="*/ 204 w 250"/>
                <a:gd name="T23" fmla="*/ 23 h 208"/>
                <a:gd name="T24" fmla="*/ 204 w 250"/>
                <a:gd name="T25" fmla="*/ 69 h 208"/>
                <a:gd name="T26" fmla="*/ 159 w 250"/>
                <a:gd name="T27" fmla="*/ 69 h 208"/>
                <a:gd name="T28" fmla="*/ 159 w 250"/>
                <a:gd name="T29" fmla="*/ 115 h 208"/>
                <a:gd name="T30" fmla="*/ 113 w 250"/>
                <a:gd name="T31" fmla="*/ 115 h 208"/>
                <a:gd name="T32" fmla="*/ 113 w 250"/>
                <a:gd name="T33" fmla="*/ 161 h 208"/>
                <a:gd name="T34" fmla="*/ 68 w 250"/>
                <a:gd name="T35" fmla="*/ 161 h 208"/>
                <a:gd name="T36" fmla="*/ 68 w 250"/>
                <a:gd name="T37" fmla="*/ 208 h 208"/>
                <a:gd name="T38" fmla="*/ 0 w 250"/>
                <a:gd name="T39" fmla="*/ 208 h 208"/>
                <a:gd name="T40" fmla="*/ 0 w 250"/>
                <a:gd name="T41"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08">
                  <a:moveTo>
                    <a:pt x="0" y="184"/>
                  </a:moveTo>
                  <a:lnTo>
                    <a:pt x="45" y="184"/>
                  </a:lnTo>
                  <a:lnTo>
                    <a:pt x="45" y="138"/>
                  </a:lnTo>
                  <a:lnTo>
                    <a:pt x="91" y="138"/>
                  </a:lnTo>
                  <a:lnTo>
                    <a:pt x="91" y="91"/>
                  </a:lnTo>
                  <a:lnTo>
                    <a:pt x="136" y="91"/>
                  </a:lnTo>
                  <a:lnTo>
                    <a:pt x="136" y="46"/>
                  </a:lnTo>
                  <a:lnTo>
                    <a:pt x="182" y="46"/>
                  </a:lnTo>
                  <a:lnTo>
                    <a:pt x="182" y="0"/>
                  </a:lnTo>
                  <a:lnTo>
                    <a:pt x="250" y="0"/>
                  </a:lnTo>
                  <a:lnTo>
                    <a:pt x="250" y="23"/>
                  </a:lnTo>
                  <a:lnTo>
                    <a:pt x="204" y="23"/>
                  </a:lnTo>
                  <a:lnTo>
                    <a:pt x="204" y="69"/>
                  </a:lnTo>
                  <a:lnTo>
                    <a:pt x="159" y="69"/>
                  </a:lnTo>
                  <a:lnTo>
                    <a:pt x="159" y="115"/>
                  </a:lnTo>
                  <a:lnTo>
                    <a:pt x="113" y="115"/>
                  </a:lnTo>
                  <a:lnTo>
                    <a:pt x="113" y="161"/>
                  </a:lnTo>
                  <a:lnTo>
                    <a:pt x="68" y="161"/>
                  </a:lnTo>
                  <a:lnTo>
                    <a:pt x="68" y="208"/>
                  </a:lnTo>
                  <a:lnTo>
                    <a:pt x="0" y="208"/>
                  </a:lnTo>
                  <a:lnTo>
                    <a:pt x="0" y="184"/>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90" name="Freeform 82"/>
            <p:cNvSpPr/>
            <p:nvPr/>
          </p:nvSpPr>
          <p:spPr bwMode="auto">
            <a:xfrm>
              <a:off x="7200900" y="1974850"/>
              <a:ext cx="342900" cy="347663"/>
            </a:xfrm>
            <a:custGeom>
              <a:avLst/>
              <a:gdLst>
                <a:gd name="T0" fmla="*/ 111 w 152"/>
                <a:gd name="T1" fmla="*/ 68 h 154"/>
                <a:gd name="T2" fmla="*/ 111 w 152"/>
                <a:gd name="T3" fmla="*/ 34 h 154"/>
                <a:gd name="T4" fmla="*/ 144 w 152"/>
                <a:gd name="T5" fmla="*/ 37 h 154"/>
                <a:gd name="T6" fmla="*/ 144 w 152"/>
                <a:gd name="T7" fmla="*/ 9 h 154"/>
                <a:gd name="T8" fmla="*/ 105 w 152"/>
                <a:gd name="T9" fmla="*/ 9 h 154"/>
                <a:gd name="T10" fmla="*/ 105 w 152"/>
                <a:gd name="T11" fmla="*/ 9 h 154"/>
                <a:gd name="T12" fmla="*/ 105 w 152"/>
                <a:gd name="T13" fmla="*/ 9 h 154"/>
                <a:gd name="T14" fmla="*/ 105 w 152"/>
                <a:gd name="T15" fmla="*/ 64 h 154"/>
                <a:gd name="T16" fmla="*/ 76 w 152"/>
                <a:gd name="T17" fmla="*/ 45 h 154"/>
                <a:gd name="T18" fmla="*/ 0 w 152"/>
                <a:gd name="T19" fmla="*/ 94 h 154"/>
                <a:gd name="T20" fmla="*/ 18 w 152"/>
                <a:gd name="T21" fmla="*/ 94 h 154"/>
                <a:gd name="T22" fmla="*/ 18 w 152"/>
                <a:gd name="T23" fmla="*/ 154 h 154"/>
                <a:gd name="T24" fmla="*/ 61 w 152"/>
                <a:gd name="T25" fmla="*/ 154 h 154"/>
                <a:gd name="T26" fmla="*/ 61 w 152"/>
                <a:gd name="T27" fmla="*/ 113 h 154"/>
                <a:gd name="T28" fmla="*/ 91 w 152"/>
                <a:gd name="T29" fmla="*/ 113 h 154"/>
                <a:gd name="T30" fmla="*/ 91 w 152"/>
                <a:gd name="T31" fmla="*/ 153 h 154"/>
                <a:gd name="T32" fmla="*/ 134 w 152"/>
                <a:gd name="T33" fmla="*/ 153 h 154"/>
                <a:gd name="T34" fmla="*/ 134 w 152"/>
                <a:gd name="T35" fmla="*/ 94 h 154"/>
                <a:gd name="T36" fmla="*/ 152 w 152"/>
                <a:gd name="T37" fmla="*/ 94 h 154"/>
                <a:gd name="T38" fmla="*/ 111 w 152"/>
                <a:gd name="T39"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54">
                  <a:moveTo>
                    <a:pt x="111" y="68"/>
                  </a:moveTo>
                  <a:cubicBezTo>
                    <a:pt x="111" y="34"/>
                    <a:pt x="111" y="34"/>
                    <a:pt x="111" y="34"/>
                  </a:cubicBezTo>
                  <a:cubicBezTo>
                    <a:pt x="122" y="33"/>
                    <a:pt x="133" y="44"/>
                    <a:pt x="144" y="37"/>
                  </a:cubicBezTo>
                  <a:cubicBezTo>
                    <a:pt x="144" y="9"/>
                    <a:pt x="144" y="9"/>
                    <a:pt x="144" y="9"/>
                  </a:cubicBezTo>
                  <a:cubicBezTo>
                    <a:pt x="131" y="17"/>
                    <a:pt x="118" y="0"/>
                    <a:pt x="105" y="9"/>
                  </a:cubicBezTo>
                  <a:cubicBezTo>
                    <a:pt x="105" y="9"/>
                    <a:pt x="105" y="9"/>
                    <a:pt x="105" y="9"/>
                  </a:cubicBezTo>
                  <a:cubicBezTo>
                    <a:pt x="105" y="9"/>
                    <a:pt x="105" y="9"/>
                    <a:pt x="105" y="9"/>
                  </a:cubicBezTo>
                  <a:cubicBezTo>
                    <a:pt x="105" y="64"/>
                    <a:pt x="105" y="64"/>
                    <a:pt x="105" y="64"/>
                  </a:cubicBezTo>
                  <a:cubicBezTo>
                    <a:pt x="76" y="45"/>
                    <a:pt x="76" y="45"/>
                    <a:pt x="76" y="45"/>
                  </a:cubicBezTo>
                  <a:cubicBezTo>
                    <a:pt x="0" y="94"/>
                    <a:pt x="0" y="94"/>
                    <a:pt x="0" y="94"/>
                  </a:cubicBezTo>
                  <a:cubicBezTo>
                    <a:pt x="18" y="94"/>
                    <a:pt x="18" y="94"/>
                    <a:pt x="18" y="94"/>
                  </a:cubicBezTo>
                  <a:cubicBezTo>
                    <a:pt x="18" y="154"/>
                    <a:pt x="18" y="154"/>
                    <a:pt x="18" y="154"/>
                  </a:cubicBezTo>
                  <a:cubicBezTo>
                    <a:pt x="61" y="154"/>
                    <a:pt x="61" y="154"/>
                    <a:pt x="61" y="154"/>
                  </a:cubicBezTo>
                  <a:cubicBezTo>
                    <a:pt x="61" y="113"/>
                    <a:pt x="61" y="113"/>
                    <a:pt x="61" y="113"/>
                  </a:cubicBezTo>
                  <a:cubicBezTo>
                    <a:pt x="91" y="113"/>
                    <a:pt x="91" y="113"/>
                    <a:pt x="91" y="113"/>
                  </a:cubicBezTo>
                  <a:cubicBezTo>
                    <a:pt x="91" y="153"/>
                    <a:pt x="91" y="153"/>
                    <a:pt x="91" y="153"/>
                  </a:cubicBezTo>
                  <a:cubicBezTo>
                    <a:pt x="134" y="153"/>
                    <a:pt x="134" y="153"/>
                    <a:pt x="134" y="153"/>
                  </a:cubicBezTo>
                  <a:cubicBezTo>
                    <a:pt x="134" y="94"/>
                    <a:pt x="134" y="94"/>
                    <a:pt x="134" y="94"/>
                  </a:cubicBezTo>
                  <a:cubicBezTo>
                    <a:pt x="152" y="94"/>
                    <a:pt x="152" y="94"/>
                    <a:pt x="152" y="94"/>
                  </a:cubicBezTo>
                  <a:lnTo>
                    <a:pt x="111" y="68"/>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91" name="Freeform 83"/>
            <p:cNvSpPr>
              <a:spLocks noEditPoints="1"/>
            </p:cNvSpPr>
            <p:nvPr/>
          </p:nvSpPr>
          <p:spPr bwMode="auto">
            <a:xfrm>
              <a:off x="7839075" y="1960563"/>
              <a:ext cx="311150" cy="371475"/>
            </a:xfrm>
            <a:custGeom>
              <a:avLst/>
              <a:gdLst>
                <a:gd name="T0" fmla="*/ 78 w 138"/>
                <a:gd name="T1" fmla="*/ 53 h 164"/>
                <a:gd name="T2" fmla="*/ 116 w 138"/>
                <a:gd name="T3" fmla="*/ 6 h 164"/>
                <a:gd name="T4" fmla="*/ 109 w 138"/>
                <a:gd name="T5" fmla="*/ 0 h 164"/>
                <a:gd name="T6" fmla="*/ 67 w 138"/>
                <a:gd name="T7" fmla="*/ 53 h 164"/>
                <a:gd name="T8" fmla="*/ 66 w 138"/>
                <a:gd name="T9" fmla="*/ 53 h 164"/>
                <a:gd name="T10" fmla="*/ 36 w 138"/>
                <a:gd name="T11" fmla="*/ 29 h 164"/>
                <a:gd name="T12" fmla="*/ 31 w 138"/>
                <a:gd name="T13" fmla="*/ 35 h 164"/>
                <a:gd name="T14" fmla="*/ 54 w 138"/>
                <a:gd name="T15" fmla="*/ 53 h 164"/>
                <a:gd name="T16" fmla="*/ 0 w 138"/>
                <a:gd name="T17" fmla="*/ 53 h 164"/>
                <a:gd name="T18" fmla="*/ 0 w 138"/>
                <a:gd name="T19" fmla="*/ 164 h 164"/>
                <a:gd name="T20" fmla="*/ 138 w 138"/>
                <a:gd name="T21" fmla="*/ 164 h 164"/>
                <a:gd name="T22" fmla="*/ 138 w 138"/>
                <a:gd name="T23" fmla="*/ 53 h 164"/>
                <a:gd name="T24" fmla="*/ 78 w 138"/>
                <a:gd name="T25" fmla="*/ 53 h 164"/>
                <a:gd name="T26" fmla="*/ 92 w 138"/>
                <a:gd name="T27" fmla="*/ 153 h 164"/>
                <a:gd name="T28" fmla="*/ 84 w 138"/>
                <a:gd name="T29" fmla="*/ 145 h 164"/>
                <a:gd name="T30" fmla="*/ 92 w 138"/>
                <a:gd name="T31" fmla="*/ 137 h 164"/>
                <a:gd name="T32" fmla="*/ 100 w 138"/>
                <a:gd name="T33" fmla="*/ 145 h 164"/>
                <a:gd name="T34" fmla="*/ 92 w 138"/>
                <a:gd name="T35" fmla="*/ 153 h 164"/>
                <a:gd name="T36" fmla="*/ 113 w 138"/>
                <a:gd name="T37" fmla="*/ 153 h 164"/>
                <a:gd name="T38" fmla="*/ 104 w 138"/>
                <a:gd name="T39" fmla="*/ 145 h 164"/>
                <a:gd name="T40" fmla="*/ 113 w 138"/>
                <a:gd name="T41" fmla="*/ 137 h 164"/>
                <a:gd name="T42" fmla="*/ 121 w 138"/>
                <a:gd name="T43" fmla="*/ 145 h 164"/>
                <a:gd name="T44" fmla="*/ 113 w 138"/>
                <a:gd name="T45" fmla="*/ 153 h 164"/>
                <a:gd name="T46" fmla="*/ 125 w 138"/>
                <a:gd name="T47" fmla="*/ 129 h 164"/>
                <a:gd name="T48" fmla="*/ 13 w 138"/>
                <a:gd name="T49" fmla="*/ 129 h 164"/>
                <a:gd name="T50" fmla="*/ 13 w 138"/>
                <a:gd name="T51" fmla="*/ 65 h 164"/>
                <a:gd name="T52" fmla="*/ 125 w 138"/>
                <a:gd name="T53" fmla="*/ 65 h 164"/>
                <a:gd name="T54" fmla="*/ 125 w 138"/>
                <a:gd name="T5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4">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92" name="Oval 84"/>
            <p:cNvSpPr>
              <a:spLocks noChangeArrowheads="1"/>
            </p:cNvSpPr>
            <p:nvPr/>
          </p:nvSpPr>
          <p:spPr bwMode="auto">
            <a:xfrm>
              <a:off x="812800" y="2713038"/>
              <a:ext cx="92075" cy="90487"/>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93" name="Oval 85"/>
            <p:cNvSpPr>
              <a:spLocks noChangeArrowheads="1"/>
            </p:cNvSpPr>
            <p:nvPr/>
          </p:nvSpPr>
          <p:spPr bwMode="auto">
            <a:xfrm>
              <a:off x="1030288" y="2713038"/>
              <a:ext cx="93662" cy="92075"/>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94" name="Oval 86"/>
            <p:cNvSpPr>
              <a:spLocks noChangeArrowheads="1"/>
            </p:cNvSpPr>
            <p:nvPr/>
          </p:nvSpPr>
          <p:spPr bwMode="auto">
            <a:xfrm>
              <a:off x="873125" y="2816225"/>
              <a:ext cx="87313" cy="88900"/>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95" name="Oval 87"/>
            <p:cNvSpPr>
              <a:spLocks noChangeArrowheads="1"/>
            </p:cNvSpPr>
            <p:nvPr/>
          </p:nvSpPr>
          <p:spPr bwMode="auto">
            <a:xfrm>
              <a:off x="974725" y="2814638"/>
              <a:ext cx="90488" cy="90487"/>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96" name="Oval 88"/>
            <p:cNvSpPr>
              <a:spLocks noChangeArrowheads="1"/>
            </p:cNvSpPr>
            <p:nvPr/>
          </p:nvSpPr>
          <p:spPr bwMode="auto">
            <a:xfrm>
              <a:off x="920750" y="2909888"/>
              <a:ext cx="92075" cy="90487"/>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97" name="Freeform 89"/>
            <p:cNvSpPr/>
            <p:nvPr/>
          </p:nvSpPr>
          <p:spPr bwMode="auto">
            <a:xfrm>
              <a:off x="874713" y="2628900"/>
              <a:ext cx="185737" cy="176213"/>
            </a:xfrm>
            <a:custGeom>
              <a:avLst/>
              <a:gdLst>
                <a:gd name="T0" fmla="*/ 37 w 82"/>
                <a:gd name="T1" fmla="*/ 41 h 78"/>
                <a:gd name="T2" fmla="*/ 21 w 82"/>
                <a:gd name="T3" fmla="*/ 59 h 78"/>
                <a:gd name="T4" fmla="*/ 40 w 82"/>
                <a:gd name="T5" fmla="*/ 78 h 78"/>
                <a:gd name="T6" fmla="*/ 59 w 82"/>
                <a:gd name="T7" fmla="*/ 59 h 78"/>
                <a:gd name="T8" fmla="*/ 45 w 82"/>
                <a:gd name="T9" fmla="*/ 41 h 78"/>
                <a:gd name="T10" fmla="*/ 45 w 82"/>
                <a:gd name="T11" fmla="*/ 8 h 78"/>
                <a:gd name="T12" fmla="*/ 82 w 82"/>
                <a:gd name="T13" fmla="*/ 8 h 78"/>
                <a:gd name="T14" fmla="*/ 82 w 82"/>
                <a:gd name="T15" fmla="*/ 0 h 78"/>
                <a:gd name="T16" fmla="*/ 0 w 82"/>
                <a:gd name="T17" fmla="*/ 0 h 78"/>
                <a:gd name="T18" fmla="*/ 0 w 82"/>
                <a:gd name="T19" fmla="*/ 8 h 78"/>
                <a:gd name="T20" fmla="*/ 37 w 82"/>
                <a:gd name="T21" fmla="*/ 8 h 78"/>
                <a:gd name="T22" fmla="*/ 37 w 82"/>
                <a:gd name="T23"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78">
                  <a:moveTo>
                    <a:pt x="37" y="41"/>
                  </a:moveTo>
                  <a:cubicBezTo>
                    <a:pt x="28" y="42"/>
                    <a:pt x="21" y="50"/>
                    <a:pt x="21" y="59"/>
                  </a:cubicBezTo>
                  <a:cubicBezTo>
                    <a:pt x="21" y="70"/>
                    <a:pt x="30" y="78"/>
                    <a:pt x="40" y="78"/>
                  </a:cubicBezTo>
                  <a:cubicBezTo>
                    <a:pt x="51" y="78"/>
                    <a:pt x="59" y="70"/>
                    <a:pt x="59" y="59"/>
                  </a:cubicBezTo>
                  <a:cubicBezTo>
                    <a:pt x="59" y="51"/>
                    <a:pt x="53" y="43"/>
                    <a:pt x="45" y="41"/>
                  </a:cubicBezTo>
                  <a:cubicBezTo>
                    <a:pt x="45" y="8"/>
                    <a:pt x="45" y="8"/>
                    <a:pt x="45" y="8"/>
                  </a:cubicBezTo>
                  <a:cubicBezTo>
                    <a:pt x="82" y="8"/>
                    <a:pt x="82" y="8"/>
                    <a:pt x="82" y="8"/>
                  </a:cubicBezTo>
                  <a:cubicBezTo>
                    <a:pt x="82" y="0"/>
                    <a:pt x="82" y="0"/>
                    <a:pt x="82" y="0"/>
                  </a:cubicBezTo>
                  <a:cubicBezTo>
                    <a:pt x="0" y="0"/>
                    <a:pt x="0" y="0"/>
                    <a:pt x="0" y="0"/>
                  </a:cubicBezTo>
                  <a:cubicBezTo>
                    <a:pt x="0" y="8"/>
                    <a:pt x="0" y="8"/>
                    <a:pt x="0" y="8"/>
                  </a:cubicBezTo>
                  <a:cubicBezTo>
                    <a:pt x="37" y="8"/>
                    <a:pt x="37" y="8"/>
                    <a:pt x="37" y="8"/>
                  </a:cubicBezTo>
                  <a:lnTo>
                    <a:pt x="37" y="41"/>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98" name="Freeform 90"/>
            <p:cNvSpPr>
              <a:spLocks noEditPoints="1"/>
            </p:cNvSpPr>
            <p:nvPr/>
          </p:nvSpPr>
          <p:spPr bwMode="auto">
            <a:xfrm>
              <a:off x="1512888" y="2644775"/>
              <a:ext cx="244475" cy="312738"/>
            </a:xfrm>
            <a:custGeom>
              <a:avLst/>
              <a:gdLst>
                <a:gd name="T0" fmla="*/ 106 w 108"/>
                <a:gd name="T1" fmla="*/ 30 h 138"/>
                <a:gd name="T2" fmla="*/ 81 w 108"/>
                <a:gd name="T3" fmla="*/ 2 h 138"/>
                <a:gd name="T4" fmla="*/ 81 w 108"/>
                <a:gd name="T5" fmla="*/ 0 h 138"/>
                <a:gd name="T6" fmla="*/ 0 w 108"/>
                <a:gd name="T7" fmla="*/ 0 h 138"/>
                <a:gd name="T8" fmla="*/ 0 w 108"/>
                <a:gd name="T9" fmla="*/ 138 h 138"/>
                <a:gd name="T10" fmla="*/ 108 w 108"/>
                <a:gd name="T11" fmla="*/ 138 h 138"/>
                <a:gd name="T12" fmla="*/ 108 w 108"/>
                <a:gd name="T13" fmla="*/ 30 h 138"/>
                <a:gd name="T14" fmla="*/ 106 w 108"/>
                <a:gd name="T15" fmla="*/ 30 h 138"/>
                <a:gd name="T16" fmla="*/ 102 w 108"/>
                <a:gd name="T17" fmla="*/ 30 h 138"/>
                <a:gd name="T18" fmla="*/ 81 w 108"/>
                <a:gd name="T19" fmla="*/ 30 h 138"/>
                <a:gd name="T20" fmla="*/ 81 w 108"/>
                <a:gd name="T21" fmla="*/ 7 h 138"/>
                <a:gd name="T22" fmla="*/ 102 w 108"/>
                <a:gd name="T23" fmla="*/ 30 h 138"/>
                <a:gd name="T24" fmla="*/ 104 w 108"/>
                <a:gd name="T25" fmla="*/ 134 h 138"/>
                <a:gd name="T26" fmla="*/ 4 w 108"/>
                <a:gd name="T27" fmla="*/ 134 h 138"/>
                <a:gd name="T28" fmla="*/ 4 w 108"/>
                <a:gd name="T29" fmla="*/ 4 h 138"/>
                <a:gd name="T30" fmla="*/ 77 w 108"/>
                <a:gd name="T31" fmla="*/ 4 h 138"/>
                <a:gd name="T32" fmla="*/ 77 w 108"/>
                <a:gd name="T33" fmla="*/ 34 h 138"/>
                <a:gd name="T34" fmla="*/ 104 w 108"/>
                <a:gd name="T35" fmla="*/ 34 h 138"/>
                <a:gd name="T36" fmla="*/ 104 w 108"/>
                <a:gd name="T37" fmla="*/ 13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38">
                  <a:moveTo>
                    <a:pt x="106" y="30"/>
                  </a:moveTo>
                  <a:cubicBezTo>
                    <a:pt x="81" y="2"/>
                    <a:pt x="81" y="2"/>
                    <a:pt x="81" y="2"/>
                  </a:cubicBezTo>
                  <a:cubicBezTo>
                    <a:pt x="81" y="0"/>
                    <a:pt x="81" y="0"/>
                    <a:pt x="81" y="0"/>
                  </a:cubicBezTo>
                  <a:cubicBezTo>
                    <a:pt x="0" y="0"/>
                    <a:pt x="0" y="0"/>
                    <a:pt x="0" y="0"/>
                  </a:cubicBezTo>
                  <a:cubicBezTo>
                    <a:pt x="0" y="138"/>
                    <a:pt x="0" y="138"/>
                    <a:pt x="0" y="138"/>
                  </a:cubicBezTo>
                  <a:cubicBezTo>
                    <a:pt x="108" y="138"/>
                    <a:pt x="108" y="138"/>
                    <a:pt x="108" y="138"/>
                  </a:cubicBezTo>
                  <a:cubicBezTo>
                    <a:pt x="108" y="30"/>
                    <a:pt x="108" y="30"/>
                    <a:pt x="108" y="30"/>
                  </a:cubicBezTo>
                  <a:lnTo>
                    <a:pt x="106" y="30"/>
                  </a:lnTo>
                  <a:close/>
                  <a:moveTo>
                    <a:pt x="102" y="30"/>
                  </a:moveTo>
                  <a:cubicBezTo>
                    <a:pt x="81" y="30"/>
                    <a:pt x="81" y="30"/>
                    <a:pt x="81" y="30"/>
                  </a:cubicBezTo>
                  <a:cubicBezTo>
                    <a:pt x="81" y="7"/>
                    <a:pt x="81" y="7"/>
                    <a:pt x="81" y="7"/>
                  </a:cubicBezTo>
                  <a:lnTo>
                    <a:pt x="102" y="30"/>
                  </a:lnTo>
                  <a:close/>
                  <a:moveTo>
                    <a:pt x="104" y="134"/>
                  </a:moveTo>
                  <a:cubicBezTo>
                    <a:pt x="96" y="134"/>
                    <a:pt x="12" y="134"/>
                    <a:pt x="4" y="134"/>
                  </a:cubicBezTo>
                  <a:cubicBezTo>
                    <a:pt x="4" y="126"/>
                    <a:pt x="4" y="12"/>
                    <a:pt x="4" y="4"/>
                  </a:cubicBezTo>
                  <a:cubicBezTo>
                    <a:pt x="9" y="4"/>
                    <a:pt x="49" y="4"/>
                    <a:pt x="77" y="4"/>
                  </a:cubicBezTo>
                  <a:cubicBezTo>
                    <a:pt x="77" y="34"/>
                    <a:pt x="77" y="34"/>
                    <a:pt x="77" y="34"/>
                  </a:cubicBezTo>
                  <a:cubicBezTo>
                    <a:pt x="104" y="34"/>
                    <a:pt x="104" y="34"/>
                    <a:pt x="104" y="34"/>
                  </a:cubicBezTo>
                  <a:cubicBezTo>
                    <a:pt x="104" y="71"/>
                    <a:pt x="104" y="129"/>
                    <a:pt x="104" y="13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99" name="Freeform 91"/>
            <p:cNvSpPr>
              <a:spLocks noEditPoints="1"/>
            </p:cNvSpPr>
            <p:nvPr/>
          </p:nvSpPr>
          <p:spPr bwMode="auto">
            <a:xfrm>
              <a:off x="2217738" y="2654300"/>
              <a:ext cx="49212" cy="49213"/>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4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7"/>
                    <a:pt x="8" y="4"/>
                    <a:pt x="11" y="4"/>
                  </a:cubicBezTo>
                  <a:cubicBezTo>
                    <a:pt x="15" y="4"/>
                    <a:pt x="17" y="7"/>
                    <a:pt x="17" y="11"/>
                  </a:cubicBezTo>
                  <a:cubicBezTo>
                    <a:pt x="17" y="14"/>
                    <a:pt x="15" y="17"/>
                    <a:pt x="11" y="17"/>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00" name="Freeform 92"/>
            <p:cNvSpPr>
              <a:spLocks noEditPoints="1"/>
            </p:cNvSpPr>
            <p:nvPr/>
          </p:nvSpPr>
          <p:spPr bwMode="auto">
            <a:xfrm>
              <a:off x="2336800" y="2649538"/>
              <a:ext cx="47625" cy="49212"/>
            </a:xfrm>
            <a:custGeom>
              <a:avLst/>
              <a:gdLst>
                <a:gd name="T0" fmla="*/ 10 w 21"/>
                <a:gd name="T1" fmla="*/ 0 h 22"/>
                <a:gd name="T2" fmla="*/ 0 w 21"/>
                <a:gd name="T3" fmla="*/ 11 h 22"/>
                <a:gd name="T4" fmla="*/ 10 w 21"/>
                <a:gd name="T5" fmla="*/ 22 h 22"/>
                <a:gd name="T6" fmla="*/ 21 w 21"/>
                <a:gd name="T7" fmla="*/ 11 h 22"/>
                <a:gd name="T8" fmla="*/ 10 w 21"/>
                <a:gd name="T9" fmla="*/ 0 h 22"/>
                <a:gd name="T10" fmla="*/ 10 w 21"/>
                <a:gd name="T11" fmla="*/ 17 h 22"/>
                <a:gd name="T12" fmla="*/ 4 w 21"/>
                <a:gd name="T13" fmla="*/ 11 h 22"/>
                <a:gd name="T14" fmla="*/ 10 w 21"/>
                <a:gd name="T15" fmla="*/ 5 h 22"/>
                <a:gd name="T16" fmla="*/ 17 w 21"/>
                <a:gd name="T17" fmla="*/ 11 h 22"/>
                <a:gd name="T18" fmla="*/ 10 w 21"/>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0"/>
                  </a:moveTo>
                  <a:cubicBezTo>
                    <a:pt x="4" y="0"/>
                    <a:pt x="0" y="5"/>
                    <a:pt x="0" y="11"/>
                  </a:cubicBezTo>
                  <a:cubicBezTo>
                    <a:pt x="0" y="17"/>
                    <a:pt x="4" y="22"/>
                    <a:pt x="10" y="22"/>
                  </a:cubicBezTo>
                  <a:cubicBezTo>
                    <a:pt x="16" y="22"/>
                    <a:pt x="21" y="17"/>
                    <a:pt x="21" y="11"/>
                  </a:cubicBezTo>
                  <a:cubicBezTo>
                    <a:pt x="21" y="5"/>
                    <a:pt x="16" y="0"/>
                    <a:pt x="10" y="0"/>
                  </a:cubicBezTo>
                  <a:close/>
                  <a:moveTo>
                    <a:pt x="10" y="17"/>
                  </a:moveTo>
                  <a:cubicBezTo>
                    <a:pt x="7" y="17"/>
                    <a:pt x="4" y="15"/>
                    <a:pt x="4" y="11"/>
                  </a:cubicBezTo>
                  <a:cubicBezTo>
                    <a:pt x="4" y="8"/>
                    <a:pt x="7" y="5"/>
                    <a:pt x="10" y="5"/>
                  </a:cubicBezTo>
                  <a:cubicBezTo>
                    <a:pt x="14" y="5"/>
                    <a:pt x="17" y="8"/>
                    <a:pt x="17" y="11"/>
                  </a:cubicBezTo>
                  <a:cubicBezTo>
                    <a:pt x="17" y="15"/>
                    <a:pt x="14" y="17"/>
                    <a:pt x="10" y="17"/>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01" name="Freeform 93"/>
            <p:cNvSpPr>
              <a:spLocks noEditPoints="1"/>
            </p:cNvSpPr>
            <p:nvPr/>
          </p:nvSpPr>
          <p:spPr bwMode="auto">
            <a:xfrm>
              <a:off x="2132013" y="2613025"/>
              <a:ext cx="288925" cy="347663"/>
            </a:xfrm>
            <a:custGeom>
              <a:avLst/>
              <a:gdLst>
                <a:gd name="T0" fmla="*/ 101 w 128"/>
                <a:gd name="T1" fmla="*/ 0 h 154"/>
                <a:gd name="T2" fmla="*/ 75 w 128"/>
                <a:gd name="T3" fmla="*/ 22 h 154"/>
                <a:gd name="T4" fmla="*/ 49 w 128"/>
                <a:gd name="T5" fmla="*/ 2 h 154"/>
                <a:gd name="T6" fmla="*/ 22 w 128"/>
                <a:gd name="T7" fmla="*/ 29 h 154"/>
                <a:gd name="T8" fmla="*/ 41 w 128"/>
                <a:gd name="T9" fmla="*/ 54 h 154"/>
                <a:gd name="T10" fmla="*/ 41 w 128"/>
                <a:gd name="T11" fmla="*/ 65 h 154"/>
                <a:gd name="T12" fmla="*/ 0 w 128"/>
                <a:gd name="T13" fmla="*/ 56 h 154"/>
                <a:gd name="T14" fmla="*/ 0 w 128"/>
                <a:gd name="T15" fmla="*/ 97 h 154"/>
                <a:gd name="T16" fmla="*/ 41 w 128"/>
                <a:gd name="T17" fmla="*/ 92 h 154"/>
                <a:gd name="T18" fmla="*/ 41 w 128"/>
                <a:gd name="T19" fmla="*/ 106 h 154"/>
                <a:gd name="T20" fmla="*/ 75 w 128"/>
                <a:gd name="T21" fmla="*/ 106 h 154"/>
                <a:gd name="T22" fmla="*/ 75 w 128"/>
                <a:gd name="T23" fmla="*/ 144 h 154"/>
                <a:gd name="T24" fmla="*/ 49 w 128"/>
                <a:gd name="T25" fmla="*/ 144 h 154"/>
                <a:gd name="T26" fmla="*/ 49 w 128"/>
                <a:gd name="T27" fmla="*/ 154 h 154"/>
                <a:gd name="T28" fmla="*/ 75 w 128"/>
                <a:gd name="T29" fmla="*/ 154 h 154"/>
                <a:gd name="T30" fmla="*/ 86 w 128"/>
                <a:gd name="T31" fmla="*/ 154 h 154"/>
                <a:gd name="T32" fmla="*/ 112 w 128"/>
                <a:gd name="T33" fmla="*/ 154 h 154"/>
                <a:gd name="T34" fmla="*/ 112 w 128"/>
                <a:gd name="T35" fmla="*/ 144 h 154"/>
                <a:gd name="T36" fmla="*/ 86 w 128"/>
                <a:gd name="T37" fmla="*/ 144 h 154"/>
                <a:gd name="T38" fmla="*/ 86 w 128"/>
                <a:gd name="T39" fmla="*/ 106 h 154"/>
                <a:gd name="T40" fmla="*/ 116 w 128"/>
                <a:gd name="T41" fmla="*/ 106 h 154"/>
                <a:gd name="T42" fmla="*/ 116 w 128"/>
                <a:gd name="T43" fmla="*/ 50 h 154"/>
                <a:gd name="T44" fmla="*/ 128 w 128"/>
                <a:gd name="T45" fmla="*/ 27 h 154"/>
                <a:gd name="T46" fmla="*/ 101 w 128"/>
                <a:gd name="T47" fmla="*/ 0 h 154"/>
                <a:gd name="T48" fmla="*/ 56 w 128"/>
                <a:gd name="T49" fmla="*/ 50 h 154"/>
                <a:gd name="T50" fmla="*/ 42 w 128"/>
                <a:gd name="T51" fmla="*/ 50 h 154"/>
                <a:gd name="T52" fmla="*/ 27 w 128"/>
                <a:gd name="T53" fmla="*/ 29 h 154"/>
                <a:gd name="T54" fmla="*/ 49 w 128"/>
                <a:gd name="T55" fmla="*/ 7 h 154"/>
                <a:gd name="T56" fmla="*/ 71 w 128"/>
                <a:gd name="T57" fmla="*/ 29 h 154"/>
                <a:gd name="T58" fmla="*/ 56 w 128"/>
                <a:gd name="T59" fmla="*/ 50 h 154"/>
                <a:gd name="T60" fmla="*/ 66 w 128"/>
                <a:gd name="T61" fmla="*/ 50 h 154"/>
                <a:gd name="T62" fmla="*/ 76 w 128"/>
                <a:gd name="T63" fmla="*/ 34 h 154"/>
                <a:gd name="T64" fmla="*/ 87 w 128"/>
                <a:gd name="T65" fmla="*/ 50 h 154"/>
                <a:gd name="T66" fmla="*/ 66 w 128"/>
                <a:gd name="T67" fmla="*/ 50 h 154"/>
                <a:gd name="T68" fmla="*/ 101 w 128"/>
                <a:gd name="T69" fmla="*/ 49 h 154"/>
                <a:gd name="T70" fmla="*/ 79 w 128"/>
                <a:gd name="T71" fmla="*/ 27 h 154"/>
                <a:gd name="T72" fmla="*/ 101 w 128"/>
                <a:gd name="T73" fmla="*/ 5 h 154"/>
                <a:gd name="T74" fmla="*/ 124 w 128"/>
                <a:gd name="T75" fmla="*/ 27 h 154"/>
                <a:gd name="T76" fmla="*/ 101 w 128"/>
                <a:gd name="T77"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54">
                  <a:moveTo>
                    <a:pt x="101" y="0"/>
                  </a:moveTo>
                  <a:cubicBezTo>
                    <a:pt x="88" y="0"/>
                    <a:pt x="78" y="10"/>
                    <a:pt x="75" y="22"/>
                  </a:cubicBezTo>
                  <a:cubicBezTo>
                    <a:pt x="72" y="10"/>
                    <a:pt x="62" y="2"/>
                    <a:pt x="49" y="2"/>
                  </a:cubicBezTo>
                  <a:cubicBezTo>
                    <a:pt x="34" y="2"/>
                    <a:pt x="22" y="14"/>
                    <a:pt x="22" y="29"/>
                  </a:cubicBezTo>
                  <a:cubicBezTo>
                    <a:pt x="22" y="41"/>
                    <a:pt x="30" y="51"/>
                    <a:pt x="41" y="54"/>
                  </a:cubicBezTo>
                  <a:cubicBezTo>
                    <a:pt x="41" y="65"/>
                    <a:pt x="41" y="65"/>
                    <a:pt x="41" y="65"/>
                  </a:cubicBezTo>
                  <a:cubicBezTo>
                    <a:pt x="0" y="56"/>
                    <a:pt x="0" y="56"/>
                    <a:pt x="0" y="56"/>
                  </a:cubicBezTo>
                  <a:cubicBezTo>
                    <a:pt x="0" y="97"/>
                    <a:pt x="0" y="97"/>
                    <a:pt x="0" y="97"/>
                  </a:cubicBezTo>
                  <a:cubicBezTo>
                    <a:pt x="41" y="92"/>
                    <a:pt x="41" y="92"/>
                    <a:pt x="41" y="92"/>
                  </a:cubicBezTo>
                  <a:cubicBezTo>
                    <a:pt x="41" y="106"/>
                    <a:pt x="41" y="106"/>
                    <a:pt x="41" y="106"/>
                  </a:cubicBezTo>
                  <a:cubicBezTo>
                    <a:pt x="75" y="106"/>
                    <a:pt x="75" y="106"/>
                    <a:pt x="75" y="106"/>
                  </a:cubicBezTo>
                  <a:cubicBezTo>
                    <a:pt x="75" y="144"/>
                    <a:pt x="75" y="144"/>
                    <a:pt x="75" y="144"/>
                  </a:cubicBezTo>
                  <a:cubicBezTo>
                    <a:pt x="49" y="144"/>
                    <a:pt x="49" y="144"/>
                    <a:pt x="49" y="144"/>
                  </a:cubicBezTo>
                  <a:cubicBezTo>
                    <a:pt x="49" y="154"/>
                    <a:pt x="49" y="154"/>
                    <a:pt x="49" y="154"/>
                  </a:cubicBezTo>
                  <a:cubicBezTo>
                    <a:pt x="75" y="154"/>
                    <a:pt x="75" y="154"/>
                    <a:pt x="75" y="154"/>
                  </a:cubicBezTo>
                  <a:cubicBezTo>
                    <a:pt x="86" y="154"/>
                    <a:pt x="86" y="154"/>
                    <a:pt x="86" y="154"/>
                  </a:cubicBezTo>
                  <a:cubicBezTo>
                    <a:pt x="112" y="154"/>
                    <a:pt x="112" y="154"/>
                    <a:pt x="112" y="154"/>
                  </a:cubicBezTo>
                  <a:cubicBezTo>
                    <a:pt x="112" y="144"/>
                    <a:pt x="112" y="144"/>
                    <a:pt x="112" y="144"/>
                  </a:cubicBezTo>
                  <a:cubicBezTo>
                    <a:pt x="86" y="144"/>
                    <a:pt x="86" y="144"/>
                    <a:pt x="86" y="144"/>
                  </a:cubicBezTo>
                  <a:cubicBezTo>
                    <a:pt x="86" y="106"/>
                    <a:pt x="86" y="106"/>
                    <a:pt x="86" y="106"/>
                  </a:cubicBezTo>
                  <a:cubicBezTo>
                    <a:pt x="116" y="106"/>
                    <a:pt x="116" y="106"/>
                    <a:pt x="116" y="106"/>
                  </a:cubicBezTo>
                  <a:cubicBezTo>
                    <a:pt x="116" y="50"/>
                    <a:pt x="116" y="50"/>
                    <a:pt x="116" y="50"/>
                  </a:cubicBezTo>
                  <a:cubicBezTo>
                    <a:pt x="123" y="45"/>
                    <a:pt x="128" y="37"/>
                    <a:pt x="128" y="27"/>
                  </a:cubicBezTo>
                  <a:cubicBezTo>
                    <a:pt x="128" y="12"/>
                    <a:pt x="116" y="0"/>
                    <a:pt x="101" y="0"/>
                  </a:cubicBezTo>
                  <a:close/>
                  <a:moveTo>
                    <a:pt x="56" y="50"/>
                  </a:moveTo>
                  <a:cubicBezTo>
                    <a:pt x="42" y="50"/>
                    <a:pt x="42" y="50"/>
                    <a:pt x="42" y="50"/>
                  </a:cubicBezTo>
                  <a:cubicBezTo>
                    <a:pt x="34" y="47"/>
                    <a:pt x="27" y="38"/>
                    <a:pt x="27" y="29"/>
                  </a:cubicBezTo>
                  <a:cubicBezTo>
                    <a:pt x="27" y="16"/>
                    <a:pt x="37" y="7"/>
                    <a:pt x="49" y="7"/>
                  </a:cubicBezTo>
                  <a:cubicBezTo>
                    <a:pt x="61" y="7"/>
                    <a:pt x="71" y="16"/>
                    <a:pt x="71" y="29"/>
                  </a:cubicBezTo>
                  <a:cubicBezTo>
                    <a:pt x="71" y="38"/>
                    <a:pt x="65" y="47"/>
                    <a:pt x="56" y="50"/>
                  </a:cubicBezTo>
                  <a:close/>
                  <a:moveTo>
                    <a:pt x="66" y="50"/>
                  </a:moveTo>
                  <a:cubicBezTo>
                    <a:pt x="71" y="46"/>
                    <a:pt x="74" y="40"/>
                    <a:pt x="76" y="34"/>
                  </a:cubicBezTo>
                  <a:cubicBezTo>
                    <a:pt x="77" y="40"/>
                    <a:pt x="81" y="46"/>
                    <a:pt x="87" y="50"/>
                  </a:cubicBezTo>
                  <a:lnTo>
                    <a:pt x="66" y="50"/>
                  </a:lnTo>
                  <a:close/>
                  <a:moveTo>
                    <a:pt x="101" y="49"/>
                  </a:moveTo>
                  <a:cubicBezTo>
                    <a:pt x="89" y="49"/>
                    <a:pt x="79" y="39"/>
                    <a:pt x="79" y="27"/>
                  </a:cubicBezTo>
                  <a:cubicBezTo>
                    <a:pt x="79" y="15"/>
                    <a:pt x="89" y="5"/>
                    <a:pt x="101" y="5"/>
                  </a:cubicBezTo>
                  <a:cubicBezTo>
                    <a:pt x="114" y="5"/>
                    <a:pt x="124" y="15"/>
                    <a:pt x="124" y="27"/>
                  </a:cubicBezTo>
                  <a:cubicBezTo>
                    <a:pt x="124" y="39"/>
                    <a:pt x="114" y="49"/>
                    <a:pt x="101" y="49"/>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02" name="Freeform 94"/>
            <p:cNvSpPr>
              <a:spLocks noEditPoints="1"/>
            </p:cNvSpPr>
            <p:nvPr/>
          </p:nvSpPr>
          <p:spPr bwMode="auto">
            <a:xfrm>
              <a:off x="2803525" y="2649538"/>
              <a:ext cx="106363" cy="106362"/>
            </a:xfrm>
            <a:custGeom>
              <a:avLst/>
              <a:gdLst>
                <a:gd name="T0" fmla="*/ 24 w 47"/>
                <a:gd name="T1" fmla="*/ 0 h 47"/>
                <a:gd name="T2" fmla="*/ 0 w 47"/>
                <a:gd name="T3" fmla="*/ 24 h 47"/>
                <a:gd name="T4" fmla="*/ 24 w 47"/>
                <a:gd name="T5" fmla="*/ 47 h 47"/>
                <a:gd name="T6" fmla="*/ 47 w 47"/>
                <a:gd name="T7" fmla="*/ 24 h 47"/>
                <a:gd name="T8" fmla="*/ 24 w 47"/>
                <a:gd name="T9" fmla="*/ 0 h 47"/>
                <a:gd name="T10" fmla="*/ 24 w 47"/>
                <a:gd name="T11" fmla="*/ 43 h 47"/>
                <a:gd name="T12" fmla="*/ 5 w 47"/>
                <a:gd name="T13" fmla="*/ 24 h 47"/>
                <a:gd name="T14" fmla="*/ 24 w 47"/>
                <a:gd name="T15" fmla="*/ 5 h 47"/>
                <a:gd name="T16" fmla="*/ 43 w 47"/>
                <a:gd name="T17" fmla="*/ 24 h 47"/>
                <a:gd name="T18" fmla="*/ 24 w 47"/>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03" name="Freeform 95"/>
            <p:cNvSpPr>
              <a:spLocks noEditPoints="1"/>
            </p:cNvSpPr>
            <p:nvPr/>
          </p:nvSpPr>
          <p:spPr bwMode="auto">
            <a:xfrm>
              <a:off x="2751138" y="2597150"/>
              <a:ext cx="212725" cy="212725"/>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89 h 94"/>
                <a:gd name="T12" fmla="*/ 5 w 94"/>
                <a:gd name="T13" fmla="*/ 47 h 94"/>
                <a:gd name="T14" fmla="*/ 47 w 94"/>
                <a:gd name="T15" fmla="*/ 4 h 94"/>
                <a:gd name="T16" fmla="*/ 89 w 94"/>
                <a:gd name="T17" fmla="*/ 47 h 94"/>
                <a:gd name="T18" fmla="*/ 47 w 94"/>
                <a:gd name="T1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04" name="Freeform 96"/>
            <p:cNvSpPr/>
            <p:nvPr/>
          </p:nvSpPr>
          <p:spPr bwMode="auto">
            <a:xfrm>
              <a:off x="2836863" y="2690813"/>
              <a:ext cx="190500" cy="285750"/>
            </a:xfrm>
            <a:custGeom>
              <a:avLst/>
              <a:gdLst>
                <a:gd name="T0" fmla="*/ 84 w 84"/>
                <a:gd name="T1" fmla="*/ 86 h 127"/>
                <a:gd name="T2" fmla="*/ 84 w 84"/>
                <a:gd name="T3" fmla="*/ 49 h 127"/>
                <a:gd name="T4" fmla="*/ 75 w 84"/>
                <a:gd name="T5" fmla="*/ 40 h 127"/>
                <a:gd name="T6" fmla="*/ 66 w 84"/>
                <a:gd name="T7" fmla="*/ 49 h 127"/>
                <a:gd name="T8" fmla="*/ 66 w 84"/>
                <a:gd name="T9" fmla="*/ 68 h 127"/>
                <a:gd name="T10" fmla="*/ 62 w 84"/>
                <a:gd name="T11" fmla="*/ 68 h 127"/>
                <a:gd name="T12" fmla="*/ 62 w 84"/>
                <a:gd name="T13" fmla="*/ 49 h 127"/>
                <a:gd name="T14" fmla="*/ 53 w 84"/>
                <a:gd name="T15" fmla="*/ 40 h 127"/>
                <a:gd name="T16" fmla="*/ 44 w 84"/>
                <a:gd name="T17" fmla="*/ 49 h 127"/>
                <a:gd name="T18" fmla="*/ 44 w 84"/>
                <a:gd name="T19" fmla="*/ 68 h 127"/>
                <a:gd name="T20" fmla="*/ 40 w 84"/>
                <a:gd name="T21" fmla="*/ 68 h 127"/>
                <a:gd name="T22" fmla="*/ 40 w 84"/>
                <a:gd name="T23" fmla="*/ 49 h 127"/>
                <a:gd name="T24" fmla="*/ 31 w 84"/>
                <a:gd name="T25" fmla="*/ 40 h 127"/>
                <a:gd name="T26" fmla="*/ 22 w 84"/>
                <a:gd name="T27" fmla="*/ 49 h 127"/>
                <a:gd name="T28" fmla="*/ 22 w 84"/>
                <a:gd name="T29" fmla="*/ 68 h 127"/>
                <a:gd name="T30" fmla="*/ 18 w 84"/>
                <a:gd name="T31" fmla="*/ 68 h 127"/>
                <a:gd name="T32" fmla="*/ 18 w 84"/>
                <a:gd name="T33" fmla="*/ 9 h 127"/>
                <a:gd name="T34" fmla="*/ 9 w 84"/>
                <a:gd name="T35" fmla="*/ 0 h 127"/>
                <a:gd name="T36" fmla="*/ 0 w 84"/>
                <a:gd name="T37" fmla="*/ 9 h 127"/>
                <a:gd name="T38" fmla="*/ 0 w 84"/>
                <a:gd name="T39" fmla="*/ 87 h 127"/>
                <a:gd name="T40" fmla="*/ 0 w 84"/>
                <a:gd name="T41" fmla="*/ 88 h 127"/>
                <a:gd name="T42" fmla="*/ 0 w 84"/>
                <a:gd name="T43" fmla="*/ 108 h 127"/>
                <a:gd name="T44" fmla="*/ 14 w 84"/>
                <a:gd name="T45" fmla="*/ 127 h 127"/>
                <a:gd name="T46" fmla="*/ 70 w 84"/>
                <a:gd name="T47" fmla="*/ 127 h 127"/>
                <a:gd name="T48" fmla="*/ 84 w 84"/>
                <a:gd name="T49" fmla="*/ 108 h 127"/>
                <a:gd name="T50" fmla="*/ 84 w 84"/>
                <a:gd name="T51" fmla="*/ 87 h 127"/>
                <a:gd name="T52" fmla="*/ 84 w 84"/>
                <a:gd name="T53"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127">
                  <a:moveTo>
                    <a:pt x="84" y="86"/>
                  </a:move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cubicBezTo>
                    <a:pt x="70" y="127"/>
                    <a:pt x="70" y="127"/>
                    <a:pt x="70" y="127"/>
                  </a:cubicBezTo>
                  <a:cubicBezTo>
                    <a:pt x="78" y="127"/>
                    <a:pt x="84" y="119"/>
                    <a:pt x="84" y="108"/>
                  </a:cubicBezTo>
                  <a:cubicBezTo>
                    <a:pt x="84" y="87"/>
                    <a:pt x="84" y="87"/>
                    <a:pt x="84" y="87"/>
                  </a:cubicBezTo>
                  <a:cubicBezTo>
                    <a:pt x="84" y="86"/>
                    <a:pt x="84" y="86"/>
                    <a:pt x="84" y="86"/>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05" name="Oval 97"/>
            <p:cNvSpPr>
              <a:spLocks noChangeArrowheads="1"/>
            </p:cNvSpPr>
            <p:nvPr/>
          </p:nvSpPr>
          <p:spPr bwMode="auto">
            <a:xfrm>
              <a:off x="3354388" y="2697163"/>
              <a:ext cx="92075" cy="95250"/>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06" name="Freeform 98"/>
            <p:cNvSpPr>
              <a:spLocks noEditPoints="1"/>
            </p:cNvSpPr>
            <p:nvPr/>
          </p:nvSpPr>
          <p:spPr bwMode="auto">
            <a:xfrm>
              <a:off x="3490913" y="2668588"/>
              <a:ext cx="217487" cy="274637"/>
            </a:xfrm>
            <a:custGeom>
              <a:avLst/>
              <a:gdLst>
                <a:gd name="T0" fmla="*/ 0 w 137"/>
                <a:gd name="T1" fmla="*/ 0 h 173"/>
                <a:gd name="T2" fmla="*/ 0 w 137"/>
                <a:gd name="T3" fmla="*/ 173 h 173"/>
                <a:gd name="T4" fmla="*/ 137 w 137"/>
                <a:gd name="T5" fmla="*/ 173 h 173"/>
                <a:gd name="T6" fmla="*/ 137 w 137"/>
                <a:gd name="T7" fmla="*/ 0 h 173"/>
                <a:gd name="T8" fmla="*/ 0 w 137"/>
                <a:gd name="T9" fmla="*/ 0 h 173"/>
                <a:gd name="T10" fmla="*/ 125 w 137"/>
                <a:gd name="T11" fmla="*/ 155 h 173"/>
                <a:gd name="T12" fmla="*/ 12 w 137"/>
                <a:gd name="T13" fmla="*/ 155 h 173"/>
                <a:gd name="T14" fmla="*/ 12 w 137"/>
                <a:gd name="T15" fmla="*/ 136 h 173"/>
                <a:gd name="T16" fmla="*/ 125 w 137"/>
                <a:gd name="T17" fmla="*/ 136 h 173"/>
                <a:gd name="T18" fmla="*/ 125 w 137"/>
                <a:gd name="T19" fmla="*/ 155 h 173"/>
                <a:gd name="T20" fmla="*/ 125 w 137"/>
                <a:gd name="T21" fmla="*/ 116 h 173"/>
                <a:gd name="T22" fmla="*/ 12 w 137"/>
                <a:gd name="T23" fmla="*/ 116 h 173"/>
                <a:gd name="T24" fmla="*/ 12 w 137"/>
                <a:gd name="T25" fmla="*/ 96 h 173"/>
                <a:gd name="T26" fmla="*/ 125 w 137"/>
                <a:gd name="T27" fmla="*/ 96 h 173"/>
                <a:gd name="T28" fmla="*/ 125 w 137"/>
                <a:gd name="T29" fmla="*/ 116 h 173"/>
                <a:gd name="T30" fmla="*/ 125 w 137"/>
                <a:gd name="T31" fmla="*/ 76 h 173"/>
                <a:gd name="T32" fmla="*/ 12 w 137"/>
                <a:gd name="T33" fmla="*/ 76 h 173"/>
                <a:gd name="T34" fmla="*/ 12 w 137"/>
                <a:gd name="T35" fmla="*/ 56 h 173"/>
                <a:gd name="T36" fmla="*/ 125 w 137"/>
                <a:gd name="T37" fmla="*/ 56 h 173"/>
                <a:gd name="T38" fmla="*/ 125 w 137"/>
                <a:gd name="T39" fmla="*/ 76 h 173"/>
                <a:gd name="T40" fmla="*/ 125 w 137"/>
                <a:gd name="T41" fmla="*/ 36 h 173"/>
                <a:gd name="T42" fmla="*/ 12 w 137"/>
                <a:gd name="T43" fmla="*/ 36 h 173"/>
                <a:gd name="T44" fmla="*/ 12 w 137"/>
                <a:gd name="T45" fmla="*/ 18 h 173"/>
                <a:gd name="T46" fmla="*/ 125 w 137"/>
                <a:gd name="T47" fmla="*/ 18 h 173"/>
                <a:gd name="T48" fmla="*/ 125 w 137"/>
                <a:gd name="T49" fmla="*/ 3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73">
                  <a:moveTo>
                    <a:pt x="0" y="0"/>
                  </a:moveTo>
                  <a:lnTo>
                    <a:pt x="0" y="173"/>
                  </a:lnTo>
                  <a:lnTo>
                    <a:pt x="137" y="173"/>
                  </a:lnTo>
                  <a:lnTo>
                    <a:pt x="137" y="0"/>
                  </a:lnTo>
                  <a:lnTo>
                    <a:pt x="0" y="0"/>
                  </a:lnTo>
                  <a:close/>
                  <a:moveTo>
                    <a:pt x="125" y="155"/>
                  </a:moveTo>
                  <a:lnTo>
                    <a:pt x="12" y="155"/>
                  </a:lnTo>
                  <a:lnTo>
                    <a:pt x="12" y="136"/>
                  </a:lnTo>
                  <a:lnTo>
                    <a:pt x="125" y="136"/>
                  </a:lnTo>
                  <a:lnTo>
                    <a:pt x="125" y="155"/>
                  </a:lnTo>
                  <a:close/>
                  <a:moveTo>
                    <a:pt x="125" y="116"/>
                  </a:moveTo>
                  <a:lnTo>
                    <a:pt x="12" y="116"/>
                  </a:lnTo>
                  <a:lnTo>
                    <a:pt x="12" y="96"/>
                  </a:lnTo>
                  <a:lnTo>
                    <a:pt x="125" y="96"/>
                  </a:lnTo>
                  <a:lnTo>
                    <a:pt x="125" y="116"/>
                  </a:lnTo>
                  <a:close/>
                  <a:moveTo>
                    <a:pt x="125" y="76"/>
                  </a:moveTo>
                  <a:lnTo>
                    <a:pt x="12" y="76"/>
                  </a:lnTo>
                  <a:lnTo>
                    <a:pt x="12" y="56"/>
                  </a:lnTo>
                  <a:lnTo>
                    <a:pt x="125" y="56"/>
                  </a:lnTo>
                  <a:lnTo>
                    <a:pt x="125" y="76"/>
                  </a:lnTo>
                  <a:close/>
                  <a:moveTo>
                    <a:pt x="125" y="36"/>
                  </a:moveTo>
                  <a:lnTo>
                    <a:pt x="12" y="36"/>
                  </a:lnTo>
                  <a:lnTo>
                    <a:pt x="12" y="18"/>
                  </a:lnTo>
                  <a:lnTo>
                    <a:pt x="125" y="18"/>
                  </a:lnTo>
                  <a:lnTo>
                    <a:pt x="125" y="36"/>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07" name="Freeform 99"/>
            <p:cNvSpPr/>
            <p:nvPr/>
          </p:nvSpPr>
          <p:spPr bwMode="auto">
            <a:xfrm>
              <a:off x="3333750" y="2805113"/>
              <a:ext cx="133350" cy="115887"/>
            </a:xfrm>
            <a:custGeom>
              <a:avLst/>
              <a:gdLst>
                <a:gd name="T0" fmla="*/ 59 w 59"/>
                <a:gd name="T1" fmla="*/ 51 h 51"/>
                <a:gd name="T2" fmla="*/ 59 w 59"/>
                <a:gd name="T3" fmla="*/ 29 h 51"/>
                <a:gd name="T4" fmla="*/ 29 w 59"/>
                <a:gd name="T5" fmla="*/ 0 h 51"/>
                <a:gd name="T6" fmla="*/ 0 w 59"/>
                <a:gd name="T7" fmla="*/ 29 h 51"/>
                <a:gd name="T8" fmla="*/ 0 w 59"/>
                <a:gd name="T9" fmla="*/ 51 h 51"/>
                <a:gd name="T10" fmla="*/ 59 w 59"/>
                <a:gd name="T11" fmla="*/ 51 h 51"/>
              </a:gdLst>
              <a:ahLst/>
              <a:cxnLst>
                <a:cxn ang="0">
                  <a:pos x="T0" y="T1"/>
                </a:cxn>
                <a:cxn ang="0">
                  <a:pos x="T2" y="T3"/>
                </a:cxn>
                <a:cxn ang="0">
                  <a:pos x="T4" y="T5"/>
                </a:cxn>
                <a:cxn ang="0">
                  <a:pos x="T6" y="T7"/>
                </a:cxn>
                <a:cxn ang="0">
                  <a:pos x="T8" y="T9"/>
                </a:cxn>
                <a:cxn ang="0">
                  <a:pos x="T10" y="T11"/>
                </a:cxn>
              </a:cxnLst>
              <a:rect l="0" t="0" r="r" b="b"/>
              <a:pathLst>
                <a:path w="59" h="51">
                  <a:moveTo>
                    <a:pt x="59" y="51"/>
                  </a:moveTo>
                  <a:cubicBezTo>
                    <a:pt x="59" y="29"/>
                    <a:pt x="59" y="29"/>
                    <a:pt x="59" y="29"/>
                  </a:cubicBezTo>
                  <a:cubicBezTo>
                    <a:pt x="59" y="13"/>
                    <a:pt x="45" y="0"/>
                    <a:pt x="29" y="0"/>
                  </a:cubicBezTo>
                  <a:cubicBezTo>
                    <a:pt x="13" y="0"/>
                    <a:pt x="0" y="13"/>
                    <a:pt x="0" y="29"/>
                  </a:cubicBezTo>
                  <a:cubicBezTo>
                    <a:pt x="0" y="51"/>
                    <a:pt x="0" y="51"/>
                    <a:pt x="0" y="51"/>
                  </a:cubicBezTo>
                  <a:lnTo>
                    <a:pt x="59" y="51"/>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08" name="Oval 100"/>
            <p:cNvSpPr>
              <a:spLocks noChangeArrowheads="1"/>
            </p:cNvSpPr>
            <p:nvPr/>
          </p:nvSpPr>
          <p:spPr bwMode="auto">
            <a:xfrm>
              <a:off x="3984625" y="2725738"/>
              <a:ext cx="85725" cy="84137"/>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09" name="Freeform 101"/>
            <p:cNvSpPr/>
            <p:nvPr/>
          </p:nvSpPr>
          <p:spPr bwMode="auto">
            <a:xfrm>
              <a:off x="3967163" y="2824163"/>
              <a:ext cx="119062" cy="109537"/>
            </a:xfrm>
            <a:custGeom>
              <a:avLst/>
              <a:gdLst>
                <a:gd name="T0" fmla="*/ 27 w 53"/>
                <a:gd name="T1" fmla="*/ 0 h 49"/>
                <a:gd name="T2" fmla="*/ 0 w 53"/>
                <a:gd name="T3" fmla="*/ 26 h 49"/>
                <a:gd name="T4" fmla="*/ 0 w 53"/>
                <a:gd name="T5" fmla="*/ 49 h 49"/>
                <a:gd name="T6" fmla="*/ 53 w 53"/>
                <a:gd name="T7" fmla="*/ 49 h 49"/>
                <a:gd name="T8" fmla="*/ 53 w 53"/>
                <a:gd name="T9" fmla="*/ 26 h 49"/>
                <a:gd name="T10" fmla="*/ 27 w 53"/>
                <a:gd name="T11" fmla="*/ 0 h 49"/>
              </a:gdLst>
              <a:ahLst/>
              <a:cxnLst>
                <a:cxn ang="0">
                  <a:pos x="T0" y="T1"/>
                </a:cxn>
                <a:cxn ang="0">
                  <a:pos x="T2" y="T3"/>
                </a:cxn>
                <a:cxn ang="0">
                  <a:pos x="T4" y="T5"/>
                </a:cxn>
                <a:cxn ang="0">
                  <a:pos x="T6" y="T7"/>
                </a:cxn>
                <a:cxn ang="0">
                  <a:pos x="T8" y="T9"/>
                </a:cxn>
                <a:cxn ang="0">
                  <a:pos x="T10" y="T11"/>
                </a:cxn>
              </a:cxnLst>
              <a:rect l="0" t="0" r="r" b="b"/>
              <a:pathLst>
                <a:path w="52" h="49">
                  <a:moveTo>
                    <a:pt x="27"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7"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10" name="Oval 102"/>
            <p:cNvSpPr>
              <a:spLocks noChangeArrowheads="1"/>
            </p:cNvSpPr>
            <p:nvPr/>
          </p:nvSpPr>
          <p:spPr bwMode="auto">
            <a:xfrm>
              <a:off x="4214813" y="2725738"/>
              <a:ext cx="85725" cy="84137"/>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11" name="Freeform 103"/>
            <p:cNvSpPr/>
            <p:nvPr/>
          </p:nvSpPr>
          <p:spPr bwMode="auto">
            <a:xfrm>
              <a:off x="4198938" y="2824163"/>
              <a:ext cx="120650" cy="109537"/>
            </a:xfrm>
            <a:custGeom>
              <a:avLst/>
              <a:gdLst>
                <a:gd name="T0" fmla="*/ 26 w 53"/>
                <a:gd name="T1" fmla="*/ 0 h 49"/>
                <a:gd name="T2" fmla="*/ 0 w 53"/>
                <a:gd name="T3" fmla="*/ 26 h 49"/>
                <a:gd name="T4" fmla="*/ 0 w 53"/>
                <a:gd name="T5" fmla="*/ 49 h 49"/>
                <a:gd name="T6" fmla="*/ 53 w 53"/>
                <a:gd name="T7" fmla="*/ 49 h 49"/>
                <a:gd name="T8" fmla="*/ 53 w 53"/>
                <a:gd name="T9" fmla="*/ 26 h 49"/>
                <a:gd name="T10" fmla="*/ 26 w 53"/>
                <a:gd name="T11" fmla="*/ 0 h 49"/>
              </a:gdLst>
              <a:ahLst/>
              <a:cxnLst>
                <a:cxn ang="0">
                  <a:pos x="T0" y="T1"/>
                </a:cxn>
                <a:cxn ang="0">
                  <a:pos x="T2" y="T3"/>
                </a:cxn>
                <a:cxn ang="0">
                  <a:pos x="T4" y="T5"/>
                </a:cxn>
                <a:cxn ang="0">
                  <a:pos x="T6" y="T7"/>
                </a:cxn>
                <a:cxn ang="0">
                  <a:pos x="T8" y="T9"/>
                </a:cxn>
                <a:cxn ang="0">
                  <a:pos x="T10" y="T11"/>
                </a:cxn>
              </a:cxnLst>
              <a:rect l="0" t="0" r="r" b="b"/>
              <a:pathLst>
                <a:path w="52" h="49">
                  <a:moveTo>
                    <a:pt x="26"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12" name="Oval 104"/>
            <p:cNvSpPr>
              <a:spLocks noChangeArrowheads="1"/>
            </p:cNvSpPr>
            <p:nvPr/>
          </p:nvSpPr>
          <p:spPr bwMode="auto">
            <a:xfrm>
              <a:off x="4100513" y="2622550"/>
              <a:ext cx="85725" cy="84138"/>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13" name="Freeform 105"/>
            <p:cNvSpPr/>
            <p:nvPr/>
          </p:nvSpPr>
          <p:spPr bwMode="auto">
            <a:xfrm>
              <a:off x="4083050" y="2719388"/>
              <a:ext cx="120650" cy="111125"/>
            </a:xfrm>
            <a:custGeom>
              <a:avLst/>
              <a:gdLst>
                <a:gd name="T0" fmla="*/ 54 w 54"/>
                <a:gd name="T1" fmla="*/ 27 h 49"/>
                <a:gd name="T2" fmla="*/ 27 w 54"/>
                <a:gd name="T3" fmla="*/ 0 h 49"/>
                <a:gd name="T4" fmla="*/ 0 w 54"/>
                <a:gd name="T5" fmla="*/ 27 h 49"/>
                <a:gd name="T6" fmla="*/ 0 w 54"/>
                <a:gd name="T7" fmla="*/ 49 h 49"/>
                <a:gd name="T8" fmla="*/ 54 w 54"/>
                <a:gd name="T9" fmla="*/ 49 h 49"/>
                <a:gd name="T10" fmla="*/ 54 w 54"/>
                <a:gd name="T11" fmla="*/ 27 h 49"/>
              </a:gdLst>
              <a:ahLst/>
              <a:cxnLst>
                <a:cxn ang="0">
                  <a:pos x="T0" y="T1"/>
                </a:cxn>
                <a:cxn ang="0">
                  <a:pos x="T2" y="T3"/>
                </a:cxn>
                <a:cxn ang="0">
                  <a:pos x="T4" y="T5"/>
                </a:cxn>
                <a:cxn ang="0">
                  <a:pos x="T6" y="T7"/>
                </a:cxn>
                <a:cxn ang="0">
                  <a:pos x="T8" y="T9"/>
                </a:cxn>
                <a:cxn ang="0">
                  <a:pos x="T10" y="T11"/>
                </a:cxn>
              </a:cxnLst>
              <a:rect l="0" t="0" r="r" b="b"/>
              <a:pathLst>
                <a:path w="54" h="49">
                  <a:moveTo>
                    <a:pt x="54" y="27"/>
                  </a:moveTo>
                  <a:cubicBezTo>
                    <a:pt x="54" y="12"/>
                    <a:pt x="42" y="0"/>
                    <a:pt x="27" y="0"/>
                  </a:cubicBezTo>
                  <a:cubicBezTo>
                    <a:pt x="12" y="0"/>
                    <a:pt x="0" y="12"/>
                    <a:pt x="0" y="27"/>
                  </a:cubicBezTo>
                  <a:cubicBezTo>
                    <a:pt x="0" y="49"/>
                    <a:pt x="0" y="49"/>
                    <a:pt x="0" y="49"/>
                  </a:cubicBezTo>
                  <a:cubicBezTo>
                    <a:pt x="54" y="49"/>
                    <a:pt x="54" y="49"/>
                    <a:pt x="54" y="49"/>
                  </a:cubicBezTo>
                  <a:lnTo>
                    <a:pt x="54" y="27"/>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14" name="Oval 106"/>
            <p:cNvSpPr>
              <a:spLocks noChangeArrowheads="1"/>
            </p:cNvSpPr>
            <p:nvPr/>
          </p:nvSpPr>
          <p:spPr bwMode="auto">
            <a:xfrm>
              <a:off x="4779963" y="2706688"/>
              <a:ext cx="98425" cy="98425"/>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15" name="Freeform 107"/>
            <p:cNvSpPr/>
            <p:nvPr/>
          </p:nvSpPr>
          <p:spPr bwMode="auto">
            <a:xfrm>
              <a:off x="4759325" y="2820988"/>
              <a:ext cx="141288" cy="131762"/>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2" h="57">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16" name="Freeform 108"/>
            <p:cNvSpPr>
              <a:spLocks noEditPoints="1"/>
            </p:cNvSpPr>
            <p:nvPr/>
          </p:nvSpPr>
          <p:spPr bwMode="auto">
            <a:xfrm>
              <a:off x="4584700" y="2613025"/>
              <a:ext cx="374650" cy="352425"/>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17" name="Oval 109"/>
            <p:cNvSpPr>
              <a:spLocks noChangeArrowheads="1"/>
            </p:cNvSpPr>
            <p:nvPr/>
          </p:nvSpPr>
          <p:spPr bwMode="auto">
            <a:xfrm>
              <a:off x="5254625" y="2868613"/>
              <a:ext cx="52388" cy="52387"/>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18" name="Freeform 110"/>
            <p:cNvSpPr/>
            <p:nvPr/>
          </p:nvSpPr>
          <p:spPr bwMode="auto">
            <a:xfrm>
              <a:off x="5246688" y="2927350"/>
              <a:ext cx="71437" cy="31750"/>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19" name="Oval 111"/>
            <p:cNvSpPr>
              <a:spLocks noChangeArrowheads="1"/>
            </p:cNvSpPr>
            <p:nvPr/>
          </p:nvSpPr>
          <p:spPr bwMode="auto">
            <a:xfrm>
              <a:off x="5338763" y="2868613"/>
              <a:ext cx="52387" cy="52387"/>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20" name="Freeform 112"/>
            <p:cNvSpPr/>
            <p:nvPr/>
          </p:nvSpPr>
          <p:spPr bwMode="auto">
            <a:xfrm>
              <a:off x="5327650" y="2927350"/>
              <a:ext cx="74613" cy="31750"/>
            </a:xfrm>
            <a:custGeom>
              <a:avLst/>
              <a:gdLst>
                <a:gd name="T0" fmla="*/ 17 w 33"/>
                <a:gd name="T1" fmla="*/ 0 h 14"/>
                <a:gd name="T2" fmla="*/ 0 w 33"/>
                <a:gd name="T3" fmla="*/ 14 h 14"/>
                <a:gd name="T4" fmla="*/ 33 w 33"/>
                <a:gd name="T5" fmla="*/ 14 h 14"/>
                <a:gd name="T6" fmla="*/ 17 w 33"/>
                <a:gd name="T7" fmla="*/ 0 h 14"/>
              </a:gdLst>
              <a:ahLst/>
              <a:cxnLst>
                <a:cxn ang="0">
                  <a:pos x="T0" y="T1"/>
                </a:cxn>
                <a:cxn ang="0">
                  <a:pos x="T2" y="T3"/>
                </a:cxn>
                <a:cxn ang="0">
                  <a:pos x="T4" y="T5"/>
                </a:cxn>
                <a:cxn ang="0">
                  <a:pos x="T6" y="T7"/>
                </a:cxn>
              </a:cxnLst>
              <a:rect l="0" t="0" r="r" b="b"/>
              <a:pathLst>
                <a:path w="33" h="14">
                  <a:moveTo>
                    <a:pt x="17" y="0"/>
                  </a:moveTo>
                  <a:cubicBezTo>
                    <a:pt x="8" y="0"/>
                    <a:pt x="2" y="7"/>
                    <a:pt x="0" y="14"/>
                  </a:cubicBezTo>
                  <a:cubicBezTo>
                    <a:pt x="33" y="14"/>
                    <a:pt x="33" y="14"/>
                    <a:pt x="33" y="14"/>
                  </a:cubicBezTo>
                  <a:cubicBezTo>
                    <a:pt x="32" y="7"/>
                    <a:pt x="25" y="0"/>
                    <a:pt x="17"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21" name="Oval 113"/>
            <p:cNvSpPr>
              <a:spLocks noChangeArrowheads="1"/>
            </p:cNvSpPr>
            <p:nvPr/>
          </p:nvSpPr>
          <p:spPr bwMode="auto">
            <a:xfrm>
              <a:off x="5421313" y="2868613"/>
              <a:ext cx="52387" cy="52387"/>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22" name="Freeform 114"/>
            <p:cNvSpPr/>
            <p:nvPr/>
          </p:nvSpPr>
          <p:spPr bwMode="auto">
            <a:xfrm>
              <a:off x="5410200" y="2927350"/>
              <a:ext cx="74613" cy="31750"/>
            </a:xfrm>
            <a:custGeom>
              <a:avLst/>
              <a:gdLst>
                <a:gd name="T0" fmla="*/ 16 w 33"/>
                <a:gd name="T1" fmla="*/ 0 h 14"/>
                <a:gd name="T2" fmla="*/ 0 w 33"/>
                <a:gd name="T3" fmla="*/ 14 h 14"/>
                <a:gd name="T4" fmla="*/ 33 w 33"/>
                <a:gd name="T5" fmla="*/ 14 h 14"/>
                <a:gd name="T6" fmla="*/ 16 w 33"/>
                <a:gd name="T7" fmla="*/ 0 h 14"/>
              </a:gdLst>
              <a:ahLst/>
              <a:cxnLst>
                <a:cxn ang="0">
                  <a:pos x="T0" y="T1"/>
                </a:cxn>
                <a:cxn ang="0">
                  <a:pos x="T2" y="T3"/>
                </a:cxn>
                <a:cxn ang="0">
                  <a:pos x="T4" y="T5"/>
                </a:cxn>
                <a:cxn ang="0">
                  <a:pos x="T6" y="T7"/>
                </a:cxn>
              </a:cxnLst>
              <a:rect l="0" t="0" r="r" b="b"/>
              <a:pathLst>
                <a:path w="33" h="14">
                  <a:moveTo>
                    <a:pt x="16" y="0"/>
                  </a:moveTo>
                  <a:cubicBezTo>
                    <a:pt x="8" y="0"/>
                    <a:pt x="1" y="7"/>
                    <a:pt x="0" y="14"/>
                  </a:cubicBezTo>
                  <a:cubicBezTo>
                    <a:pt x="33" y="14"/>
                    <a:pt x="33" y="14"/>
                    <a:pt x="33" y="14"/>
                  </a:cubicBezTo>
                  <a:cubicBezTo>
                    <a:pt x="31" y="7"/>
                    <a:pt x="25" y="0"/>
                    <a:pt x="1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23" name="Oval 115"/>
            <p:cNvSpPr>
              <a:spLocks noChangeArrowheads="1"/>
            </p:cNvSpPr>
            <p:nvPr/>
          </p:nvSpPr>
          <p:spPr bwMode="auto">
            <a:xfrm>
              <a:off x="5505450" y="2868613"/>
              <a:ext cx="52388" cy="52387"/>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24" name="Freeform 116"/>
            <p:cNvSpPr/>
            <p:nvPr/>
          </p:nvSpPr>
          <p:spPr bwMode="auto">
            <a:xfrm>
              <a:off x="5494338" y="2927350"/>
              <a:ext cx="71437" cy="31750"/>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25" name="Freeform 117"/>
            <p:cNvSpPr>
              <a:spLocks noEditPoints="1"/>
            </p:cNvSpPr>
            <p:nvPr/>
          </p:nvSpPr>
          <p:spPr bwMode="auto">
            <a:xfrm>
              <a:off x="5232400" y="2652713"/>
              <a:ext cx="347663" cy="200025"/>
            </a:xfrm>
            <a:custGeom>
              <a:avLst/>
              <a:gdLst>
                <a:gd name="T0" fmla="*/ 77 w 154"/>
                <a:gd name="T1" fmla="*/ 4 h 89"/>
                <a:gd name="T2" fmla="*/ 0 w 154"/>
                <a:gd name="T3" fmla="*/ 0 h 89"/>
                <a:gd name="T4" fmla="*/ 0 w 154"/>
                <a:gd name="T5" fmla="*/ 89 h 89"/>
                <a:gd name="T6" fmla="*/ 77 w 154"/>
                <a:gd name="T7" fmla="*/ 86 h 89"/>
                <a:gd name="T8" fmla="*/ 154 w 154"/>
                <a:gd name="T9" fmla="*/ 89 h 89"/>
                <a:gd name="T10" fmla="*/ 154 w 154"/>
                <a:gd name="T11" fmla="*/ 0 h 89"/>
                <a:gd name="T12" fmla="*/ 77 w 154"/>
                <a:gd name="T13" fmla="*/ 4 h 89"/>
                <a:gd name="T14" fmla="*/ 145 w 154"/>
                <a:gd name="T15" fmla="*/ 83 h 89"/>
                <a:gd name="T16" fmla="*/ 77 w 154"/>
                <a:gd name="T17" fmla="*/ 80 h 89"/>
                <a:gd name="T18" fmla="*/ 9 w 154"/>
                <a:gd name="T19" fmla="*/ 83 h 89"/>
                <a:gd name="T20" fmla="*/ 9 w 154"/>
                <a:gd name="T21" fmla="*/ 6 h 89"/>
                <a:gd name="T22" fmla="*/ 77 w 154"/>
                <a:gd name="T23" fmla="*/ 10 h 89"/>
                <a:gd name="T24" fmla="*/ 145 w 154"/>
                <a:gd name="T25" fmla="*/ 6 h 89"/>
                <a:gd name="T26" fmla="*/ 145 w 154"/>
                <a:gd name="T27"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89">
                  <a:moveTo>
                    <a:pt x="77" y="4"/>
                  </a:moveTo>
                  <a:cubicBezTo>
                    <a:pt x="0" y="0"/>
                    <a:pt x="0" y="0"/>
                    <a:pt x="0" y="0"/>
                  </a:cubicBezTo>
                  <a:cubicBezTo>
                    <a:pt x="0" y="89"/>
                    <a:pt x="0" y="89"/>
                    <a:pt x="0" y="89"/>
                  </a:cubicBezTo>
                  <a:cubicBezTo>
                    <a:pt x="77" y="86"/>
                    <a:pt x="77" y="86"/>
                    <a:pt x="77" y="86"/>
                  </a:cubicBezTo>
                  <a:cubicBezTo>
                    <a:pt x="154" y="89"/>
                    <a:pt x="154" y="89"/>
                    <a:pt x="154" y="89"/>
                  </a:cubicBezTo>
                  <a:cubicBezTo>
                    <a:pt x="154" y="0"/>
                    <a:pt x="154" y="0"/>
                    <a:pt x="154" y="0"/>
                  </a:cubicBezTo>
                  <a:lnTo>
                    <a:pt x="77" y="4"/>
                  </a:lnTo>
                  <a:close/>
                  <a:moveTo>
                    <a:pt x="145" y="83"/>
                  </a:moveTo>
                  <a:cubicBezTo>
                    <a:pt x="142" y="83"/>
                    <a:pt x="77" y="80"/>
                    <a:pt x="77" y="80"/>
                  </a:cubicBezTo>
                  <a:cubicBezTo>
                    <a:pt x="77" y="80"/>
                    <a:pt x="12" y="83"/>
                    <a:pt x="9" y="83"/>
                  </a:cubicBezTo>
                  <a:cubicBezTo>
                    <a:pt x="9" y="80"/>
                    <a:pt x="9" y="9"/>
                    <a:pt x="9" y="6"/>
                  </a:cubicBezTo>
                  <a:cubicBezTo>
                    <a:pt x="12" y="6"/>
                    <a:pt x="77" y="10"/>
                    <a:pt x="77" y="10"/>
                  </a:cubicBezTo>
                  <a:cubicBezTo>
                    <a:pt x="77" y="10"/>
                    <a:pt x="142" y="6"/>
                    <a:pt x="145" y="6"/>
                  </a:cubicBezTo>
                  <a:cubicBezTo>
                    <a:pt x="145" y="9"/>
                    <a:pt x="145" y="80"/>
                    <a:pt x="145" y="8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26" name="Freeform 118"/>
            <p:cNvSpPr/>
            <p:nvPr/>
          </p:nvSpPr>
          <p:spPr bwMode="auto">
            <a:xfrm>
              <a:off x="5907088" y="2674938"/>
              <a:ext cx="161925" cy="242887"/>
            </a:xfrm>
            <a:custGeom>
              <a:avLst/>
              <a:gdLst>
                <a:gd name="T0" fmla="*/ 102 w 102"/>
                <a:gd name="T1" fmla="*/ 0 h 153"/>
                <a:gd name="T2" fmla="*/ 38 w 102"/>
                <a:gd name="T3" fmla="*/ 37 h 153"/>
                <a:gd name="T4" fmla="*/ 0 w 102"/>
                <a:gd name="T5" fmla="*/ 37 h 153"/>
                <a:gd name="T6" fmla="*/ 0 w 102"/>
                <a:gd name="T7" fmla="*/ 116 h 153"/>
                <a:gd name="T8" fmla="*/ 38 w 102"/>
                <a:gd name="T9" fmla="*/ 116 h 153"/>
                <a:gd name="T10" fmla="*/ 102 w 102"/>
                <a:gd name="T11" fmla="*/ 153 h 153"/>
                <a:gd name="T12" fmla="*/ 102 w 102"/>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02" h="153">
                  <a:moveTo>
                    <a:pt x="102" y="0"/>
                  </a:moveTo>
                  <a:lnTo>
                    <a:pt x="38" y="37"/>
                  </a:lnTo>
                  <a:lnTo>
                    <a:pt x="0" y="37"/>
                  </a:lnTo>
                  <a:lnTo>
                    <a:pt x="0" y="116"/>
                  </a:lnTo>
                  <a:lnTo>
                    <a:pt x="38" y="116"/>
                  </a:lnTo>
                  <a:lnTo>
                    <a:pt x="102" y="153"/>
                  </a:lnTo>
                  <a:lnTo>
                    <a:pt x="102" y="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27" name="Rectangle 119"/>
            <p:cNvSpPr>
              <a:spLocks noChangeArrowheads="1"/>
            </p:cNvSpPr>
            <p:nvPr/>
          </p:nvSpPr>
          <p:spPr bwMode="auto">
            <a:xfrm>
              <a:off x="6094413" y="2735263"/>
              <a:ext cx="17462" cy="122237"/>
            </a:xfrm>
            <a:prstGeom prst="rect">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28" name="Rectangle 120"/>
            <p:cNvSpPr>
              <a:spLocks noChangeArrowheads="1"/>
            </p:cNvSpPr>
            <p:nvPr/>
          </p:nvSpPr>
          <p:spPr bwMode="auto">
            <a:xfrm>
              <a:off x="6132513" y="2719388"/>
              <a:ext cx="17462" cy="153987"/>
            </a:xfrm>
            <a:prstGeom prst="rect">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29" name="Rectangle 121"/>
            <p:cNvSpPr>
              <a:spLocks noChangeArrowheads="1"/>
            </p:cNvSpPr>
            <p:nvPr/>
          </p:nvSpPr>
          <p:spPr bwMode="auto">
            <a:xfrm>
              <a:off x="6169025" y="2703513"/>
              <a:ext cx="17463" cy="185737"/>
            </a:xfrm>
            <a:prstGeom prst="rect">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30" name="Freeform 122"/>
            <p:cNvSpPr/>
            <p:nvPr/>
          </p:nvSpPr>
          <p:spPr bwMode="auto">
            <a:xfrm>
              <a:off x="6597650" y="2557463"/>
              <a:ext cx="233363" cy="487362"/>
            </a:xfrm>
            <a:custGeom>
              <a:avLst/>
              <a:gdLst>
                <a:gd name="T0" fmla="*/ 72 w 104"/>
                <a:gd name="T1" fmla="*/ 91 h 216"/>
                <a:gd name="T2" fmla="*/ 61 w 104"/>
                <a:gd name="T3" fmla="*/ 57 h 216"/>
                <a:gd name="T4" fmla="*/ 61 w 104"/>
                <a:gd name="T5" fmla="*/ 30 h 216"/>
                <a:gd name="T6" fmla="*/ 65 w 104"/>
                <a:gd name="T7" fmla="*/ 30 h 216"/>
                <a:gd name="T8" fmla="*/ 65 w 104"/>
                <a:gd name="T9" fmla="*/ 26 h 216"/>
                <a:gd name="T10" fmla="*/ 61 w 104"/>
                <a:gd name="T11" fmla="*/ 26 h 216"/>
                <a:gd name="T12" fmla="*/ 61 w 104"/>
                <a:gd name="T13" fmla="*/ 0 h 216"/>
                <a:gd name="T14" fmla="*/ 43 w 104"/>
                <a:gd name="T15" fmla="*/ 0 h 216"/>
                <a:gd name="T16" fmla="*/ 43 w 104"/>
                <a:gd name="T17" fmla="*/ 26 h 216"/>
                <a:gd name="T18" fmla="*/ 39 w 104"/>
                <a:gd name="T19" fmla="*/ 26 h 216"/>
                <a:gd name="T20" fmla="*/ 39 w 104"/>
                <a:gd name="T21" fmla="*/ 30 h 216"/>
                <a:gd name="T22" fmla="*/ 43 w 104"/>
                <a:gd name="T23" fmla="*/ 30 h 216"/>
                <a:gd name="T24" fmla="*/ 43 w 104"/>
                <a:gd name="T25" fmla="*/ 57 h 216"/>
                <a:gd name="T26" fmla="*/ 32 w 104"/>
                <a:gd name="T27" fmla="*/ 91 h 216"/>
                <a:gd name="T28" fmla="*/ 23 w 104"/>
                <a:gd name="T29" fmla="*/ 216 h 216"/>
                <a:gd name="T30" fmla="*/ 50 w 104"/>
                <a:gd name="T31" fmla="*/ 216 h 216"/>
                <a:gd name="T32" fmla="*/ 52 w 104"/>
                <a:gd name="T33" fmla="*/ 215 h 216"/>
                <a:gd name="T34" fmla="*/ 54 w 104"/>
                <a:gd name="T35" fmla="*/ 216 h 216"/>
                <a:gd name="T36" fmla="*/ 81 w 104"/>
                <a:gd name="T37" fmla="*/ 216 h 216"/>
                <a:gd name="T38" fmla="*/ 72 w 104"/>
                <a:gd name="T39" fmla="*/ 9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216">
                  <a:moveTo>
                    <a:pt x="72" y="91"/>
                  </a:moveTo>
                  <a:cubicBezTo>
                    <a:pt x="72" y="91"/>
                    <a:pt x="63" y="79"/>
                    <a:pt x="61" y="57"/>
                  </a:cubicBezTo>
                  <a:cubicBezTo>
                    <a:pt x="61" y="30"/>
                    <a:pt x="61" y="30"/>
                    <a:pt x="61" y="30"/>
                  </a:cubicBezTo>
                  <a:cubicBezTo>
                    <a:pt x="65" y="30"/>
                    <a:pt x="65" y="30"/>
                    <a:pt x="65" y="30"/>
                  </a:cubicBezTo>
                  <a:cubicBezTo>
                    <a:pt x="65" y="26"/>
                    <a:pt x="65" y="26"/>
                    <a:pt x="65" y="26"/>
                  </a:cubicBezTo>
                  <a:cubicBezTo>
                    <a:pt x="61" y="26"/>
                    <a:pt x="61" y="26"/>
                    <a:pt x="61" y="26"/>
                  </a:cubicBezTo>
                  <a:cubicBezTo>
                    <a:pt x="61" y="0"/>
                    <a:pt x="61" y="0"/>
                    <a:pt x="61" y="0"/>
                  </a:cubicBezTo>
                  <a:cubicBezTo>
                    <a:pt x="43" y="0"/>
                    <a:pt x="43" y="0"/>
                    <a:pt x="43" y="0"/>
                  </a:cubicBezTo>
                  <a:cubicBezTo>
                    <a:pt x="43" y="26"/>
                    <a:pt x="43" y="26"/>
                    <a:pt x="43" y="26"/>
                  </a:cubicBezTo>
                  <a:cubicBezTo>
                    <a:pt x="39" y="26"/>
                    <a:pt x="39" y="26"/>
                    <a:pt x="39" y="26"/>
                  </a:cubicBezTo>
                  <a:cubicBezTo>
                    <a:pt x="39" y="30"/>
                    <a:pt x="39" y="30"/>
                    <a:pt x="39" y="30"/>
                  </a:cubicBezTo>
                  <a:cubicBezTo>
                    <a:pt x="43" y="30"/>
                    <a:pt x="43" y="30"/>
                    <a:pt x="43" y="30"/>
                  </a:cubicBezTo>
                  <a:cubicBezTo>
                    <a:pt x="43" y="57"/>
                    <a:pt x="43" y="57"/>
                    <a:pt x="43" y="57"/>
                  </a:cubicBezTo>
                  <a:cubicBezTo>
                    <a:pt x="41" y="79"/>
                    <a:pt x="32" y="91"/>
                    <a:pt x="32" y="91"/>
                  </a:cubicBezTo>
                  <a:cubicBezTo>
                    <a:pt x="0" y="126"/>
                    <a:pt x="23" y="216"/>
                    <a:pt x="23" y="216"/>
                  </a:cubicBezTo>
                  <a:cubicBezTo>
                    <a:pt x="50" y="216"/>
                    <a:pt x="50" y="216"/>
                    <a:pt x="50" y="216"/>
                  </a:cubicBezTo>
                  <a:cubicBezTo>
                    <a:pt x="52" y="215"/>
                    <a:pt x="52" y="215"/>
                    <a:pt x="52" y="215"/>
                  </a:cubicBezTo>
                  <a:cubicBezTo>
                    <a:pt x="54" y="216"/>
                    <a:pt x="54" y="216"/>
                    <a:pt x="54" y="216"/>
                  </a:cubicBezTo>
                  <a:cubicBezTo>
                    <a:pt x="81" y="216"/>
                    <a:pt x="81" y="216"/>
                    <a:pt x="81" y="216"/>
                  </a:cubicBezTo>
                  <a:cubicBezTo>
                    <a:pt x="81" y="216"/>
                    <a:pt x="104" y="126"/>
                    <a:pt x="72" y="91"/>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31" name="Freeform 123"/>
            <p:cNvSpPr/>
            <p:nvPr/>
          </p:nvSpPr>
          <p:spPr bwMode="auto">
            <a:xfrm>
              <a:off x="7367588" y="2647950"/>
              <a:ext cx="61912" cy="77788"/>
            </a:xfrm>
            <a:custGeom>
              <a:avLst/>
              <a:gdLst>
                <a:gd name="T0" fmla="*/ 6 w 27"/>
                <a:gd name="T1" fmla="*/ 33 h 35"/>
                <a:gd name="T2" fmla="*/ 6 w 27"/>
                <a:gd name="T3" fmla="*/ 33 h 35"/>
                <a:gd name="T4" fmla="*/ 17 w 27"/>
                <a:gd name="T5" fmla="*/ 28 h 35"/>
                <a:gd name="T6" fmla="*/ 25 w 27"/>
                <a:gd name="T7" fmla="*/ 14 h 35"/>
                <a:gd name="T8" fmla="*/ 20 w 27"/>
                <a:gd name="T9" fmla="*/ 3 h 35"/>
                <a:gd name="T10" fmla="*/ 17 w 27"/>
                <a:gd name="T11" fmla="*/ 2 h 35"/>
                <a:gd name="T12" fmla="*/ 5 w 27"/>
                <a:gd name="T13" fmla="*/ 6 h 35"/>
                <a:gd name="T14" fmla="*/ 2 w 27"/>
                <a:gd name="T15" fmla="*/ 21 h 35"/>
                <a:gd name="T16" fmla="*/ 6 w 27"/>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5">
                  <a:moveTo>
                    <a:pt x="6" y="33"/>
                  </a:moveTo>
                  <a:cubicBezTo>
                    <a:pt x="6" y="33"/>
                    <a:pt x="6" y="33"/>
                    <a:pt x="6" y="33"/>
                  </a:cubicBezTo>
                  <a:cubicBezTo>
                    <a:pt x="11" y="35"/>
                    <a:pt x="15" y="32"/>
                    <a:pt x="17" y="28"/>
                  </a:cubicBezTo>
                  <a:cubicBezTo>
                    <a:pt x="25" y="14"/>
                    <a:pt x="25" y="14"/>
                    <a:pt x="25" y="14"/>
                  </a:cubicBezTo>
                  <a:cubicBezTo>
                    <a:pt x="27" y="10"/>
                    <a:pt x="24" y="4"/>
                    <a:pt x="20" y="3"/>
                  </a:cubicBezTo>
                  <a:cubicBezTo>
                    <a:pt x="17" y="2"/>
                    <a:pt x="17" y="2"/>
                    <a:pt x="17" y="2"/>
                  </a:cubicBezTo>
                  <a:cubicBezTo>
                    <a:pt x="13" y="0"/>
                    <a:pt x="7" y="2"/>
                    <a:pt x="5" y="6"/>
                  </a:cubicBezTo>
                  <a:cubicBezTo>
                    <a:pt x="2" y="21"/>
                    <a:pt x="2" y="21"/>
                    <a:pt x="2" y="21"/>
                  </a:cubicBezTo>
                  <a:cubicBezTo>
                    <a:pt x="0" y="26"/>
                    <a:pt x="1" y="31"/>
                    <a:pt x="6" y="3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32" name="Freeform 124"/>
            <p:cNvSpPr/>
            <p:nvPr/>
          </p:nvSpPr>
          <p:spPr bwMode="auto">
            <a:xfrm>
              <a:off x="7356475" y="2722563"/>
              <a:ext cx="34925" cy="33337"/>
            </a:xfrm>
            <a:custGeom>
              <a:avLst/>
              <a:gdLst>
                <a:gd name="T0" fmla="*/ 14 w 15"/>
                <a:gd name="T1" fmla="*/ 10 h 15"/>
                <a:gd name="T2" fmla="*/ 10 w 15"/>
                <a:gd name="T3" fmla="*/ 1 h 15"/>
                <a:gd name="T4" fmla="*/ 1 w 15"/>
                <a:gd name="T5" fmla="*/ 5 h 15"/>
                <a:gd name="T6" fmla="*/ 5 w 15"/>
                <a:gd name="T7" fmla="*/ 13 h 15"/>
                <a:gd name="T8" fmla="*/ 14 w 15"/>
                <a:gd name="T9" fmla="*/ 10 h 15"/>
              </a:gdLst>
              <a:ahLst/>
              <a:cxnLst>
                <a:cxn ang="0">
                  <a:pos x="T0" y="T1"/>
                </a:cxn>
                <a:cxn ang="0">
                  <a:pos x="T2" y="T3"/>
                </a:cxn>
                <a:cxn ang="0">
                  <a:pos x="T4" y="T5"/>
                </a:cxn>
                <a:cxn ang="0">
                  <a:pos x="T6" y="T7"/>
                </a:cxn>
                <a:cxn ang="0">
                  <a:pos x="T8" y="T9"/>
                </a:cxn>
              </a:cxnLst>
              <a:rect l="0" t="0" r="r" b="b"/>
              <a:pathLst>
                <a:path w="15" h="15">
                  <a:moveTo>
                    <a:pt x="14" y="10"/>
                  </a:moveTo>
                  <a:cubicBezTo>
                    <a:pt x="15" y="6"/>
                    <a:pt x="13" y="2"/>
                    <a:pt x="10" y="1"/>
                  </a:cubicBezTo>
                  <a:cubicBezTo>
                    <a:pt x="7" y="0"/>
                    <a:pt x="3" y="1"/>
                    <a:pt x="1" y="5"/>
                  </a:cubicBezTo>
                  <a:cubicBezTo>
                    <a:pt x="0" y="8"/>
                    <a:pt x="2" y="12"/>
                    <a:pt x="5" y="13"/>
                  </a:cubicBezTo>
                  <a:cubicBezTo>
                    <a:pt x="8" y="15"/>
                    <a:pt x="12" y="13"/>
                    <a:pt x="14" y="1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33" name="Freeform 125"/>
            <p:cNvSpPr/>
            <p:nvPr/>
          </p:nvSpPr>
          <p:spPr bwMode="auto">
            <a:xfrm>
              <a:off x="7280275" y="2719388"/>
              <a:ext cx="76200" cy="47625"/>
            </a:xfrm>
            <a:custGeom>
              <a:avLst/>
              <a:gdLst>
                <a:gd name="T0" fmla="*/ 33 w 34"/>
                <a:gd name="T1" fmla="*/ 8 h 21"/>
                <a:gd name="T2" fmla="*/ 24 w 34"/>
                <a:gd name="T3" fmla="*/ 1 h 21"/>
                <a:gd name="T4" fmla="*/ 8 w 34"/>
                <a:gd name="T5" fmla="*/ 0 h 21"/>
                <a:gd name="T6" fmla="*/ 0 w 34"/>
                <a:gd name="T7" fmla="*/ 10 h 21"/>
                <a:gd name="T8" fmla="*/ 0 w 34"/>
                <a:gd name="T9" fmla="*/ 12 h 21"/>
                <a:gd name="T10" fmla="*/ 10 w 34"/>
                <a:gd name="T11" fmla="*/ 21 h 21"/>
                <a:gd name="T12" fmla="*/ 25 w 34"/>
                <a:gd name="T13" fmla="*/ 18 h 21"/>
                <a:gd name="T14" fmla="*/ 33 w 34"/>
                <a:gd name="T15" fmla="*/ 9 h 21"/>
                <a:gd name="T16" fmla="*/ 33 w 34"/>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1">
                  <a:moveTo>
                    <a:pt x="33" y="8"/>
                  </a:moveTo>
                  <a:cubicBezTo>
                    <a:pt x="33" y="3"/>
                    <a:pt x="29" y="1"/>
                    <a:pt x="24" y="1"/>
                  </a:cubicBezTo>
                  <a:cubicBezTo>
                    <a:pt x="8" y="0"/>
                    <a:pt x="8" y="0"/>
                    <a:pt x="8" y="0"/>
                  </a:cubicBezTo>
                  <a:cubicBezTo>
                    <a:pt x="3" y="0"/>
                    <a:pt x="0" y="5"/>
                    <a:pt x="0" y="10"/>
                  </a:cubicBezTo>
                  <a:cubicBezTo>
                    <a:pt x="0" y="12"/>
                    <a:pt x="0" y="12"/>
                    <a:pt x="0" y="12"/>
                  </a:cubicBezTo>
                  <a:cubicBezTo>
                    <a:pt x="1" y="17"/>
                    <a:pt x="5" y="21"/>
                    <a:pt x="10" y="21"/>
                  </a:cubicBezTo>
                  <a:cubicBezTo>
                    <a:pt x="25" y="18"/>
                    <a:pt x="25" y="18"/>
                    <a:pt x="25" y="18"/>
                  </a:cubicBezTo>
                  <a:cubicBezTo>
                    <a:pt x="30" y="17"/>
                    <a:pt x="34" y="14"/>
                    <a:pt x="33" y="9"/>
                  </a:cubicBezTo>
                  <a:lnTo>
                    <a:pt x="33" y="8"/>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34" name="Freeform 126"/>
            <p:cNvSpPr/>
            <p:nvPr/>
          </p:nvSpPr>
          <p:spPr bwMode="auto">
            <a:xfrm>
              <a:off x="7370763" y="2746375"/>
              <a:ext cx="65087" cy="79375"/>
            </a:xfrm>
            <a:custGeom>
              <a:avLst/>
              <a:gdLst>
                <a:gd name="T0" fmla="*/ 5 w 29"/>
                <a:gd name="T1" fmla="*/ 3 h 35"/>
                <a:gd name="T2" fmla="*/ 5 w 29"/>
                <a:gd name="T3" fmla="*/ 3 h 35"/>
                <a:gd name="T4" fmla="*/ 3 w 29"/>
                <a:gd name="T5" fmla="*/ 15 h 35"/>
                <a:gd name="T6" fmla="*/ 9 w 29"/>
                <a:gd name="T7" fmla="*/ 29 h 35"/>
                <a:gd name="T8" fmla="*/ 21 w 29"/>
                <a:gd name="T9" fmla="*/ 33 h 35"/>
                <a:gd name="T10" fmla="*/ 23 w 29"/>
                <a:gd name="T11" fmla="*/ 31 h 35"/>
                <a:gd name="T12" fmla="*/ 27 w 29"/>
                <a:gd name="T13" fmla="*/ 19 h 35"/>
                <a:gd name="T14" fmla="*/ 17 w 29"/>
                <a:gd name="T15" fmla="*/ 7 h 35"/>
                <a:gd name="T16" fmla="*/ 5 w 29"/>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5">
                  <a:moveTo>
                    <a:pt x="5" y="3"/>
                  </a:moveTo>
                  <a:cubicBezTo>
                    <a:pt x="5" y="3"/>
                    <a:pt x="5" y="3"/>
                    <a:pt x="5" y="3"/>
                  </a:cubicBezTo>
                  <a:cubicBezTo>
                    <a:pt x="1" y="6"/>
                    <a:pt x="0" y="11"/>
                    <a:pt x="3" y="15"/>
                  </a:cubicBezTo>
                  <a:cubicBezTo>
                    <a:pt x="9" y="29"/>
                    <a:pt x="9" y="29"/>
                    <a:pt x="9" y="29"/>
                  </a:cubicBezTo>
                  <a:cubicBezTo>
                    <a:pt x="11" y="34"/>
                    <a:pt x="17" y="35"/>
                    <a:pt x="21" y="33"/>
                  </a:cubicBezTo>
                  <a:cubicBezTo>
                    <a:pt x="23" y="31"/>
                    <a:pt x="23" y="31"/>
                    <a:pt x="23" y="31"/>
                  </a:cubicBezTo>
                  <a:cubicBezTo>
                    <a:pt x="28" y="29"/>
                    <a:pt x="29" y="23"/>
                    <a:pt x="27" y="19"/>
                  </a:cubicBezTo>
                  <a:cubicBezTo>
                    <a:pt x="17" y="7"/>
                    <a:pt x="17" y="7"/>
                    <a:pt x="17" y="7"/>
                  </a:cubicBezTo>
                  <a:cubicBezTo>
                    <a:pt x="14" y="2"/>
                    <a:pt x="10" y="0"/>
                    <a:pt x="5" y="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35" name="Freeform 127"/>
            <p:cNvSpPr>
              <a:spLocks noEditPoints="1"/>
            </p:cNvSpPr>
            <p:nvPr/>
          </p:nvSpPr>
          <p:spPr bwMode="auto">
            <a:xfrm>
              <a:off x="7262813" y="2624138"/>
              <a:ext cx="220662" cy="361950"/>
            </a:xfrm>
            <a:custGeom>
              <a:avLst/>
              <a:gdLst>
                <a:gd name="T0" fmla="*/ 82 w 98"/>
                <a:gd name="T1" fmla="*/ 142 h 160"/>
                <a:gd name="T2" fmla="*/ 75 w 98"/>
                <a:gd name="T3" fmla="*/ 142 h 160"/>
                <a:gd name="T4" fmla="*/ 71 w 98"/>
                <a:gd name="T5" fmla="*/ 137 h 160"/>
                <a:gd name="T6" fmla="*/ 56 w 98"/>
                <a:gd name="T7" fmla="*/ 137 h 160"/>
                <a:gd name="T8" fmla="*/ 56 w 98"/>
                <a:gd name="T9" fmla="*/ 98 h 160"/>
                <a:gd name="T10" fmla="*/ 98 w 98"/>
                <a:gd name="T11" fmla="*/ 49 h 160"/>
                <a:gd name="T12" fmla="*/ 49 w 98"/>
                <a:gd name="T13" fmla="*/ 0 h 160"/>
                <a:gd name="T14" fmla="*/ 0 w 98"/>
                <a:gd name="T15" fmla="*/ 49 h 160"/>
                <a:gd name="T16" fmla="*/ 42 w 98"/>
                <a:gd name="T17" fmla="*/ 98 h 160"/>
                <a:gd name="T18" fmla="*/ 42 w 98"/>
                <a:gd name="T19" fmla="*/ 137 h 160"/>
                <a:gd name="T20" fmla="*/ 27 w 98"/>
                <a:gd name="T21" fmla="*/ 137 h 160"/>
                <a:gd name="T22" fmla="*/ 23 w 98"/>
                <a:gd name="T23" fmla="*/ 142 h 160"/>
                <a:gd name="T24" fmla="*/ 16 w 98"/>
                <a:gd name="T25" fmla="*/ 142 h 160"/>
                <a:gd name="T26" fmla="*/ 11 w 98"/>
                <a:gd name="T27" fmla="*/ 146 h 160"/>
                <a:gd name="T28" fmla="*/ 8 w 98"/>
                <a:gd name="T29" fmla="*/ 155 h 160"/>
                <a:gd name="T30" fmla="*/ 13 w 98"/>
                <a:gd name="T31" fmla="*/ 160 h 160"/>
                <a:gd name="T32" fmla="*/ 85 w 98"/>
                <a:gd name="T33" fmla="*/ 160 h 160"/>
                <a:gd name="T34" fmla="*/ 90 w 98"/>
                <a:gd name="T35" fmla="*/ 155 h 160"/>
                <a:gd name="T36" fmla="*/ 87 w 98"/>
                <a:gd name="T37" fmla="*/ 146 h 160"/>
                <a:gd name="T38" fmla="*/ 82 w 98"/>
                <a:gd name="T39" fmla="*/ 142 h 160"/>
                <a:gd name="T40" fmla="*/ 2 w 98"/>
                <a:gd name="T41" fmla="*/ 49 h 160"/>
                <a:gd name="T42" fmla="*/ 49 w 98"/>
                <a:gd name="T43" fmla="*/ 2 h 160"/>
                <a:gd name="T44" fmla="*/ 96 w 98"/>
                <a:gd name="T45" fmla="*/ 49 h 160"/>
                <a:gd name="T46" fmla="*/ 49 w 98"/>
                <a:gd name="T47" fmla="*/ 97 h 160"/>
                <a:gd name="T48" fmla="*/ 2 w 98"/>
                <a:gd name="T49" fmla="*/ 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60">
                  <a:moveTo>
                    <a:pt x="82" y="142"/>
                  </a:moveTo>
                  <a:cubicBezTo>
                    <a:pt x="75" y="142"/>
                    <a:pt x="75" y="142"/>
                    <a:pt x="75" y="142"/>
                  </a:cubicBezTo>
                  <a:cubicBezTo>
                    <a:pt x="75" y="139"/>
                    <a:pt x="73" y="137"/>
                    <a:pt x="71" y="137"/>
                  </a:cubicBezTo>
                  <a:cubicBezTo>
                    <a:pt x="56" y="137"/>
                    <a:pt x="56" y="137"/>
                    <a:pt x="56" y="137"/>
                  </a:cubicBezTo>
                  <a:cubicBezTo>
                    <a:pt x="56" y="98"/>
                    <a:pt x="56" y="98"/>
                    <a:pt x="56" y="98"/>
                  </a:cubicBezTo>
                  <a:cubicBezTo>
                    <a:pt x="80" y="95"/>
                    <a:pt x="98" y="74"/>
                    <a:pt x="98" y="49"/>
                  </a:cubicBezTo>
                  <a:cubicBezTo>
                    <a:pt x="98" y="22"/>
                    <a:pt x="76" y="0"/>
                    <a:pt x="49" y="0"/>
                  </a:cubicBezTo>
                  <a:cubicBezTo>
                    <a:pt x="22" y="0"/>
                    <a:pt x="0" y="22"/>
                    <a:pt x="0" y="49"/>
                  </a:cubicBezTo>
                  <a:cubicBezTo>
                    <a:pt x="0" y="74"/>
                    <a:pt x="18" y="95"/>
                    <a:pt x="42" y="98"/>
                  </a:cubicBezTo>
                  <a:cubicBezTo>
                    <a:pt x="42" y="137"/>
                    <a:pt x="42" y="137"/>
                    <a:pt x="42" y="137"/>
                  </a:cubicBezTo>
                  <a:cubicBezTo>
                    <a:pt x="27" y="137"/>
                    <a:pt x="27" y="137"/>
                    <a:pt x="27" y="137"/>
                  </a:cubicBezTo>
                  <a:cubicBezTo>
                    <a:pt x="25" y="137"/>
                    <a:pt x="23" y="139"/>
                    <a:pt x="23" y="142"/>
                  </a:cubicBezTo>
                  <a:cubicBezTo>
                    <a:pt x="16" y="142"/>
                    <a:pt x="16" y="142"/>
                    <a:pt x="16" y="142"/>
                  </a:cubicBezTo>
                  <a:cubicBezTo>
                    <a:pt x="13" y="142"/>
                    <a:pt x="11" y="144"/>
                    <a:pt x="11" y="146"/>
                  </a:cubicBezTo>
                  <a:cubicBezTo>
                    <a:pt x="8" y="155"/>
                    <a:pt x="8" y="155"/>
                    <a:pt x="8" y="155"/>
                  </a:cubicBezTo>
                  <a:cubicBezTo>
                    <a:pt x="8" y="158"/>
                    <a:pt x="10" y="160"/>
                    <a:pt x="13" y="160"/>
                  </a:cubicBezTo>
                  <a:cubicBezTo>
                    <a:pt x="85" y="160"/>
                    <a:pt x="85" y="160"/>
                    <a:pt x="85" y="160"/>
                  </a:cubicBezTo>
                  <a:cubicBezTo>
                    <a:pt x="88" y="160"/>
                    <a:pt x="90" y="158"/>
                    <a:pt x="90" y="155"/>
                  </a:cubicBezTo>
                  <a:cubicBezTo>
                    <a:pt x="87" y="146"/>
                    <a:pt x="87" y="146"/>
                    <a:pt x="87" y="146"/>
                  </a:cubicBezTo>
                  <a:cubicBezTo>
                    <a:pt x="87" y="144"/>
                    <a:pt x="85" y="142"/>
                    <a:pt x="82" y="142"/>
                  </a:cubicBezTo>
                  <a:close/>
                  <a:moveTo>
                    <a:pt x="2" y="49"/>
                  </a:moveTo>
                  <a:cubicBezTo>
                    <a:pt x="2" y="23"/>
                    <a:pt x="23" y="2"/>
                    <a:pt x="49" y="2"/>
                  </a:cubicBezTo>
                  <a:cubicBezTo>
                    <a:pt x="75" y="2"/>
                    <a:pt x="96" y="23"/>
                    <a:pt x="96" y="49"/>
                  </a:cubicBezTo>
                  <a:cubicBezTo>
                    <a:pt x="96" y="75"/>
                    <a:pt x="75" y="97"/>
                    <a:pt x="49" y="97"/>
                  </a:cubicBezTo>
                  <a:cubicBezTo>
                    <a:pt x="23" y="97"/>
                    <a:pt x="2" y="75"/>
                    <a:pt x="2" y="49"/>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36" name="Freeform 128"/>
            <p:cNvSpPr/>
            <p:nvPr/>
          </p:nvSpPr>
          <p:spPr bwMode="auto">
            <a:xfrm>
              <a:off x="7816850" y="2698750"/>
              <a:ext cx="134938" cy="120650"/>
            </a:xfrm>
            <a:custGeom>
              <a:avLst/>
              <a:gdLst>
                <a:gd name="T0" fmla="*/ 57 w 60"/>
                <a:gd name="T1" fmla="*/ 8 h 53"/>
                <a:gd name="T2" fmla="*/ 4 w 60"/>
                <a:gd name="T3" fmla="*/ 0 h 53"/>
                <a:gd name="T4" fmla="*/ 0 w 60"/>
                <a:gd name="T5" fmla="*/ 4 h 53"/>
                <a:gd name="T6" fmla="*/ 0 w 60"/>
                <a:gd name="T7" fmla="*/ 49 h 53"/>
                <a:gd name="T8" fmla="*/ 4 w 60"/>
                <a:gd name="T9" fmla="*/ 53 h 53"/>
                <a:gd name="T10" fmla="*/ 57 w 60"/>
                <a:gd name="T11" fmla="*/ 45 h 53"/>
                <a:gd name="T12" fmla="*/ 60 w 60"/>
                <a:gd name="T13" fmla="*/ 41 h 53"/>
                <a:gd name="T14" fmla="*/ 60 w 60"/>
                <a:gd name="T15" fmla="*/ 12 h 53"/>
                <a:gd name="T16" fmla="*/ 57 w 60"/>
                <a:gd name="T1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2">
                  <a:moveTo>
                    <a:pt x="57" y="8"/>
                  </a:moveTo>
                  <a:cubicBezTo>
                    <a:pt x="4" y="0"/>
                    <a:pt x="4" y="0"/>
                    <a:pt x="4" y="0"/>
                  </a:cubicBezTo>
                  <a:cubicBezTo>
                    <a:pt x="2" y="0"/>
                    <a:pt x="0" y="2"/>
                    <a:pt x="0" y="4"/>
                  </a:cubicBezTo>
                  <a:cubicBezTo>
                    <a:pt x="0" y="49"/>
                    <a:pt x="0" y="49"/>
                    <a:pt x="0" y="49"/>
                  </a:cubicBezTo>
                  <a:cubicBezTo>
                    <a:pt x="0" y="51"/>
                    <a:pt x="2" y="53"/>
                    <a:pt x="4" y="53"/>
                  </a:cubicBezTo>
                  <a:cubicBezTo>
                    <a:pt x="57" y="45"/>
                    <a:pt x="57" y="45"/>
                    <a:pt x="57" y="45"/>
                  </a:cubicBezTo>
                  <a:cubicBezTo>
                    <a:pt x="59" y="45"/>
                    <a:pt x="60" y="43"/>
                    <a:pt x="60" y="41"/>
                  </a:cubicBezTo>
                  <a:cubicBezTo>
                    <a:pt x="60" y="12"/>
                    <a:pt x="60" y="12"/>
                    <a:pt x="60" y="12"/>
                  </a:cubicBezTo>
                  <a:cubicBezTo>
                    <a:pt x="60" y="10"/>
                    <a:pt x="59" y="8"/>
                    <a:pt x="57" y="8"/>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37" name="Freeform 129"/>
            <p:cNvSpPr/>
            <p:nvPr/>
          </p:nvSpPr>
          <p:spPr bwMode="auto">
            <a:xfrm>
              <a:off x="8020050" y="2698750"/>
              <a:ext cx="134938" cy="120650"/>
            </a:xfrm>
            <a:custGeom>
              <a:avLst/>
              <a:gdLst>
                <a:gd name="T0" fmla="*/ 56 w 60"/>
                <a:gd name="T1" fmla="*/ 53 h 53"/>
                <a:gd name="T2" fmla="*/ 60 w 60"/>
                <a:gd name="T3" fmla="*/ 49 h 53"/>
                <a:gd name="T4" fmla="*/ 60 w 60"/>
                <a:gd name="T5" fmla="*/ 4 h 53"/>
                <a:gd name="T6" fmla="*/ 56 w 60"/>
                <a:gd name="T7" fmla="*/ 0 h 53"/>
                <a:gd name="T8" fmla="*/ 3 w 60"/>
                <a:gd name="T9" fmla="*/ 8 h 53"/>
                <a:gd name="T10" fmla="*/ 0 w 60"/>
                <a:gd name="T11" fmla="*/ 12 h 53"/>
                <a:gd name="T12" fmla="*/ 0 w 60"/>
                <a:gd name="T13" fmla="*/ 41 h 53"/>
                <a:gd name="T14" fmla="*/ 3 w 60"/>
                <a:gd name="T15" fmla="*/ 45 h 53"/>
                <a:gd name="T16" fmla="*/ 56 w 60"/>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2">
                  <a:moveTo>
                    <a:pt x="56" y="53"/>
                  </a:moveTo>
                  <a:cubicBezTo>
                    <a:pt x="58" y="53"/>
                    <a:pt x="60" y="51"/>
                    <a:pt x="60" y="49"/>
                  </a:cubicBezTo>
                  <a:cubicBezTo>
                    <a:pt x="60" y="4"/>
                    <a:pt x="60" y="4"/>
                    <a:pt x="60" y="4"/>
                  </a:cubicBezTo>
                  <a:cubicBezTo>
                    <a:pt x="60" y="2"/>
                    <a:pt x="58" y="0"/>
                    <a:pt x="56" y="0"/>
                  </a:cubicBezTo>
                  <a:cubicBezTo>
                    <a:pt x="3" y="8"/>
                    <a:pt x="3" y="8"/>
                    <a:pt x="3" y="8"/>
                  </a:cubicBezTo>
                  <a:cubicBezTo>
                    <a:pt x="1" y="8"/>
                    <a:pt x="0" y="10"/>
                    <a:pt x="0" y="12"/>
                  </a:cubicBezTo>
                  <a:cubicBezTo>
                    <a:pt x="0" y="41"/>
                    <a:pt x="0" y="41"/>
                    <a:pt x="0" y="41"/>
                  </a:cubicBezTo>
                  <a:cubicBezTo>
                    <a:pt x="0" y="43"/>
                    <a:pt x="1" y="45"/>
                    <a:pt x="3" y="45"/>
                  </a:cubicBezTo>
                  <a:lnTo>
                    <a:pt x="56" y="53"/>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38" name="Freeform 130"/>
            <p:cNvSpPr/>
            <p:nvPr/>
          </p:nvSpPr>
          <p:spPr bwMode="auto">
            <a:xfrm>
              <a:off x="7966075" y="2717800"/>
              <a:ext cx="41275" cy="82550"/>
            </a:xfrm>
            <a:custGeom>
              <a:avLst/>
              <a:gdLst>
                <a:gd name="T0" fmla="*/ 14 w 18"/>
                <a:gd name="T1" fmla="*/ 0 h 37"/>
                <a:gd name="T2" fmla="*/ 4 w 18"/>
                <a:gd name="T3" fmla="*/ 0 h 37"/>
                <a:gd name="T4" fmla="*/ 0 w 18"/>
                <a:gd name="T5" fmla="*/ 4 h 37"/>
                <a:gd name="T6" fmla="*/ 0 w 18"/>
                <a:gd name="T7" fmla="*/ 33 h 37"/>
                <a:gd name="T8" fmla="*/ 4 w 18"/>
                <a:gd name="T9" fmla="*/ 37 h 37"/>
                <a:gd name="T10" fmla="*/ 14 w 18"/>
                <a:gd name="T11" fmla="*/ 37 h 37"/>
                <a:gd name="T12" fmla="*/ 18 w 18"/>
                <a:gd name="T13" fmla="*/ 33 h 37"/>
                <a:gd name="T14" fmla="*/ 18 w 18"/>
                <a:gd name="T15" fmla="*/ 4 h 37"/>
                <a:gd name="T16" fmla="*/ 14 w 1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14" y="0"/>
                  </a:moveTo>
                  <a:cubicBezTo>
                    <a:pt x="4" y="0"/>
                    <a:pt x="4" y="0"/>
                    <a:pt x="4" y="0"/>
                  </a:cubicBezTo>
                  <a:cubicBezTo>
                    <a:pt x="2" y="0"/>
                    <a:pt x="0" y="2"/>
                    <a:pt x="0" y="4"/>
                  </a:cubicBezTo>
                  <a:cubicBezTo>
                    <a:pt x="0" y="33"/>
                    <a:pt x="0" y="33"/>
                    <a:pt x="0" y="33"/>
                  </a:cubicBezTo>
                  <a:cubicBezTo>
                    <a:pt x="0" y="35"/>
                    <a:pt x="2" y="37"/>
                    <a:pt x="4" y="37"/>
                  </a:cubicBezTo>
                  <a:cubicBezTo>
                    <a:pt x="14" y="37"/>
                    <a:pt x="14" y="37"/>
                    <a:pt x="14" y="37"/>
                  </a:cubicBezTo>
                  <a:cubicBezTo>
                    <a:pt x="16" y="37"/>
                    <a:pt x="18" y="35"/>
                    <a:pt x="18" y="33"/>
                  </a:cubicBezTo>
                  <a:cubicBezTo>
                    <a:pt x="18" y="4"/>
                    <a:pt x="18" y="4"/>
                    <a:pt x="18" y="4"/>
                  </a:cubicBezTo>
                  <a:cubicBezTo>
                    <a:pt x="18" y="2"/>
                    <a:pt x="16" y="0"/>
                    <a:pt x="14"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39" name="Freeform 131"/>
            <p:cNvSpPr/>
            <p:nvPr/>
          </p:nvSpPr>
          <p:spPr bwMode="auto">
            <a:xfrm>
              <a:off x="7761288" y="2809875"/>
              <a:ext cx="184150" cy="107950"/>
            </a:xfrm>
            <a:custGeom>
              <a:avLst/>
              <a:gdLst>
                <a:gd name="T0" fmla="*/ 3 w 82"/>
                <a:gd name="T1" fmla="*/ 2 h 48"/>
                <a:gd name="T2" fmla="*/ 17 w 82"/>
                <a:gd name="T3" fmla="*/ 22 h 48"/>
                <a:gd name="T4" fmla="*/ 0 w 82"/>
                <a:gd name="T5" fmla="*/ 45 h 48"/>
                <a:gd name="T6" fmla="*/ 82 w 82"/>
                <a:gd name="T7" fmla="*/ 0 h 48"/>
                <a:gd name="T8" fmla="*/ 3 w 82"/>
                <a:gd name="T9" fmla="*/ 2 h 48"/>
              </a:gdLst>
              <a:ahLst/>
              <a:cxnLst>
                <a:cxn ang="0">
                  <a:pos x="T0" y="T1"/>
                </a:cxn>
                <a:cxn ang="0">
                  <a:pos x="T2" y="T3"/>
                </a:cxn>
                <a:cxn ang="0">
                  <a:pos x="T4" y="T5"/>
                </a:cxn>
                <a:cxn ang="0">
                  <a:pos x="T6" y="T7"/>
                </a:cxn>
                <a:cxn ang="0">
                  <a:pos x="T8" y="T9"/>
                </a:cxn>
              </a:cxnLst>
              <a:rect l="0" t="0" r="r" b="b"/>
              <a:pathLst>
                <a:path w="82" h="48">
                  <a:moveTo>
                    <a:pt x="3" y="2"/>
                  </a:moveTo>
                  <a:cubicBezTo>
                    <a:pt x="17" y="22"/>
                    <a:pt x="17" y="22"/>
                    <a:pt x="17" y="22"/>
                  </a:cubicBezTo>
                  <a:cubicBezTo>
                    <a:pt x="0" y="45"/>
                    <a:pt x="0" y="45"/>
                    <a:pt x="0" y="45"/>
                  </a:cubicBezTo>
                  <a:cubicBezTo>
                    <a:pt x="0" y="45"/>
                    <a:pt x="64" y="48"/>
                    <a:pt x="82" y="0"/>
                  </a:cubicBezTo>
                  <a:cubicBezTo>
                    <a:pt x="82" y="0"/>
                    <a:pt x="25" y="17"/>
                    <a:pt x="3" y="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40" name="Freeform 132"/>
            <p:cNvSpPr/>
            <p:nvPr/>
          </p:nvSpPr>
          <p:spPr bwMode="auto">
            <a:xfrm>
              <a:off x="8026400" y="2809875"/>
              <a:ext cx="185738" cy="107950"/>
            </a:xfrm>
            <a:custGeom>
              <a:avLst/>
              <a:gdLst>
                <a:gd name="T0" fmla="*/ 65 w 82"/>
                <a:gd name="T1" fmla="*/ 22 h 48"/>
                <a:gd name="T2" fmla="*/ 79 w 82"/>
                <a:gd name="T3" fmla="*/ 2 h 48"/>
                <a:gd name="T4" fmla="*/ 0 w 82"/>
                <a:gd name="T5" fmla="*/ 0 h 48"/>
                <a:gd name="T6" fmla="*/ 82 w 82"/>
                <a:gd name="T7" fmla="*/ 45 h 48"/>
                <a:gd name="T8" fmla="*/ 65 w 82"/>
                <a:gd name="T9" fmla="*/ 22 h 48"/>
              </a:gdLst>
              <a:ahLst/>
              <a:cxnLst>
                <a:cxn ang="0">
                  <a:pos x="T0" y="T1"/>
                </a:cxn>
                <a:cxn ang="0">
                  <a:pos x="T2" y="T3"/>
                </a:cxn>
                <a:cxn ang="0">
                  <a:pos x="T4" y="T5"/>
                </a:cxn>
                <a:cxn ang="0">
                  <a:pos x="T6" y="T7"/>
                </a:cxn>
                <a:cxn ang="0">
                  <a:pos x="T8" y="T9"/>
                </a:cxn>
              </a:cxnLst>
              <a:rect l="0" t="0" r="r" b="b"/>
              <a:pathLst>
                <a:path w="82" h="48">
                  <a:moveTo>
                    <a:pt x="65" y="22"/>
                  </a:moveTo>
                  <a:cubicBezTo>
                    <a:pt x="79" y="2"/>
                    <a:pt x="79" y="2"/>
                    <a:pt x="79" y="2"/>
                  </a:cubicBezTo>
                  <a:cubicBezTo>
                    <a:pt x="57" y="17"/>
                    <a:pt x="0" y="0"/>
                    <a:pt x="0" y="0"/>
                  </a:cubicBezTo>
                  <a:cubicBezTo>
                    <a:pt x="18" y="48"/>
                    <a:pt x="82" y="45"/>
                    <a:pt x="82" y="45"/>
                  </a:cubicBezTo>
                  <a:lnTo>
                    <a:pt x="65" y="22"/>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41" name="Freeform 133"/>
            <p:cNvSpPr/>
            <p:nvPr/>
          </p:nvSpPr>
          <p:spPr bwMode="auto">
            <a:xfrm>
              <a:off x="809625" y="3268663"/>
              <a:ext cx="315913" cy="320675"/>
            </a:xfrm>
            <a:custGeom>
              <a:avLst/>
              <a:gdLst>
                <a:gd name="T0" fmla="*/ 199 w 199"/>
                <a:gd name="T1" fmla="*/ 133 h 202"/>
                <a:gd name="T2" fmla="*/ 199 w 199"/>
                <a:gd name="T3" fmla="*/ 102 h 202"/>
                <a:gd name="T4" fmla="*/ 135 w 199"/>
                <a:gd name="T5" fmla="*/ 102 h 202"/>
                <a:gd name="T6" fmla="*/ 135 w 199"/>
                <a:gd name="T7" fmla="*/ 114 h 202"/>
                <a:gd name="T8" fmla="*/ 81 w 199"/>
                <a:gd name="T9" fmla="*/ 114 h 202"/>
                <a:gd name="T10" fmla="*/ 81 w 199"/>
                <a:gd name="T11" fmla="*/ 81 h 202"/>
                <a:gd name="T12" fmla="*/ 137 w 199"/>
                <a:gd name="T13" fmla="*/ 81 h 202"/>
                <a:gd name="T14" fmla="*/ 137 w 199"/>
                <a:gd name="T15" fmla="*/ 18 h 202"/>
                <a:gd name="T16" fmla="*/ 56 w 199"/>
                <a:gd name="T17" fmla="*/ 18 h 202"/>
                <a:gd name="T18" fmla="*/ 56 w 199"/>
                <a:gd name="T19" fmla="*/ 0 h 202"/>
                <a:gd name="T20" fmla="*/ 0 w 199"/>
                <a:gd name="T21" fmla="*/ 0 h 202"/>
                <a:gd name="T22" fmla="*/ 0 w 199"/>
                <a:gd name="T23" fmla="*/ 81 h 202"/>
                <a:gd name="T24" fmla="*/ 56 w 199"/>
                <a:gd name="T25" fmla="*/ 81 h 202"/>
                <a:gd name="T26" fmla="*/ 56 w 199"/>
                <a:gd name="T27" fmla="*/ 202 h 202"/>
                <a:gd name="T28" fmla="*/ 81 w 199"/>
                <a:gd name="T29" fmla="*/ 202 h 202"/>
                <a:gd name="T30" fmla="*/ 81 w 199"/>
                <a:gd name="T31" fmla="*/ 172 h 202"/>
                <a:gd name="T32" fmla="*/ 135 w 199"/>
                <a:gd name="T33" fmla="*/ 172 h 202"/>
                <a:gd name="T34" fmla="*/ 135 w 199"/>
                <a:gd name="T35" fmla="*/ 183 h 202"/>
                <a:gd name="T36" fmla="*/ 199 w 199"/>
                <a:gd name="T37" fmla="*/ 183 h 202"/>
                <a:gd name="T38" fmla="*/ 199 w 199"/>
                <a:gd name="T39" fmla="*/ 152 h 202"/>
                <a:gd name="T40" fmla="*/ 135 w 199"/>
                <a:gd name="T41" fmla="*/ 152 h 202"/>
                <a:gd name="T42" fmla="*/ 135 w 199"/>
                <a:gd name="T43" fmla="*/ 163 h 202"/>
                <a:gd name="T44" fmla="*/ 81 w 199"/>
                <a:gd name="T45" fmla="*/ 163 h 202"/>
                <a:gd name="T46" fmla="*/ 81 w 199"/>
                <a:gd name="T47" fmla="*/ 122 h 202"/>
                <a:gd name="T48" fmla="*/ 135 w 199"/>
                <a:gd name="T49" fmla="*/ 122 h 202"/>
                <a:gd name="T50" fmla="*/ 135 w 199"/>
                <a:gd name="T51" fmla="*/ 133 h 202"/>
                <a:gd name="T52" fmla="*/ 199 w 199"/>
                <a:gd name="T53" fmla="*/ 13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9" h="201">
                  <a:moveTo>
                    <a:pt x="199" y="133"/>
                  </a:moveTo>
                  <a:lnTo>
                    <a:pt x="199" y="102"/>
                  </a:lnTo>
                  <a:lnTo>
                    <a:pt x="135" y="102"/>
                  </a:lnTo>
                  <a:lnTo>
                    <a:pt x="135" y="114"/>
                  </a:lnTo>
                  <a:lnTo>
                    <a:pt x="81" y="114"/>
                  </a:lnTo>
                  <a:lnTo>
                    <a:pt x="81" y="81"/>
                  </a:lnTo>
                  <a:lnTo>
                    <a:pt x="137" y="81"/>
                  </a:lnTo>
                  <a:lnTo>
                    <a:pt x="137" y="18"/>
                  </a:lnTo>
                  <a:lnTo>
                    <a:pt x="56" y="18"/>
                  </a:lnTo>
                  <a:lnTo>
                    <a:pt x="56" y="0"/>
                  </a:lnTo>
                  <a:lnTo>
                    <a:pt x="0" y="0"/>
                  </a:lnTo>
                  <a:lnTo>
                    <a:pt x="0" y="81"/>
                  </a:lnTo>
                  <a:lnTo>
                    <a:pt x="56" y="81"/>
                  </a:lnTo>
                  <a:lnTo>
                    <a:pt x="56" y="202"/>
                  </a:lnTo>
                  <a:lnTo>
                    <a:pt x="81" y="202"/>
                  </a:lnTo>
                  <a:lnTo>
                    <a:pt x="81" y="172"/>
                  </a:lnTo>
                  <a:lnTo>
                    <a:pt x="135" y="172"/>
                  </a:lnTo>
                  <a:lnTo>
                    <a:pt x="135" y="183"/>
                  </a:lnTo>
                  <a:lnTo>
                    <a:pt x="199" y="183"/>
                  </a:lnTo>
                  <a:lnTo>
                    <a:pt x="199" y="152"/>
                  </a:lnTo>
                  <a:lnTo>
                    <a:pt x="135" y="152"/>
                  </a:lnTo>
                  <a:lnTo>
                    <a:pt x="135" y="163"/>
                  </a:lnTo>
                  <a:lnTo>
                    <a:pt x="81" y="163"/>
                  </a:lnTo>
                  <a:lnTo>
                    <a:pt x="81" y="122"/>
                  </a:lnTo>
                  <a:lnTo>
                    <a:pt x="135" y="122"/>
                  </a:lnTo>
                  <a:lnTo>
                    <a:pt x="135" y="133"/>
                  </a:lnTo>
                  <a:lnTo>
                    <a:pt x="199" y="133"/>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42" name="Oval 134"/>
            <p:cNvSpPr>
              <a:spLocks noChangeArrowheads="1"/>
            </p:cNvSpPr>
            <p:nvPr/>
          </p:nvSpPr>
          <p:spPr bwMode="auto">
            <a:xfrm>
              <a:off x="1431925" y="3492500"/>
              <a:ext cx="66675" cy="65088"/>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43" name="Freeform 135"/>
            <p:cNvSpPr/>
            <p:nvPr/>
          </p:nvSpPr>
          <p:spPr bwMode="auto">
            <a:xfrm>
              <a:off x="1414463" y="3317875"/>
              <a:ext cx="300037" cy="196850"/>
            </a:xfrm>
            <a:custGeom>
              <a:avLst/>
              <a:gdLst>
                <a:gd name="T0" fmla="*/ 0 w 133"/>
                <a:gd name="T1" fmla="*/ 87 h 87"/>
                <a:gd name="T2" fmla="*/ 7 w 133"/>
                <a:gd name="T3" fmla="*/ 87 h 87"/>
                <a:gd name="T4" fmla="*/ 22 w 133"/>
                <a:gd name="T5" fmla="*/ 75 h 87"/>
                <a:gd name="T6" fmla="*/ 38 w 133"/>
                <a:gd name="T7" fmla="*/ 87 h 87"/>
                <a:gd name="T8" fmla="*/ 133 w 133"/>
                <a:gd name="T9" fmla="*/ 87 h 87"/>
                <a:gd name="T10" fmla="*/ 133 w 133"/>
                <a:gd name="T11" fmla="*/ 0 h 87"/>
                <a:gd name="T12" fmla="*/ 0 w 133"/>
                <a:gd name="T13" fmla="*/ 0 h 87"/>
                <a:gd name="T14" fmla="*/ 0 w 133"/>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87">
                  <a:moveTo>
                    <a:pt x="0" y="87"/>
                  </a:moveTo>
                  <a:cubicBezTo>
                    <a:pt x="7" y="87"/>
                    <a:pt x="7" y="87"/>
                    <a:pt x="7" y="87"/>
                  </a:cubicBezTo>
                  <a:cubicBezTo>
                    <a:pt x="8" y="80"/>
                    <a:pt x="15" y="75"/>
                    <a:pt x="22" y="75"/>
                  </a:cubicBezTo>
                  <a:cubicBezTo>
                    <a:pt x="30" y="75"/>
                    <a:pt x="36" y="80"/>
                    <a:pt x="38" y="87"/>
                  </a:cubicBezTo>
                  <a:cubicBezTo>
                    <a:pt x="133" y="87"/>
                    <a:pt x="133" y="87"/>
                    <a:pt x="133" y="87"/>
                  </a:cubicBezTo>
                  <a:cubicBezTo>
                    <a:pt x="133" y="0"/>
                    <a:pt x="133" y="0"/>
                    <a:pt x="133" y="0"/>
                  </a:cubicBezTo>
                  <a:cubicBezTo>
                    <a:pt x="0" y="0"/>
                    <a:pt x="0" y="0"/>
                    <a:pt x="0" y="0"/>
                  </a:cubicBezTo>
                  <a:lnTo>
                    <a:pt x="0" y="87"/>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44" name="Freeform 136"/>
            <p:cNvSpPr>
              <a:spLocks noEditPoints="1"/>
            </p:cNvSpPr>
            <p:nvPr/>
          </p:nvSpPr>
          <p:spPr bwMode="auto">
            <a:xfrm>
              <a:off x="1725613" y="3367088"/>
              <a:ext cx="130175" cy="147637"/>
            </a:xfrm>
            <a:custGeom>
              <a:avLst/>
              <a:gdLst>
                <a:gd name="T0" fmla="*/ 53 w 58"/>
                <a:gd name="T1" fmla="*/ 54 h 65"/>
                <a:gd name="T2" fmla="*/ 41 w 58"/>
                <a:gd name="T3" fmla="*/ 0 h 65"/>
                <a:gd name="T4" fmla="*/ 0 w 58"/>
                <a:gd name="T5" fmla="*/ 0 h 65"/>
                <a:gd name="T6" fmla="*/ 0 w 58"/>
                <a:gd name="T7" fmla="*/ 65 h 65"/>
                <a:gd name="T8" fmla="*/ 12 w 58"/>
                <a:gd name="T9" fmla="*/ 65 h 65"/>
                <a:gd name="T10" fmla="*/ 27 w 58"/>
                <a:gd name="T11" fmla="*/ 53 h 65"/>
                <a:gd name="T12" fmla="*/ 43 w 58"/>
                <a:gd name="T13" fmla="*/ 65 h 65"/>
                <a:gd name="T14" fmla="*/ 53 w 58"/>
                <a:gd name="T15" fmla="*/ 65 h 65"/>
                <a:gd name="T16" fmla="*/ 58 w 58"/>
                <a:gd name="T17" fmla="*/ 65 h 65"/>
                <a:gd name="T18" fmla="*/ 58 w 58"/>
                <a:gd name="T19" fmla="*/ 54 h 65"/>
                <a:gd name="T20" fmla="*/ 53 w 58"/>
                <a:gd name="T21" fmla="*/ 54 h 65"/>
                <a:gd name="T22" fmla="*/ 4 w 58"/>
                <a:gd name="T23" fmla="*/ 24 h 65"/>
                <a:gd name="T24" fmla="*/ 4 w 58"/>
                <a:gd name="T25" fmla="*/ 4 h 65"/>
                <a:gd name="T26" fmla="*/ 37 w 58"/>
                <a:gd name="T27" fmla="*/ 4 h 65"/>
                <a:gd name="T28" fmla="*/ 41 w 58"/>
                <a:gd name="T29" fmla="*/ 24 h 65"/>
                <a:gd name="T30" fmla="*/ 4 w 58"/>
                <a:gd name="T31"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65">
                  <a:moveTo>
                    <a:pt x="53" y="54"/>
                  </a:moveTo>
                  <a:cubicBezTo>
                    <a:pt x="41" y="0"/>
                    <a:pt x="41" y="0"/>
                    <a:pt x="41" y="0"/>
                  </a:cubicBezTo>
                  <a:cubicBezTo>
                    <a:pt x="0" y="0"/>
                    <a:pt x="0" y="0"/>
                    <a:pt x="0" y="0"/>
                  </a:cubicBezTo>
                  <a:cubicBezTo>
                    <a:pt x="0" y="65"/>
                    <a:pt x="0" y="65"/>
                    <a:pt x="0" y="65"/>
                  </a:cubicBezTo>
                  <a:cubicBezTo>
                    <a:pt x="12" y="65"/>
                    <a:pt x="12" y="65"/>
                    <a:pt x="12" y="65"/>
                  </a:cubicBezTo>
                  <a:cubicBezTo>
                    <a:pt x="13" y="58"/>
                    <a:pt x="20" y="53"/>
                    <a:pt x="27" y="53"/>
                  </a:cubicBezTo>
                  <a:cubicBezTo>
                    <a:pt x="35" y="53"/>
                    <a:pt x="41" y="58"/>
                    <a:pt x="43" y="65"/>
                  </a:cubicBezTo>
                  <a:cubicBezTo>
                    <a:pt x="53" y="65"/>
                    <a:pt x="53" y="65"/>
                    <a:pt x="53" y="65"/>
                  </a:cubicBezTo>
                  <a:cubicBezTo>
                    <a:pt x="58" y="65"/>
                    <a:pt x="58" y="65"/>
                    <a:pt x="58" y="65"/>
                  </a:cubicBezTo>
                  <a:cubicBezTo>
                    <a:pt x="58" y="54"/>
                    <a:pt x="58" y="54"/>
                    <a:pt x="58" y="54"/>
                  </a:cubicBezTo>
                  <a:lnTo>
                    <a:pt x="53" y="54"/>
                  </a:lnTo>
                  <a:close/>
                  <a:moveTo>
                    <a:pt x="4" y="24"/>
                  </a:moveTo>
                  <a:cubicBezTo>
                    <a:pt x="4" y="4"/>
                    <a:pt x="4" y="4"/>
                    <a:pt x="4" y="4"/>
                  </a:cubicBezTo>
                  <a:cubicBezTo>
                    <a:pt x="37" y="4"/>
                    <a:pt x="37" y="4"/>
                    <a:pt x="37" y="4"/>
                  </a:cubicBezTo>
                  <a:cubicBezTo>
                    <a:pt x="41" y="24"/>
                    <a:pt x="41" y="24"/>
                    <a:pt x="41" y="24"/>
                  </a:cubicBezTo>
                  <a:lnTo>
                    <a:pt x="4" y="24"/>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45" name="Oval 137"/>
            <p:cNvSpPr>
              <a:spLocks noChangeArrowheads="1"/>
            </p:cNvSpPr>
            <p:nvPr/>
          </p:nvSpPr>
          <p:spPr bwMode="auto">
            <a:xfrm>
              <a:off x="1754188" y="3492500"/>
              <a:ext cx="66675" cy="65088"/>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46" name="Freeform 138"/>
            <p:cNvSpPr/>
            <p:nvPr/>
          </p:nvSpPr>
          <p:spPr bwMode="auto">
            <a:xfrm>
              <a:off x="2152650" y="3216275"/>
              <a:ext cx="265113" cy="388938"/>
            </a:xfrm>
            <a:custGeom>
              <a:avLst/>
              <a:gdLst>
                <a:gd name="T0" fmla="*/ 116 w 118"/>
                <a:gd name="T1" fmla="*/ 14 h 172"/>
                <a:gd name="T2" fmla="*/ 118 w 118"/>
                <a:gd name="T3" fmla="*/ 9 h 172"/>
                <a:gd name="T4" fmla="*/ 97 w 118"/>
                <a:gd name="T5" fmla="*/ 2 h 172"/>
                <a:gd name="T6" fmla="*/ 92 w 118"/>
                <a:gd name="T7" fmla="*/ 0 h 172"/>
                <a:gd name="T8" fmla="*/ 90 w 118"/>
                <a:gd name="T9" fmla="*/ 5 h 172"/>
                <a:gd name="T10" fmla="*/ 76 w 118"/>
                <a:gd name="T11" fmla="*/ 46 h 172"/>
                <a:gd name="T12" fmla="*/ 0 w 118"/>
                <a:gd name="T13" fmla="*/ 46 h 172"/>
                <a:gd name="T14" fmla="*/ 53 w 118"/>
                <a:gd name="T15" fmla="*/ 107 h 172"/>
                <a:gd name="T16" fmla="*/ 53 w 118"/>
                <a:gd name="T17" fmla="*/ 164 h 172"/>
                <a:gd name="T18" fmla="*/ 17 w 118"/>
                <a:gd name="T19" fmla="*/ 172 h 172"/>
                <a:gd name="T20" fmla="*/ 95 w 118"/>
                <a:gd name="T21" fmla="*/ 172 h 172"/>
                <a:gd name="T22" fmla="*/ 60 w 118"/>
                <a:gd name="T23" fmla="*/ 164 h 172"/>
                <a:gd name="T24" fmla="*/ 60 w 118"/>
                <a:gd name="T25" fmla="*/ 107 h 172"/>
                <a:gd name="T26" fmla="*/ 112 w 118"/>
                <a:gd name="T27" fmla="*/ 46 h 172"/>
                <a:gd name="T28" fmla="*/ 82 w 118"/>
                <a:gd name="T29" fmla="*/ 46 h 172"/>
                <a:gd name="T30" fmla="*/ 95 w 118"/>
                <a:gd name="T31" fmla="*/ 6 h 172"/>
                <a:gd name="T32" fmla="*/ 116 w 118"/>
                <a:gd name="T33" fmla="*/ 1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72">
                  <a:moveTo>
                    <a:pt x="116" y="14"/>
                  </a:moveTo>
                  <a:cubicBezTo>
                    <a:pt x="118" y="9"/>
                    <a:pt x="118" y="9"/>
                    <a:pt x="118" y="9"/>
                  </a:cubicBezTo>
                  <a:cubicBezTo>
                    <a:pt x="97" y="2"/>
                    <a:pt x="97" y="2"/>
                    <a:pt x="97" y="2"/>
                  </a:cubicBezTo>
                  <a:cubicBezTo>
                    <a:pt x="92" y="0"/>
                    <a:pt x="92" y="0"/>
                    <a:pt x="92" y="0"/>
                  </a:cubicBezTo>
                  <a:cubicBezTo>
                    <a:pt x="90" y="5"/>
                    <a:pt x="90" y="5"/>
                    <a:pt x="90" y="5"/>
                  </a:cubicBezTo>
                  <a:cubicBezTo>
                    <a:pt x="76" y="46"/>
                    <a:pt x="76" y="46"/>
                    <a:pt x="76" y="46"/>
                  </a:cubicBezTo>
                  <a:cubicBezTo>
                    <a:pt x="0" y="46"/>
                    <a:pt x="0" y="46"/>
                    <a:pt x="0" y="46"/>
                  </a:cubicBezTo>
                  <a:cubicBezTo>
                    <a:pt x="53" y="107"/>
                    <a:pt x="53" y="107"/>
                    <a:pt x="53" y="107"/>
                  </a:cubicBezTo>
                  <a:cubicBezTo>
                    <a:pt x="53" y="164"/>
                    <a:pt x="53" y="164"/>
                    <a:pt x="53" y="164"/>
                  </a:cubicBezTo>
                  <a:cubicBezTo>
                    <a:pt x="36" y="164"/>
                    <a:pt x="22" y="168"/>
                    <a:pt x="17" y="172"/>
                  </a:cubicBezTo>
                  <a:cubicBezTo>
                    <a:pt x="95" y="172"/>
                    <a:pt x="95" y="172"/>
                    <a:pt x="95" y="172"/>
                  </a:cubicBezTo>
                  <a:cubicBezTo>
                    <a:pt x="90" y="168"/>
                    <a:pt x="76" y="164"/>
                    <a:pt x="60" y="164"/>
                  </a:cubicBezTo>
                  <a:cubicBezTo>
                    <a:pt x="60" y="107"/>
                    <a:pt x="60" y="107"/>
                    <a:pt x="60" y="107"/>
                  </a:cubicBezTo>
                  <a:cubicBezTo>
                    <a:pt x="112" y="46"/>
                    <a:pt x="112" y="46"/>
                    <a:pt x="112" y="46"/>
                  </a:cubicBezTo>
                  <a:cubicBezTo>
                    <a:pt x="82" y="46"/>
                    <a:pt x="82" y="46"/>
                    <a:pt x="82" y="46"/>
                  </a:cubicBezTo>
                  <a:cubicBezTo>
                    <a:pt x="95" y="6"/>
                    <a:pt x="95" y="6"/>
                    <a:pt x="95" y="6"/>
                  </a:cubicBezTo>
                  <a:lnTo>
                    <a:pt x="116" y="14"/>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47" name="Freeform 139"/>
            <p:cNvSpPr/>
            <p:nvPr/>
          </p:nvSpPr>
          <p:spPr bwMode="auto">
            <a:xfrm>
              <a:off x="2749550" y="3284538"/>
              <a:ext cx="333375" cy="279400"/>
            </a:xfrm>
            <a:custGeom>
              <a:avLst/>
              <a:gdLst>
                <a:gd name="T0" fmla="*/ 145 w 148"/>
                <a:gd name="T1" fmla="*/ 54 h 124"/>
                <a:gd name="T2" fmla="*/ 143 w 148"/>
                <a:gd name="T3" fmla="*/ 48 h 124"/>
                <a:gd name="T4" fmla="*/ 148 w 148"/>
                <a:gd name="T5" fmla="*/ 36 h 124"/>
                <a:gd name="T6" fmla="*/ 130 w 148"/>
                <a:gd name="T7" fmla="*/ 18 h 124"/>
                <a:gd name="T8" fmla="*/ 118 w 148"/>
                <a:gd name="T9" fmla="*/ 23 h 124"/>
                <a:gd name="T10" fmla="*/ 104 w 148"/>
                <a:gd name="T11" fmla="*/ 10 h 124"/>
                <a:gd name="T12" fmla="*/ 97 w 148"/>
                <a:gd name="T13" fmla="*/ 12 h 124"/>
                <a:gd name="T14" fmla="*/ 76 w 148"/>
                <a:gd name="T15" fmla="*/ 0 h 124"/>
                <a:gd name="T16" fmla="*/ 56 w 148"/>
                <a:gd name="T17" fmla="*/ 10 h 124"/>
                <a:gd name="T18" fmla="*/ 49 w 148"/>
                <a:gd name="T19" fmla="*/ 8 h 124"/>
                <a:gd name="T20" fmla="*/ 37 w 148"/>
                <a:gd name="T21" fmla="*/ 20 h 124"/>
                <a:gd name="T22" fmla="*/ 38 w 148"/>
                <a:gd name="T23" fmla="*/ 24 h 124"/>
                <a:gd name="T24" fmla="*/ 36 w 148"/>
                <a:gd name="T25" fmla="*/ 24 h 124"/>
                <a:gd name="T26" fmla="*/ 18 w 148"/>
                <a:gd name="T27" fmla="*/ 43 h 124"/>
                <a:gd name="T28" fmla="*/ 18 w 148"/>
                <a:gd name="T29" fmla="*/ 44 h 124"/>
                <a:gd name="T30" fmla="*/ 0 w 148"/>
                <a:gd name="T31" fmla="*/ 65 h 124"/>
                <a:gd name="T32" fmla="*/ 16 w 148"/>
                <a:gd name="T33" fmla="*/ 85 h 124"/>
                <a:gd name="T34" fmla="*/ 31 w 148"/>
                <a:gd name="T35" fmla="*/ 96 h 124"/>
                <a:gd name="T36" fmla="*/ 35 w 148"/>
                <a:gd name="T37" fmla="*/ 95 h 124"/>
                <a:gd name="T38" fmla="*/ 35 w 148"/>
                <a:gd name="T39" fmla="*/ 97 h 124"/>
                <a:gd name="T40" fmla="*/ 53 w 148"/>
                <a:gd name="T41" fmla="*/ 114 h 124"/>
                <a:gd name="T42" fmla="*/ 67 w 148"/>
                <a:gd name="T43" fmla="*/ 107 h 124"/>
                <a:gd name="T44" fmla="*/ 76 w 148"/>
                <a:gd name="T45" fmla="*/ 111 h 124"/>
                <a:gd name="T46" fmla="*/ 83 w 148"/>
                <a:gd name="T47" fmla="*/ 109 h 124"/>
                <a:gd name="T48" fmla="*/ 100 w 148"/>
                <a:gd name="T49" fmla="*/ 124 h 124"/>
                <a:gd name="T50" fmla="*/ 91 w 148"/>
                <a:gd name="T51" fmla="*/ 108 h 124"/>
                <a:gd name="T52" fmla="*/ 100 w 148"/>
                <a:gd name="T53" fmla="*/ 110 h 124"/>
                <a:gd name="T54" fmla="*/ 118 w 148"/>
                <a:gd name="T55" fmla="*/ 94 h 124"/>
                <a:gd name="T56" fmla="*/ 122 w 148"/>
                <a:gd name="T57" fmla="*/ 94 h 124"/>
                <a:gd name="T58" fmla="*/ 143 w 148"/>
                <a:gd name="T59" fmla="*/ 74 h 124"/>
                <a:gd name="T60" fmla="*/ 139 w 148"/>
                <a:gd name="T61" fmla="*/ 63 h 124"/>
                <a:gd name="T62" fmla="*/ 145 w 148"/>
                <a:gd name="T6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24">
                  <a:moveTo>
                    <a:pt x="145" y="54"/>
                  </a:moveTo>
                  <a:cubicBezTo>
                    <a:pt x="145" y="52"/>
                    <a:pt x="144" y="50"/>
                    <a:pt x="143" y="48"/>
                  </a:cubicBezTo>
                  <a:cubicBezTo>
                    <a:pt x="146" y="45"/>
                    <a:pt x="148" y="41"/>
                    <a:pt x="148" y="36"/>
                  </a:cubicBezTo>
                  <a:cubicBezTo>
                    <a:pt x="148" y="26"/>
                    <a:pt x="140" y="18"/>
                    <a:pt x="130" y="18"/>
                  </a:cubicBezTo>
                  <a:cubicBezTo>
                    <a:pt x="125" y="18"/>
                    <a:pt x="121" y="20"/>
                    <a:pt x="118" y="23"/>
                  </a:cubicBezTo>
                  <a:cubicBezTo>
                    <a:pt x="117" y="16"/>
                    <a:pt x="111" y="10"/>
                    <a:pt x="104" y="10"/>
                  </a:cubicBezTo>
                  <a:cubicBezTo>
                    <a:pt x="102" y="10"/>
                    <a:pt x="99" y="11"/>
                    <a:pt x="97" y="12"/>
                  </a:cubicBezTo>
                  <a:cubicBezTo>
                    <a:pt x="93" y="5"/>
                    <a:pt x="85" y="0"/>
                    <a:pt x="76" y="0"/>
                  </a:cubicBezTo>
                  <a:cubicBezTo>
                    <a:pt x="68" y="0"/>
                    <a:pt x="61" y="4"/>
                    <a:pt x="56" y="10"/>
                  </a:cubicBezTo>
                  <a:cubicBezTo>
                    <a:pt x="54" y="9"/>
                    <a:pt x="52" y="8"/>
                    <a:pt x="49" y="8"/>
                  </a:cubicBezTo>
                  <a:cubicBezTo>
                    <a:pt x="42" y="8"/>
                    <a:pt x="37" y="13"/>
                    <a:pt x="37" y="20"/>
                  </a:cubicBezTo>
                  <a:cubicBezTo>
                    <a:pt x="37" y="21"/>
                    <a:pt x="37" y="23"/>
                    <a:pt x="38" y="24"/>
                  </a:cubicBezTo>
                  <a:cubicBezTo>
                    <a:pt x="37" y="24"/>
                    <a:pt x="37" y="24"/>
                    <a:pt x="36" y="24"/>
                  </a:cubicBezTo>
                  <a:cubicBezTo>
                    <a:pt x="26" y="24"/>
                    <a:pt x="18" y="32"/>
                    <a:pt x="18" y="43"/>
                  </a:cubicBezTo>
                  <a:cubicBezTo>
                    <a:pt x="18" y="43"/>
                    <a:pt x="18" y="44"/>
                    <a:pt x="18" y="44"/>
                  </a:cubicBezTo>
                  <a:cubicBezTo>
                    <a:pt x="8" y="45"/>
                    <a:pt x="0" y="54"/>
                    <a:pt x="0" y="65"/>
                  </a:cubicBezTo>
                  <a:cubicBezTo>
                    <a:pt x="0" y="75"/>
                    <a:pt x="7" y="83"/>
                    <a:pt x="16" y="85"/>
                  </a:cubicBezTo>
                  <a:cubicBezTo>
                    <a:pt x="18" y="91"/>
                    <a:pt x="24" y="96"/>
                    <a:pt x="31" y="96"/>
                  </a:cubicBezTo>
                  <a:cubicBezTo>
                    <a:pt x="33" y="96"/>
                    <a:pt x="34" y="95"/>
                    <a:pt x="35" y="95"/>
                  </a:cubicBezTo>
                  <a:cubicBezTo>
                    <a:pt x="35" y="96"/>
                    <a:pt x="35" y="96"/>
                    <a:pt x="35" y="97"/>
                  </a:cubicBezTo>
                  <a:cubicBezTo>
                    <a:pt x="35" y="106"/>
                    <a:pt x="43" y="114"/>
                    <a:pt x="53" y="114"/>
                  </a:cubicBezTo>
                  <a:cubicBezTo>
                    <a:pt x="59" y="114"/>
                    <a:pt x="64" y="111"/>
                    <a:pt x="67" y="107"/>
                  </a:cubicBezTo>
                  <a:cubicBezTo>
                    <a:pt x="70" y="109"/>
                    <a:pt x="73" y="111"/>
                    <a:pt x="76" y="111"/>
                  </a:cubicBezTo>
                  <a:cubicBezTo>
                    <a:pt x="79" y="111"/>
                    <a:pt x="81" y="110"/>
                    <a:pt x="83" y="109"/>
                  </a:cubicBezTo>
                  <a:cubicBezTo>
                    <a:pt x="84" y="113"/>
                    <a:pt x="89" y="121"/>
                    <a:pt x="100" y="124"/>
                  </a:cubicBezTo>
                  <a:cubicBezTo>
                    <a:pt x="100" y="124"/>
                    <a:pt x="92" y="117"/>
                    <a:pt x="91" y="108"/>
                  </a:cubicBezTo>
                  <a:cubicBezTo>
                    <a:pt x="93" y="109"/>
                    <a:pt x="96" y="110"/>
                    <a:pt x="100" y="110"/>
                  </a:cubicBezTo>
                  <a:cubicBezTo>
                    <a:pt x="109" y="110"/>
                    <a:pt x="117" y="103"/>
                    <a:pt x="118" y="94"/>
                  </a:cubicBezTo>
                  <a:cubicBezTo>
                    <a:pt x="119" y="94"/>
                    <a:pt x="121" y="94"/>
                    <a:pt x="122" y="94"/>
                  </a:cubicBezTo>
                  <a:cubicBezTo>
                    <a:pt x="134" y="94"/>
                    <a:pt x="143" y="85"/>
                    <a:pt x="143" y="74"/>
                  </a:cubicBezTo>
                  <a:cubicBezTo>
                    <a:pt x="143" y="70"/>
                    <a:pt x="141" y="66"/>
                    <a:pt x="139" y="63"/>
                  </a:cubicBezTo>
                  <a:cubicBezTo>
                    <a:pt x="142" y="61"/>
                    <a:pt x="145" y="58"/>
                    <a:pt x="145" y="5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48" name="Freeform 140"/>
            <p:cNvSpPr>
              <a:spLocks noEditPoints="1"/>
            </p:cNvSpPr>
            <p:nvPr/>
          </p:nvSpPr>
          <p:spPr bwMode="auto">
            <a:xfrm>
              <a:off x="3344863" y="3279775"/>
              <a:ext cx="352425" cy="279400"/>
            </a:xfrm>
            <a:custGeom>
              <a:avLst/>
              <a:gdLst>
                <a:gd name="T0" fmla="*/ 217 w 222"/>
                <a:gd name="T1" fmla="*/ 0 h 176"/>
                <a:gd name="T2" fmla="*/ 0 w 222"/>
                <a:gd name="T3" fmla="*/ 0 h 176"/>
                <a:gd name="T4" fmla="*/ 0 w 222"/>
                <a:gd name="T5" fmla="*/ 176 h 176"/>
                <a:gd name="T6" fmla="*/ 222 w 222"/>
                <a:gd name="T7" fmla="*/ 176 h 176"/>
                <a:gd name="T8" fmla="*/ 222 w 222"/>
                <a:gd name="T9" fmla="*/ 0 h 176"/>
                <a:gd name="T10" fmla="*/ 217 w 222"/>
                <a:gd name="T11" fmla="*/ 0 h 176"/>
                <a:gd name="T12" fmla="*/ 189 w 222"/>
                <a:gd name="T13" fmla="*/ 118 h 176"/>
                <a:gd name="T14" fmla="*/ 189 w 222"/>
                <a:gd name="T15" fmla="*/ 172 h 176"/>
                <a:gd name="T16" fmla="*/ 158 w 222"/>
                <a:gd name="T17" fmla="*/ 172 h 176"/>
                <a:gd name="T18" fmla="*/ 158 w 222"/>
                <a:gd name="T19" fmla="*/ 118 h 176"/>
                <a:gd name="T20" fmla="*/ 165 w 222"/>
                <a:gd name="T21" fmla="*/ 118 h 176"/>
                <a:gd name="T22" fmla="*/ 165 w 222"/>
                <a:gd name="T23" fmla="*/ 4 h 176"/>
                <a:gd name="T24" fmla="*/ 180 w 222"/>
                <a:gd name="T25" fmla="*/ 4 h 176"/>
                <a:gd name="T26" fmla="*/ 180 w 222"/>
                <a:gd name="T27" fmla="*/ 118 h 176"/>
                <a:gd name="T28" fmla="*/ 189 w 222"/>
                <a:gd name="T29" fmla="*/ 118 h 176"/>
                <a:gd name="T30" fmla="*/ 41 w 222"/>
                <a:gd name="T31" fmla="*/ 118 h 176"/>
                <a:gd name="T32" fmla="*/ 41 w 222"/>
                <a:gd name="T33" fmla="*/ 4 h 176"/>
                <a:gd name="T34" fmla="*/ 57 w 222"/>
                <a:gd name="T35" fmla="*/ 4 h 176"/>
                <a:gd name="T36" fmla="*/ 57 w 222"/>
                <a:gd name="T37" fmla="*/ 118 h 176"/>
                <a:gd name="T38" fmla="*/ 67 w 222"/>
                <a:gd name="T39" fmla="*/ 118 h 176"/>
                <a:gd name="T40" fmla="*/ 67 w 222"/>
                <a:gd name="T41" fmla="*/ 172 h 176"/>
                <a:gd name="T42" fmla="*/ 34 w 222"/>
                <a:gd name="T43" fmla="*/ 172 h 176"/>
                <a:gd name="T44" fmla="*/ 34 w 222"/>
                <a:gd name="T45" fmla="*/ 118 h 176"/>
                <a:gd name="T46" fmla="*/ 41 w 222"/>
                <a:gd name="T47" fmla="*/ 118 h 176"/>
                <a:gd name="T48" fmla="*/ 75 w 222"/>
                <a:gd name="T49" fmla="*/ 118 h 176"/>
                <a:gd name="T50" fmla="*/ 82 w 222"/>
                <a:gd name="T51" fmla="*/ 118 h 176"/>
                <a:gd name="T52" fmla="*/ 82 w 222"/>
                <a:gd name="T53" fmla="*/ 4 h 176"/>
                <a:gd name="T54" fmla="*/ 98 w 222"/>
                <a:gd name="T55" fmla="*/ 4 h 176"/>
                <a:gd name="T56" fmla="*/ 98 w 222"/>
                <a:gd name="T57" fmla="*/ 118 h 176"/>
                <a:gd name="T58" fmla="*/ 108 w 222"/>
                <a:gd name="T59" fmla="*/ 118 h 176"/>
                <a:gd name="T60" fmla="*/ 108 w 222"/>
                <a:gd name="T61" fmla="*/ 172 h 176"/>
                <a:gd name="T62" fmla="*/ 75 w 222"/>
                <a:gd name="T63" fmla="*/ 172 h 176"/>
                <a:gd name="T64" fmla="*/ 75 w 222"/>
                <a:gd name="T65" fmla="*/ 118 h 176"/>
                <a:gd name="T66" fmla="*/ 117 w 222"/>
                <a:gd name="T67" fmla="*/ 118 h 176"/>
                <a:gd name="T68" fmla="*/ 124 w 222"/>
                <a:gd name="T69" fmla="*/ 118 h 176"/>
                <a:gd name="T70" fmla="*/ 124 w 222"/>
                <a:gd name="T71" fmla="*/ 4 h 176"/>
                <a:gd name="T72" fmla="*/ 139 w 222"/>
                <a:gd name="T73" fmla="*/ 4 h 176"/>
                <a:gd name="T74" fmla="*/ 139 w 222"/>
                <a:gd name="T75" fmla="*/ 118 h 176"/>
                <a:gd name="T76" fmla="*/ 149 w 222"/>
                <a:gd name="T77" fmla="*/ 118 h 176"/>
                <a:gd name="T78" fmla="*/ 149 w 222"/>
                <a:gd name="T79" fmla="*/ 172 h 176"/>
                <a:gd name="T80" fmla="*/ 117 w 222"/>
                <a:gd name="T81" fmla="*/ 172 h 176"/>
                <a:gd name="T82" fmla="*/ 117 w 222"/>
                <a:gd name="T83" fmla="*/ 118 h 176"/>
                <a:gd name="T84" fmla="*/ 4 w 222"/>
                <a:gd name="T85" fmla="*/ 4 h 176"/>
                <a:gd name="T86" fmla="*/ 16 w 222"/>
                <a:gd name="T87" fmla="*/ 4 h 176"/>
                <a:gd name="T88" fmla="*/ 16 w 222"/>
                <a:gd name="T89" fmla="*/ 118 h 176"/>
                <a:gd name="T90" fmla="*/ 26 w 222"/>
                <a:gd name="T91" fmla="*/ 118 h 176"/>
                <a:gd name="T92" fmla="*/ 26 w 222"/>
                <a:gd name="T93" fmla="*/ 172 h 176"/>
                <a:gd name="T94" fmla="*/ 4 w 222"/>
                <a:gd name="T95" fmla="*/ 172 h 176"/>
                <a:gd name="T96" fmla="*/ 4 w 222"/>
                <a:gd name="T97" fmla="*/ 4 h 176"/>
                <a:gd name="T98" fmla="*/ 217 w 222"/>
                <a:gd name="T99" fmla="*/ 172 h 176"/>
                <a:gd name="T100" fmla="*/ 199 w 222"/>
                <a:gd name="T101" fmla="*/ 172 h 176"/>
                <a:gd name="T102" fmla="*/ 199 w 222"/>
                <a:gd name="T103" fmla="*/ 118 h 176"/>
                <a:gd name="T104" fmla="*/ 206 w 222"/>
                <a:gd name="T105" fmla="*/ 118 h 176"/>
                <a:gd name="T106" fmla="*/ 206 w 222"/>
                <a:gd name="T107" fmla="*/ 4 h 176"/>
                <a:gd name="T108" fmla="*/ 217 w 222"/>
                <a:gd name="T109" fmla="*/ 4 h 176"/>
                <a:gd name="T110" fmla="*/ 217 w 222"/>
                <a:gd name="T111"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176">
                  <a:moveTo>
                    <a:pt x="217" y="0"/>
                  </a:moveTo>
                  <a:lnTo>
                    <a:pt x="0" y="0"/>
                  </a:lnTo>
                  <a:lnTo>
                    <a:pt x="0" y="176"/>
                  </a:lnTo>
                  <a:lnTo>
                    <a:pt x="222" y="176"/>
                  </a:lnTo>
                  <a:lnTo>
                    <a:pt x="222" y="0"/>
                  </a:lnTo>
                  <a:lnTo>
                    <a:pt x="217" y="0"/>
                  </a:lnTo>
                  <a:close/>
                  <a:moveTo>
                    <a:pt x="189" y="118"/>
                  </a:moveTo>
                  <a:lnTo>
                    <a:pt x="189" y="172"/>
                  </a:lnTo>
                  <a:lnTo>
                    <a:pt x="158" y="172"/>
                  </a:lnTo>
                  <a:lnTo>
                    <a:pt x="158" y="118"/>
                  </a:lnTo>
                  <a:lnTo>
                    <a:pt x="165" y="118"/>
                  </a:lnTo>
                  <a:lnTo>
                    <a:pt x="165" y="4"/>
                  </a:lnTo>
                  <a:lnTo>
                    <a:pt x="180" y="4"/>
                  </a:lnTo>
                  <a:lnTo>
                    <a:pt x="180" y="118"/>
                  </a:lnTo>
                  <a:lnTo>
                    <a:pt x="189" y="118"/>
                  </a:lnTo>
                  <a:close/>
                  <a:moveTo>
                    <a:pt x="41" y="118"/>
                  </a:moveTo>
                  <a:lnTo>
                    <a:pt x="41" y="4"/>
                  </a:lnTo>
                  <a:lnTo>
                    <a:pt x="57" y="4"/>
                  </a:lnTo>
                  <a:lnTo>
                    <a:pt x="57" y="118"/>
                  </a:lnTo>
                  <a:lnTo>
                    <a:pt x="67" y="118"/>
                  </a:lnTo>
                  <a:lnTo>
                    <a:pt x="67" y="172"/>
                  </a:lnTo>
                  <a:lnTo>
                    <a:pt x="34" y="172"/>
                  </a:lnTo>
                  <a:lnTo>
                    <a:pt x="34" y="118"/>
                  </a:lnTo>
                  <a:lnTo>
                    <a:pt x="41" y="118"/>
                  </a:lnTo>
                  <a:close/>
                  <a:moveTo>
                    <a:pt x="75" y="118"/>
                  </a:moveTo>
                  <a:lnTo>
                    <a:pt x="82" y="118"/>
                  </a:lnTo>
                  <a:lnTo>
                    <a:pt x="82" y="4"/>
                  </a:lnTo>
                  <a:lnTo>
                    <a:pt x="98" y="4"/>
                  </a:lnTo>
                  <a:lnTo>
                    <a:pt x="98" y="118"/>
                  </a:lnTo>
                  <a:lnTo>
                    <a:pt x="108" y="118"/>
                  </a:lnTo>
                  <a:lnTo>
                    <a:pt x="108" y="172"/>
                  </a:lnTo>
                  <a:lnTo>
                    <a:pt x="75" y="172"/>
                  </a:lnTo>
                  <a:lnTo>
                    <a:pt x="75" y="118"/>
                  </a:lnTo>
                  <a:close/>
                  <a:moveTo>
                    <a:pt x="117" y="118"/>
                  </a:moveTo>
                  <a:lnTo>
                    <a:pt x="124" y="118"/>
                  </a:lnTo>
                  <a:lnTo>
                    <a:pt x="124" y="4"/>
                  </a:lnTo>
                  <a:lnTo>
                    <a:pt x="139" y="4"/>
                  </a:lnTo>
                  <a:lnTo>
                    <a:pt x="139" y="118"/>
                  </a:lnTo>
                  <a:lnTo>
                    <a:pt x="149" y="118"/>
                  </a:lnTo>
                  <a:lnTo>
                    <a:pt x="149" y="172"/>
                  </a:lnTo>
                  <a:lnTo>
                    <a:pt x="117" y="172"/>
                  </a:lnTo>
                  <a:lnTo>
                    <a:pt x="117" y="118"/>
                  </a:lnTo>
                  <a:close/>
                  <a:moveTo>
                    <a:pt x="4" y="4"/>
                  </a:moveTo>
                  <a:lnTo>
                    <a:pt x="16" y="4"/>
                  </a:lnTo>
                  <a:lnTo>
                    <a:pt x="16" y="118"/>
                  </a:lnTo>
                  <a:lnTo>
                    <a:pt x="26" y="118"/>
                  </a:lnTo>
                  <a:lnTo>
                    <a:pt x="26" y="172"/>
                  </a:lnTo>
                  <a:lnTo>
                    <a:pt x="4" y="172"/>
                  </a:lnTo>
                  <a:lnTo>
                    <a:pt x="4" y="4"/>
                  </a:lnTo>
                  <a:close/>
                  <a:moveTo>
                    <a:pt x="217" y="172"/>
                  </a:moveTo>
                  <a:lnTo>
                    <a:pt x="199" y="172"/>
                  </a:lnTo>
                  <a:lnTo>
                    <a:pt x="199" y="118"/>
                  </a:lnTo>
                  <a:lnTo>
                    <a:pt x="206" y="118"/>
                  </a:lnTo>
                  <a:lnTo>
                    <a:pt x="206" y="4"/>
                  </a:lnTo>
                  <a:lnTo>
                    <a:pt x="217" y="4"/>
                  </a:lnTo>
                  <a:lnTo>
                    <a:pt x="217" y="172"/>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49" name="Freeform 141"/>
            <p:cNvSpPr/>
            <p:nvPr/>
          </p:nvSpPr>
          <p:spPr bwMode="auto">
            <a:xfrm>
              <a:off x="4090988" y="3222625"/>
              <a:ext cx="127000" cy="93663"/>
            </a:xfrm>
            <a:custGeom>
              <a:avLst/>
              <a:gdLst>
                <a:gd name="T0" fmla="*/ 51 w 56"/>
                <a:gd name="T1" fmla="*/ 0 h 41"/>
                <a:gd name="T2" fmla="*/ 4 w 56"/>
                <a:gd name="T3" fmla="*/ 0 h 41"/>
                <a:gd name="T4" fmla="*/ 0 w 56"/>
                <a:gd name="T5" fmla="*/ 5 h 41"/>
                <a:gd name="T6" fmla="*/ 0 w 56"/>
                <a:gd name="T7" fmla="*/ 36 h 41"/>
                <a:gd name="T8" fmla="*/ 4 w 56"/>
                <a:gd name="T9" fmla="*/ 41 h 41"/>
                <a:gd name="T10" fmla="*/ 51 w 56"/>
                <a:gd name="T11" fmla="*/ 41 h 41"/>
                <a:gd name="T12" fmla="*/ 56 w 56"/>
                <a:gd name="T13" fmla="*/ 36 h 41"/>
                <a:gd name="T14" fmla="*/ 56 w 56"/>
                <a:gd name="T15" fmla="*/ 5 h 41"/>
                <a:gd name="T16" fmla="*/ 51 w 5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1">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50" name="Freeform 142"/>
            <p:cNvSpPr/>
            <p:nvPr/>
          </p:nvSpPr>
          <p:spPr bwMode="auto">
            <a:xfrm>
              <a:off x="4078288" y="3362325"/>
              <a:ext cx="17462" cy="7938"/>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51" name="Freeform 143"/>
            <p:cNvSpPr/>
            <p:nvPr/>
          </p:nvSpPr>
          <p:spPr bwMode="auto">
            <a:xfrm>
              <a:off x="4105275" y="3362325"/>
              <a:ext cx="17463" cy="7938"/>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52" name="Freeform 144"/>
            <p:cNvSpPr/>
            <p:nvPr/>
          </p:nvSpPr>
          <p:spPr bwMode="auto">
            <a:xfrm>
              <a:off x="4132263" y="3362325"/>
              <a:ext cx="17462"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53" name="Freeform 145"/>
            <p:cNvSpPr/>
            <p:nvPr/>
          </p:nvSpPr>
          <p:spPr bwMode="auto">
            <a:xfrm>
              <a:off x="4159250" y="3362325"/>
              <a:ext cx="17463"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54" name="Freeform 146"/>
            <p:cNvSpPr/>
            <p:nvPr/>
          </p:nvSpPr>
          <p:spPr bwMode="auto">
            <a:xfrm>
              <a:off x="4186238" y="3362325"/>
              <a:ext cx="17462"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55" name="Freeform 147"/>
            <p:cNvSpPr/>
            <p:nvPr/>
          </p:nvSpPr>
          <p:spPr bwMode="auto">
            <a:xfrm>
              <a:off x="4213225" y="3362325"/>
              <a:ext cx="17463"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56" name="Freeform 148"/>
            <p:cNvSpPr/>
            <p:nvPr/>
          </p:nvSpPr>
          <p:spPr bwMode="auto">
            <a:xfrm>
              <a:off x="4090988" y="3354388"/>
              <a:ext cx="19050" cy="4762"/>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57" name="Freeform 149"/>
            <p:cNvSpPr/>
            <p:nvPr/>
          </p:nvSpPr>
          <p:spPr bwMode="auto">
            <a:xfrm>
              <a:off x="4117975" y="3354388"/>
              <a:ext cx="19050" cy="4762"/>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58" name="Freeform 150"/>
            <p:cNvSpPr/>
            <p:nvPr/>
          </p:nvSpPr>
          <p:spPr bwMode="auto">
            <a:xfrm>
              <a:off x="4144963" y="3354388"/>
              <a:ext cx="19050"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59" name="Freeform 151"/>
            <p:cNvSpPr/>
            <p:nvPr/>
          </p:nvSpPr>
          <p:spPr bwMode="auto">
            <a:xfrm>
              <a:off x="4171950" y="3354388"/>
              <a:ext cx="19050"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60" name="Freeform 152"/>
            <p:cNvSpPr/>
            <p:nvPr/>
          </p:nvSpPr>
          <p:spPr bwMode="auto">
            <a:xfrm>
              <a:off x="4198938" y="3354388"/>
              <a:ext cx="19050"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61" name="Freeform 153"/>
            <p:cNvSpPr/>
            <p:nvPr/>
          </p:nvSpPr>
          <p:spPr bwMode="auto">
            <a:xfrm>
              <a:off x="3976688" y="3408363"/>
              <a:ext cx="125412" cy="90487"/>
            </a:xfrm>
            <a:custGeom>
              <a:avLst/>
              <a:gdLst>
                <a:gd name="T0" fmla="*/ 52 w 56"/>
                <a:gd name="T1" fmla="*/ 0 h 40"/>
                <a:gd name="T2" fmla="*/ 4 w 56"/>
                <a:gd name="T3" fmla="*/ 0 h 40"/>
                <a:gd name="T4" fmla="*/ 0 w 56"/>
                <a:gd name="T5" fmla="*/ 4 h 40"/>
                <a:gd name="T6" fmla="*/ 0 w 56"/>
                <a:gd name="T7" fmla="*/ 36 h 40"/>
                <a:gd name="T8" fmla="*/ 4 w 56"/>
                <a:gd name="T9" fmla="*/ 40 h 40"/>
                <a:gd name="T10" fmla="*/ 52 w 56"/>
                <a:gd name="T11" fmla="*/ 40 h 40"/>
                <a:gd name="T12" fmla="*/ 56 w 56"/>
                <a:gd name="T13" fmla="*/ 36 h 40"/>
                <a:gd name="T14" fmla="*/ 56 w 56"/>
                <a:gd name="T15" fmla="*/ 4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62" name="Freeform 154"/>
            <p:cNvSpPr>
              <a:spLocks noEditPoints="1"/>
            </p:cNvSpPr>
            <p:nvPr/>
          </p:nvSpPr>
          <p:spPr bwMode="auto">
            <a:xfrm>
              <a:off x="3935413" y="3394075"/>
              <a:ext cx="207962" cy="171450"/>
            </a:xfrm>
            <a:custGeom>
              <a:avLst/>
              <a:gdLst>
                <a:gd name="T0" fmla="*/ 89 w 92"/>
                <a:gd name="T1" fmla="*/ 66 h 76"/>
                <a:gd name="T2" fmla="*/ 85 w 92"/>
                <a:gd name="T3" fmla="*/ 61 h 76"/>
                <a:gd name="T4" fmla="*/ 82 w 92"/>
                <a:gd name="T5" fmla="*/ 61 h 76"/>
                <a:gd name="T6" fmla="*/ 79 w 92"/>
                <a:gd name="T7" fmla="*/ 55 h 76"/>
                <a:gd name="T8" fmla="*/ 69 w 92"/>
                <a:gd name="T9" fmla="*/ 55 h 76"/>
                <a:gd name="T10" fmla="*/ 69 w 92"/>
                <a:gd name="T11" fmla="*/ 52 h 76"/>
                <a:gd name="T12" fmla="*/ 75 w 92"/>
                <a:gd name="T13" fmla="*/ 52 h 76"/>
                <a:gd name="T14" fmla="*/ 80 w 92"/>
                <a:gd name="T15" fmla="*/ 48 h 76"/>
                <a:gd name="T16" fmla="*/ 80 w 92"/>
                <a:gd name="T17" fmla="*/ 4 h 76"/>
                <a:gd name="T18" fmla="*/ 75 w 92"/>
                <a:gd name="T19" fmla="*/ 0 h 76"/>
                <a:gd name="T20" fmla="*/ 17 w 92"/>
                <a:gd name="T21" fmla="*/ 0 h 76"/>
                <a:gd name="T22" fmla="*/ 12 w 92"/>
                <a:gd name="T23" fmla="*/ 4 h 76"/>
                <a:gd name="T24" fmla="*/ 12 w 92"/>
                <a:gd name="T25" fmla="*/ 48 h 76"/>
                <a:gd name="T26" fmla="*/ 17 w 92"/>
                <a:gd name="T27" fmla="*/ 52 h 76"/>
                <a:gd name="T28" fmla="*/ 23 w 92"/>
                <a:gd name="T29" fmla="*/ 52 h 76"/>
                <a:gd name="T30" fmla="*/ 23 w 92"/>
                <a:gd name="T31" fmla="*/ 55 h 76"/>
                <a:gd name="T32" fmla="*/ 13 w 92"/>
                <a:gd name="T33" fmla="*/ 55 h 76"/>
                <a:gd name="T34" fmla="*/ 10 w 92"/>
                <a:gd name="T35" fmla="*/ 61 h 76"/>
                <a:gd name="T36" fmla="*/ 7 w 92"/>
                <a:gd name="T37" fmla="*/ 61 h 76"/>
                <a:gd name="T38" fmla="*/ 3 w 92"/>
                <a:gd name="T39" fmla="*/ 66 h 76"/>
                <a:gd name="T40" fmla="*/ 0 w 92"/>
                <a:gd name="T41" fmla="*/ 72 h 76"/>
                <a:gd name="T42" fmla="*/ 4 w 92"/>
                <a:gd name="T43" fmla="*/ 76 h 76"/>
                <a:gd name="T44" fmla="*/ 88 w 92"/>
                <a:gd name="T45" fmla="*/ 76 h 76"/>
                <a:gd name="T46" fmla="*/ 92 w 92"/>
                <a:gd name="T47" fmla="*/ 72 h 76"/>
                <a:gd name="T48" fmla="*/ 89 w 92"/>
                <a:gd name="T49" fmla="*/ 66 h 76"/>
                <a:gd name="T50" fmla="*/ 17 w 92"/>
                <a:gd name="T51" fmla="*/ 49 h 76"/>
                <a:gd name="T52" fmla="*/ 15 w 92"/>
                <a:gd name="T53" fmla="*/ 48 h 76"/>
                <a:gd name="T54" fmla="*/ 15 w 92"/>
                <a:gd name="T55" fmla="*/ 4 h 76"/>
                <a:gd name="T56" fmla="*/ 17 w 92"/>
                <a:gd name="T57" fmla="*/ 2 h 76"/>
                <a:gd name="T58" fmla="*/ 75 w 92"/>
                <a:gd name="T59" fmla="*/ 2 h 76"/>
                <a:gd name="T60" fmla="*/ 77 w 92"/>
                <a:gd name="T61" fmla="*/ 4 h 76"/>
                <a:gd name="T62" fmla="*/ 77 w 92"/>
                <a:gd name="T63" fmla="*/ 48 h 76"/>
                <a:gd name="T64" fmla="*/ 75 w 92"/>
                <a:gd name="T65" fmla="*/ 49 h 76"/>
                <a:gd name="T66" fmla="*/ 17 w 92"/>
                <a:gd name="T67" fmla="*/ 49 h 76"/>
                <a:gd name="T68" fmla="*/ 77 w 92"/>
                <a:gd name="T69" fmla="*/ 58 h 76"/>
                <a:gd name="T70" fmla="*/ 80 w 92"/>
                <a:gd name="T71" fmla="*/ 64 h 76"/>
                <a:gd name="T72" fmla="*/ 85 w 92"/>
                <a:gd name="T73" fmla="*/ 64 h 76"/>
                <a:gd name="T74" fmla="*/ 87 w 92"/>
                <a:gd name="T75" fmla="*/ 66 h 76"/>
                <a:gd name="T76" fmla="*/ 87 w 92"/>
                <a:gd name="T77" fmla="*/ 66 h 76"/>
                <a:gd name="T78" fmla="*/ 90 w 92"/>
                <a:gd name="T79" fmla="*/ 72 h 76"/>
                <a:gd name="T80" fmla="*/ 88 w 92"/>
                <a:gd name="T81" fmla="*/ 74 h 76"/>
                <a:gd name="T82" fmla="*/ 4 w 92"/>
                <a:gd name="T83" fmla="*/ 74 h 76"/>
                <a:gd name="T84" fmla="*/ 2 w 92"/>
                <a:gd name="T85" fmla="*/ 72 h 76"/>
                <a:gd name="T86" fmla="*/ 5 w 92"/>
                <a:gd name="T87" fmla="*/ 66 h 76"/>
                <a:gd name="T88" fmla="*/ 5 w 92"/>
                <a:gd name="T89" fmla="*/ 66 h 76"/>
                <a:gd name="T90" fmla="*/ 7 w 92"/>
                <a:gd name="T91" fmla="*/ 64 h 76"/>
                <a:gd name="T92" fmla="*/ 12 w 92"/>
                <a:gd name="T93" fmla="*/ 64 h 76"/>
                <a:gd name="T94" fmla="*/ 15 w 92"/>
                <a:gd name="T95" fmla="*/ 58 h 76"/>
                <a:gd name="T96" fmla="*/ 26 w 92"/>
                <a:gd name="T97" fmla="*/ 58 h 76"/>
                <a:gd name="T98" fmla="*/ 26 w 92"/>
                <a:gd name="T99" fmla="*/ 54 h 76"/>
                <a:gd name="T100" fmla="*/ 66 w 92"/>
                <a:gd name="T10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76">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63" name="Freeform 155"/>
            <p:cNvSpPr/>
            <p:nvPr/>
          </p:nvSpPr>
          <p:spPr bwMode="auto">
            <a:xfrm>
              <a:off x="3962400" y="3546475"/>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64" name="Freeform 156"/>
            <p:cNvSpPr/>
            <p:nvPr/>
          </p:nvSpPr>
          <p:spPr bwMode="auto">
            <a:xfrm>
              <a:off x="3989388" y="3546475"/>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65" name="Freeform 157"/>
            <p:cNvSpPr/>
            <p:nvPr/>
          </p:nvSpPr>
          <p:spPr bwMode="auto">
            <a:xfrm>
              <a:off x="4016375" y="3546475"/>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66" name="Freeform 158"/>
            <p:cNvSpPr/>
            <p:nvPr/>
          </p:nvSpPr>
          <p:spPr bwMode="auto">
            <a:xfrm>
              <a:off x="4043363" y="3546475"/>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67" name="Freeform 159"/>
            <p:cNvSpPr/>
            <p:nvPr/>
          </p:nvSpPr>
          <p:spPr bwMode="auto">
            <a:xfrm>
              <a:off x="4070350" y="3546475"/>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68" name="Freeform 160"/>
            <p:cNvSpPr/>
            <p:nvPr/>
          </p:nvSpPr>
          <p:spPr bwMode="auto">
            <a:xfrm>
              <a:off x="4098925" y="3546475"/>
              <a:ext cx="17463"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69" name="Freeform 161"/>
            <p:cNvSpPr/>
            <p:nvPr/>
          </p:nvSpPr>
          <p:spPr bwMode="auto">
            <a:xfrm>
              <a:off x="3976688" y="3536950"/>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70" name="Freeform 162"/>
            <p:cNvSpPr/>
            <p:nvPr/>
          </p:nvSpPr>
          <p:spPr bwMode="auto">
            <a:xfrm>
              <a:off x="4003675" y="3536950"/>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71" name="Freeform 163"/>
            <p:cNvSpPr/>
            <p:nvPr/>
          </p:nvSpPr>
          <p:spPr bwMode="auto">
            <a:xfrm>
              <a:off x="4030663" y="3536950"/>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72" name="Freeform 164"/>
            <p:cNvSpPr/>
            <p:nvPr/>
          </p:nvSpPr>
          <p:spPr bwMode="auto">
            <a:xfrm>
              <a:off x="4057650" y="3536950"/>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73" name="Freeform 165"/>
            <p:cNvSpPr/>
            <p:nvPr/>
          </p:nvSpPr>
          <p:spPr bwMode="auto">
            <a:xfrm>
              <a:off x="4084638" y="3536950"/>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74" name="Freeform 166"/>
            <p:cNvSpPr/>
            <p:nvPr/>
          </p:nvSpPr>
          <p:spPr bwMode="auto">
            <a:xfrm>
              <a:off x="4184650" y="3451225"/>
              <a:ext cx="125413" cy="90488"/>
            </a:xfrm>
            <a:custGeom>
              <a:avLst/>
              <a:gdLst>
                <a:gd name="T0" fmla="*/ 52 w 56"/>
                <a:gd name="T1" fmla="*/ 0 h 40"/>
                <a:gd name="T2" fmla="*/ 4 w 56"/>
                <a:gd name="T3" fmla="*/ 0 h 40"/>
                <a:gd name="T4" fmla="*/ 0 w 56"/>
                <a:gd name="T5" fmla="*/ 5 h 40"/>
                <a:gd name="T6" fmla="*/ 0 w 56"/>
                <a:gd name="T7" fmla="*/ 36 h 40"/>
                <a:gd name="T8" fmla="*/ 4 w 56"/>
                <a:gd name="T9" fmla="*/ 40 h 40"/>
                <a:gd name="T10" fmla="*/ 52 w 56"/>
                <a:gd name="T11" fmla="*/ 40 h 40"/>
                <a:gd name="T12" fmla="*/ 56 w 56"/>
                <a:gd name="T13" fmla="*/ 36 h 40"/>
                <a:gd name="T14" fmla="*/ 56 w 56"/>
                <a:gd name="T15" fmla="*/ 5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75" name="Freeform 167"/>
            <p:cNvSpPr>
              <a:spLocks noEditPoints="1"/>
            </p:cNvSpPr>
            <p:nvPr/>
          </p:nvSpPr>
          <p:spPr bwMode="auto">
            <a:xfrm>
              <a:off x="4048125" y="3209925"/>
              <a:ext cx="303213" cy="401638"/>
            </a:xfrm>
            <a:custGeom>
              <a:avLst/>
              <a:gdLst>
                <a:gd name="T0" fmla="*/ 127 w 134"/>
                <a:gd name="T1" fmla="*/ 163 h 178"/>
                <a:gd name="T2" fmla="*/ 121 w 134"/>
                <a:gd name="T3" fmla="*/ 156 h 178"/>
                <a:gd name="T4" fmla="*/ 111 w 134"/>
                <a:gd name="T5" fmla="*/ 153 h 178"/>
                <a:gd name="T6" fmla="*/ 122 w 134"/>
                <a:gd name="T7" fmla="*/ 149 h 178"/>
                <a:gd name="T8" fmla="*/ 117 w 134"/>
                <a:gd name="T9" fmla="*/ 101 h 178"/>
                <a:gd name="T10" fmla="*/ 54 w 134"/>
                <a:gd name="T11" fmla="*/ 105 h 178"/>
                <a:gd name="T12" fmla="*/ 46 w 134"/>
                <a:gd name="T13" fmla="*/ 112 h 178"/>
                <a:gd name="T14" fmla="*/ 89 w 134"/>
                <a:gd name="T15" fmla="*/ 77 h 178"/>
                <a:gd name="T16" fmla="*/ 90 w 134"/>
                <a:gd name="T17" fmla="*/ 66 h 178"/>
                <a:gd name="T18" fmla="*/ 83 w 134"/>
                <a:gd name="T19" fmla="*/ 62 h 178"/>
                <a:gd name="T20" fmla="*/ 70 w 134"/>
                <a:gd name="T21" fmla="*/ 55 h 178"/>
                <a:gd name="T22" fmla="*/ 76 w 134"/>
                <a:gd name="T23" fmla="*/ 53 h 178"/>
                <a:gd name="T24" fmla="*/ 81 w 134"/>
                <a:gd name="T25" fmla="*/ 4 h 178"/>
                <a:gd name="T26" fmla="*/ 17 w 134"/>
                <a:gd name="T27" fmla="*/ 0 h 178"/>
                <a:gd name="T28" fmla="*/ 13 w 134"/>
                <a:gd name="T29" fmla="*/ 49 h 178"/>
                <a:gd name="T30" fmla="*/ 24 w 134"/>
                <a:gd name="T31" fmla="*/ 53 h 178"/>
                <a:gd name="T32" fmla="*/ 14 w 134"/>
                <a:gd name="T33" fmla="*/ 55 h 178"/>
                <a:gd name="T34" fmla="*/ 8 w 134"/>
                <a:gd name="T35" fmla="*/ 62 h 178"/>
                <a:gd name="T36" fmla="*/ 0 w 134"/>
                <a:gd name="T37" fmla="*/ 73 h 178"/>
                <a:gd name="T38" fmla="*/ 41 w 134"/>
                <a:gd name="T39" fmla="*/ 77 h 178"/>
                <a:gd name="T40" fmla="*/ 30 w 134"/>
                <a:gd name="T41" fmla="*/ 112 h 178"/>
                <a:gd name="T42" fmla="*/ 54 w 134"/>
                <a:gd name="T43" fmla="*/ 116 h 178"/>
                <a:gd name="T44" fmla="*/ 59 w 134"/>
                <a:gd name="T45" fmla="*/ 153 h 178"/>
                <a:gd name="T46" fmla="*/ 65 w 134"/>
                <a:gd name="T47" fmla="*/ 156 h 178"/>
                <a:gd name="T48" fmla="*/ 52 w 134"/>
                <a:gd name="T49" fmla="*/ 163 h 178"/>
                <a:gd name="T50" fmla="*/ 45 w 134"/>
                <a:gd name="T51" fmla="*/ 167 h 178"/>
                <a:gd name="T52" fmla="*/ 46 w 134"/>
                <a:gd name="T53" fmla="*/ 178 h 178"/>
                <a:gd name="T54" fmla="*/ 134 w 134"/>
                <a:gd name="T55" fmla="*/ 173 h 178"/>
                <a:gd name="T56" fmla="*/ 17 w 134"/>
                <a:gd name="T57" fmla="*/ 50 h 178"/>
                <a:gd name="T58" fmla="*/ 15 w 134"/>
                <a:gd name="T59" fmla="*/ 4 h 178"/>
                <a:gd name="T60" fmla="*/ 76 w 134"/>
                <a:gd name="T61" fmla="*/ 3 h 178"/>
                <a:gd name="T62" fmla="*/ 78 w 134"/>
                <a:gd name="T63" fmla="*/ 49 h 178"/>
                <a:gd name="T64" fmla="*/ 17 w 134"/>
                <a:gd name="T65" fmla="*/ 50 h 178"/>
                <a:gd name="T66" fmla="*/ 6 w 134"/>
                <a:gd name="T67" fmla="*/ 67 h 178"/>
                <a:gd name="T68" fmla="*/ 8 w 134"/>
                <a:gd name="T69" fmla="*/ 64 h 178"/>
                <a:gd name="T70" fmla="*/ 15 w 134"/>
                <a:gd name="T71" fmla="*/ 58 h 178"/>
                <a:gd name="T72" fmla="*/ 26 w 134"/>
                <a:gd name="T73" fmla="*/ 54 h 178"/>
                <a:gd name="T74" fmla="*/ 67 w 134"/>
                <a:gd name="T75" fmla="*/ 58 h 178"/>
                <a:gd name="T76" fmla="*/ 81 w 134"/>
                <a:gd name="T77" fmla="*/ 64 h 178"/>
                <a:gd name="T78" fmla="*/ 88 w 134"/>
                <a:gd name="T79" fmla="*/ 66 h 178"/>
                <a:gd name="T80" fmla="*/ 91 w 134"/>
                <a:gd name="T81" fmla="*/ 73 h 178"/>
                <a:gd name="T82" fmla="*/ 5 w 134"/>
                <a:gd name="T83" fmla="*/ 74 h 178"/>
                <a:gd name="T84" fmla="*/ 59 w 134"/>
                <a:gd name="T85" fmla="*/ 151 h 178"/>
                <a:gd name="T86" fmla="*/ 57 w 134"/>
                <a:gd name="T87" fmla="*/ 105 h 178"/>
                <a:gd name="T88" fmla="*/ 117 w 134"/>
                <a:gd name="T89" fmla="*/ 104 h 178"/>
                <a:gd name="T90" fmla="*/ 119 w 134"/>
                <a:gd name="T91" fmla="*/ 149 h 178"/>
                <a:gd name="T92" fmla="*/ 59 w 134"/>
                <a:gd name="T93" fmla="*/ 151 h 178"/>
                <a:gd name="T94" fmla="*/ 46 w 134"/>
                <a:gd name="T95" fmla="*/ 175 h 178"/>
                <a:gd name="T96" fmla="*/ 47 w 134"/>
                <a:gd name="T97" fmla="*/ 167 h 178"/>
                <a:gd name="T98" fmla="*/ 49 w 134"/>
                <a:gd name="T99" fmla="*/ 165 h 178"/>
                <a:gd name="T100" fmla="*/ 57 w 134"/>
                <a:gd name="T101" fmla="*/ 159 h 178"/>
                <a:gd name="T102" fmla="*/ 68 w 134"/>
                <a:gd name="T103" fmla="*/ 155 h 178"/>
                <a:gd name="T104" fmla="*/ 108 w 134"/>
                <a:gd name="T105" fmla="*/ 159 h 178"/>
                <a:gd name="T106" fmla="*/ 122 w 134"/>
                <a:gd name="T107" fmla="*/ 165 h 178"/>
                <a:gd name="T108" fmla="*/ 129 w 134"/>
                <a:gd name="T109" fmla="*/ 167 h 178"/>
                <a:gd name="T110" fmla="*/ 132 w 134"/>
                <a:gd name="T11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8">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76" name="Freeform 168"/>
            <p:cNvSpPr/>
            <p:nvPr/>
          </p:nvSpPr>
          <p:spPr bwMode="auto">
            <a:xfrm>
              <a:off x="4170363" y="3590925"/>
              <a:ext cx="17462"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77" name="Freeform 169"/>
            <p:cNvSpPr/>
            <p:nvPr/>
          </p:nvSpPr>
          <p:spPr bwMode="auto">
            <a:xfrm>
              <a:off x="4197350" y="3590925"/>
              <a:ext cx="17463"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78" name="Freeform 170"/>
            <p:cNvSpPr/>
            <p:nvPr/>
          </p:nvSpPr>
          <p:spPr bwMode="auto">
            <a:xfrm>
              <a:off x="4224338" y="3590925"/>
              <a:ext cx="17462"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79" name="Freeform 171"/>
            <p:cNvSpPr/>
            <p:nvPr/>
          </p:nvSpPr>
          <p:spPr bwMode="auto">
            <a:xfrm>
              <a:off x="4251325" y="3590925"/>
              <a:ext cx="19050"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80" name="Freeform 172"/>
            <p:cNvSpPr/>
            <p:nvPr/>
          </p:nvSpPr>
          <p:spPr bwMode="auto">
            <a:xfrm>
              <a:off x="4278313" y="3590925"/>
              <a:ext cx="19050"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81" name="Freeform 173"/>
            <p:cNvSpPr/>
            <p:nvPr/>
          </p:nvSpPr>
          <p:spPr bwMode="auto">
            <a:xfrm>
              <a:off x="4305300" y="3590925"/>
              <a:ext cx="19050"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82" name="Freeform 174"/>
            <p:cNvSpPr/>
            <p:nvPr/>
          </p:nvSpPr>
          <p:spPr bwMode="auto">
            <a:xfrm>
              <a:off x="4184650" y="3581400"/>
              <a:ext cx="17463"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83" name="Freeform 175"/>
            <p:cNvSpPr/>
            <p:nvPr/>
          </p:nvSpPr>
          <p:spPr bwMode="auto">
            <a:xfrm>
              <a:off x="4211638" y="3581400"/>
              <a:ext cx="17462"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84" name="Freeform 176"/>
            <p:cNvSpPr/>
            <p:nvPr/>
          </p:nvSpPr>
          <p:spPr bwMode="auto">
            <a:xfrm>
              <a:off x="4238625" y="3581400"/>
              <a:ext cx="17463"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85" name="Freeform 177"/>
            <p:cNvSpPr/>
            <p:nvPr/>
          </p:nvSpPr>
          <p:spPr bwMode="auto">
            <a:xfrm>
              <a:off x="4265613" y="3581400"/>
              <a:ext cx="17462"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86" name="Freeform 178"/>
            <p:cNvSpPr/>
            <p:nvPr/>
          </p:nvSpPr>
          <p:spPr bwMode="auto">
            <a:xfrm>
              <a:off x="4292600" y="3581400"/>
              <a:ext cx="17463"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87" name="Freeform 179"/>
            <p:cNvSpPr>
              <a:spLocks noEditPoints="1"/>
            </p:cNvSpPr>
            <p:nvPr/>
          </p:nvSpPr>
          <p:spPr bwMode="auto">
            <a:xfrm>
              <a:off x="4624388" y="3259138"/>
              <a:ext cx="319087" cy="314325"/>
            </a:xfrm>
            <a:custGeom>
              <a:avLst/>
              <a:gdLst>
                <a:gd name="T0" fmla="*/ 90 w 142"/>
                <a:gd name="T1" fmla="*/ 9 h 139"/>
                <a:gd name="T2" fmla="*/ 142 w 142"/>
                <a:gd name="T3" fmla="*/ 38 h 139"/>
                <a:gd name="T4" fmla="*/ 140 w 142"/>
                <a:gd name="T5" fmla="*/ 21 h 139"/>
                <a:gd name="T6" fmla="*/ 76 w 142"/>
                <a:gd name="T7" fmla="*/ 6 h 139"/>
                <a:gd name="T8" fmla="*/ 67 w 142"/>
                <a:gd name="T9" fmla="*/ 5 h 139"/>
                <a:gd name="T10" fmla="*/ 0 w 142"/>
                <a:gd name="T11" fmla="*/ 72 h 139"/>
                <a:gd name="T12" fmla="*/ 67 w 142"/>
                <a:gd name="T13" fmla="*/ 139 h 139"/>
                <a:gd name="T14" fmla="*/ 134 w 142"/>
                <a:gd name="T15" fmla="*/ 72 h 139"/>
                <a:gd name="T16" fmla="*/ 90 w 142"/>
                <a:gd name="T17" fmla="*/ 9 h 139"/>
                <a:gd name="T18" fmla="*/ 43 w 142"/>
                <a:gd name="T19" fmla="*/ 114 h 139"/>
                <a:gd name="T20" fmla="*/ 25 w 142"/>
                <a:gd name="T21" fmla="*/ 96 h 139"/>
                <a:gd name="T22" fmla="*/ 43 w 142"/>
                <a:gd name="T23" fmla="*/ 78 h 139"/>
                <a:gd name="T24" fmla="*/ 61 w 142"/>
                <a:gd name="T25" fmla="*/ 96 h 139"/>
                <a:gd name="T26" fmla="*/ 43 w 142"/>
                <a:gd name="T27" fmla="*/ 114 h 139"/>
                <a:gd name="T28" fmla="*/ 43 w 142"/>
                <a:gd name="T29" fmla="*/ 66 h 139"/>
                <a:gd name="T30" fmla="*/ 25 w 142"/>
                <a:gd name="T31" fmla="*/ 48 h 139"/>
                <a:gd name="T32" fmla="*/ 43 w 142"/>
                <a:gd name="T33" fmla="*/ 29 h 139"/>
                <a:gd name="T34" fmla="*/ 61 w 142"/>
                <a:gd name="T35" fmla="*/ 48 h 139"/>
                <a:gd name="T36" fmla="*/ 43 w 142"/>
                <a:gd name="T37" fmla="*/ 66 h 139"/>
                <a:gd name="T38" fmla="*/ 91 w 142"/>
                <a:gd name="T39" fmla="*/ 114 h 139"/>
                <a:gd name="T40" fmla="*/ 73 w 142"/>
                <a:gd name="T41" fmla="*/ 96 h 139"/>
                <a:gd name="T42" fmla="*/ 91 w 142"/>
                <a:gd name="T43" fmla="*/ 78 h 139"/>
                <a:gd name="T44" fmla="*/ 109 w 142"/>
                <a:gd name="T45" fmla="*/ 96 h 139"/>
                <a:gd name="T46" fmla="*/ 91 w 142"/>
                <a:gd name="T47" fmla="*/ 114 h 139"/>
                <a:gd name="T48" fmla="*/ 91 w 142"/>
                <a:gd name="T49" fmla="*/ 66 h 139"/>
                <a:gd name="T50" fmla="*/ 73 w 142"/>
                <a:gd name="T51" fmla="*/ 48 h 139"/>
                <a:gd name="T52" fmla="*/ 91 w 142"/>
                <a:gd name="T53" fmla="*/ 29 h 139"/>
                <a:gd name="T54" fmla="*/ 109 w 142"/>
                <a:gd name="T55" fmla="*/ 48 h 139"/>
                <a:gd name="T56" fmla="*/ 91 w 142"/>
                <a:gd name="T57" fmla="*/ 6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139">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88" name="Freeform 180"/>
            <p:cNvSpPr/>
            <p:nvPr/>
          </p:nvSpPr>
          <p:spPr bwMode="auto">
            <a:xfrm>
              <a:off x="5429250" y="3394075"/>
              <a:ext cx="20638" cy="15875"/>
            </a:xfrm>
            <a:custGeom>
              <a:avLst/>
              <a:gdLst>
                <a:gd name="T0" fmla="*/ 5 w 9"/>
                <a:gd name="T1" fmla="*/ 0 h 7"/>
                <a:gd name="T2" fmla="*/ 3 w 9"/>
                <a:gd name="T3" fmla="*/ 0 h 7"/>
                <a:gd name="T4" fmla="*/ 1 w 9"/>
                <a:gd name="T5" fmla="*/ 1 h 7"/>
                <a:gd name="T6" fmla="*/ 0 w 9"/>
                <a:gd name="T7" fmla="*/ 3 h 7"/>
                <a:gd name="T8" fmla="*/ 1 w 9"/>
                <a:gd name="T9" fmla="*/ 6 h 7"/>
                <a:gd name="T10" fmla="*/ 3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3" y="0"/>
                    <a:pt x="3" y="0"/>
                    <a:pt x="3" y="0"/>
                  </a:cubicBezTo>
                  <a:cubicBezTo>
                    <a:pt x="2" y="0"/>
                    <a:pt x="1" y="1"/>
                    <a:pt x="1" y="1"/>
                  </a:cubicBezTo>
                  <a:cubicBezTo>
                    <a:pt x="0" y="2"/>
                    <a:pt x="0" y="3"/>
                    <a:pt x="0" y="3"/>
                  </a:cubicBezTo>
                  <a:cubicBezTo>
                    <a:pt x="0" y="4"/>
                    <a:pt x="0" y="5"/>
                    <a:pt x="1" y="6"/>
                  </a:cubicBezTo>
                  <a:cubicBezTo>
                    <a:pt x="1" y="6"/>
                    <a:pt x="2" y="7"/>
                    <a:pt x="3" y="7"/>
                  </a:cubicBezTo>
                  <a:cubicBezTo>
                    <a:pt x="5" y="7"/>
                    <a:pt x="5" y="7"/>
                    <a:pt x="5" y="7"/>
                  </a:cubicBezTo>
                  <a:cubicBezTo>
                    <a:pt x="6" y="7"/>
                    <a:pt x="7" y="6"/>
                    <a:pt x="8" y="6"/>
                  </a:cubicBezTo>
                  <a:cubicBezTo>
                    <a:pt x="9" y="5"/>
                    <a:pt x="9" y="4"/>
                    <a:pt x="9" y="3"/>
                  </a:cubicBezTo>
                  <a:cubicBezTo>
                    <a:pt x="9" y="3"/>
                    <a:pt x="9" y="2"/>
                    <a:pt x="8" y="1"/>
                  </a:cubicBezTo>
                  <a:cubicBezTo>
                    <a:pt x="7" y="1"/>
                    <a:pt x="6" y="0"/>
                    <a:pt x="5"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89" name="Freeform 181"/>
            <p:cNvSpPr/>
            <p:nvPr/>
          </p:nvSpPr>
          <p:spPr bwMode="auto">
            <a:xfrm>
              <a:off x="5500688" y="3394075"/>
              <a:ext cx="20637" cy="47625"/>
            </a:xfrm>
            <a:custGeom>
              <a:avLst/>
              <a:gdLst>
                <a:gd name="T0" fmla="*/ 3 w 9"/>
                <a:gd name="T1" fmla="*/ 0 h 21"/>
                <a:gd name="T2" fmla="*/ 1 w 9"/>
                <a:gd name="T3" fmla="*/ 1 h 21"/>
                <a:gd name="T4" fmla="*/ 0 w 9"/>
                <a:gd name="T5" fmla="*/ 4 h 21"/>
                <a:gd name="T6" fmla="*/ 0 w 9"/>
                <a:gd name="T7" fmla="*/ 17 h 21"/>
                <a:gd name="T8" fmla="*/ 1 w 9"/>
                <a:gd name="T9" fmla="*/ 20 h 21"/>
                <a:gd name="T10" fmla="*/ 3 w 9"/>
                <a:gd name="T11" fmla="*/ 21 h 21"/>
                <a:gd name="T12" fmla="*/ 8 w 9"/>
                <a:gd name="T13" fmla="*/ 18 h 21"/>
                <a:gd name="T14" fmla="*/ 9 w 9"/>
                <a:gd name="T15" fmla="*/ 11 h 21"/>
                <a:gd name="T16" fmla="*/ 8 w 9"/>
                <a:gd name="T17" fmla="*/ 4 h 21"/>
                <a:gd name="T18" fmla="*/ 3 w 9"/>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3" y="0"/>
                  </a:moveTo>
                  <a:cubicBezTo>
                    <a:pt x="2" y="0"/>
                    <a:pt x="1" y="1"/>
                    <a:pt x="1" y="1"/>
                  </a:cubicBezTo>
                  <a:cubicBezTo>
                    <a:pt x="0" y="2"/>
                    <a:pt x="0" y="3"/>
                    <a:pt x="0" y="4"/>
                  </a:cubicBezTo>
                  <a:cubicBezTo>
                    <a:pt x="0" y="17"/>
                    <a:pt x="0" y="17"/>
                    <a:pt x="0" y="17"/>
                  </a:cubicBezTo>
                  <a:cubicBezTo>
                    <a:pt x="0" y="18"/>
                    <a:pt x="0" y="19"/>
                    <a:pt x="1" y="20"/>
                  </a:cubicBezTo>
                  <a:cubicBezTo>
                    <a:pt x="1" y="21"/>
                    <a:pt x="2" y="21"/>
                    <a:pt x="3" y="21"/>
                  </a:cubicBezTo>
                  <a:cubicBezTo>
                    <a:pt x="5" y="21"/>
                    <a:pt x="7" y="20"/>
                    <a:pt x="8" y="18"/>
                  </a:cubicBezTo>
                  <a:cubicBezTo>
                    <a:pt x="9" y="16"/>
                    <a:pt x="9" y="13"/>
                    <a:pt x="9" y="11"/>
                  </a:cubicBezTo>
                  <a:cubicBezTo>
                    <a:pt x="9" y="8"/>
                    <a:pt x="9" y="6"/>
                    <a:pt x="8" y="4"/>
                  </a:cubicBezTo>
                  <a:cubicBezTo>
                    <a:pt x="7" y="1"/>
                    <a:pt x="5" y="0"/>
                    <a:pt x="3"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90" name="Freeform 182"/>
            <p:cNvSpPr/>
            <p:nvPr/>
          </p:nvSpPr>
          <p:spPr bwMode="auto">
            <a:xfrm>
              <a:off x="5359400" y="3394075"/>
              <a:ext cx="19050" cy="15875"/>
            </a:xfrm>
            <a:custGeom>
              <a:avLst/>
              <a:gdLst>
                <a:gd name="T0" fmla="*/ 5 w 9"/>
                <a:gd name="T1" fmla="*/ 0 h 7"/>
                <a:gd name="T2" fmla="*/ 4 w 9"/>
                <a:gd name="T3" fmla="*/ 0 h 7"/>
                <a:gd name="T4" fmla="*/ 1 w 9"/>
                <a:gd name="T5" fmla="*/ 1 h 7"/>
                <a:gd name="T6" fmla="*/ 0 w 9"/>
                <a:gd name="T7" fmla="*/ 3 h 7"/>
                <a:gd name="T8" fmla="*/ 1 w 9"/>
                <a:gd name="T9" fmla="*/ 6 h 7"/>
                <a:gd name="T10" fmla="*/ 4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4" y="0"/>
                    <a:pt x="4" y="0"/>
                    <a:pt x="4" y="0"/>
                  </a:cubicBezTo>
                  <a:cubicBezTo>
                    <a:pt x="2" y="0"/>
                    <a:pt x="2" y="0"/>
                    <a:pt x="1" y="1"/>
                  </a:cubicBezTo>
                  <a:cubicBezTo>
                    <a:pt x="0" y="2"/>
                    <a:pt x="0" y="2"/>
                    <a:pt x="0" y="3"/>
                  </a:cubicBezTo>
                  <a:cubicBezTo>
                    <a:pt x="0" y="4"/>
                    <a:pt x="0" y="5"/>
                    <a:pt x="1" y="6"/>
                  </a:cubicBezTo>
                  <a:cubicBezTo>
                    <a:pt x="2" y="6"/>
                    <a:pt x="2" y="7"/>
                    <a:pt x="4" y="7"/>
                  </a:cubicBezTo>
                  <a:cubicBezTo>
                    <a:pt x="5" y="7"/>
                    <a:pt x="5" y="7"/>
                    <a:pt x="5" y="7"/>
                  </a:cubicBezTo>
                  <a:cubicBezTo>
                    <a:pt x="6" y="7"/>
                    <a:pt x="7" y="6"/>
                    <a:pt x="8" y="6"/>
                  </a:cubicBezTo>
                  <a:cubicBezTo>
                    <a:pt x="9" y="5"/>
                    <a:pt x="9" y="4"/>
                    <a:pt x="9" y="3"/>
                  </a:cubicBezTo>
                  <a:cubicBezTo>
                    <a:pt x="9" y="2"/>
                    <a:pt x="9" y="2"/>
                    <a:pt x="8" y="1"/>
                  </a:cubicBezTo>
                  <a:cubicBezTo>
                    <a:pt x="7" y="0"/>
                    <a:pt x="6" y="0"/>
                    <a:pt x="5"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91" name="Freeform 183"/>
            <p:cNvSpPr>
              <a:spLocks noEditPoints="1"/>
            </p:cNvSpPr>
            <p:nvPr/>
          </p:nvSpPr>
          <p:spPr bwMode="auto">
            <a:xfrm>
              <a:off x="5219700" y="3313113"/>
              <a:ext cx="373063" cy="171450"/>
            </a:xfrm>
            <a:custGeom>
              <a:avLst/>
              <a:gdLst>
                <a:gd name="T0" fmla="*/ 8 w 166"/>
                <a:gd name="T1" fmla="*/ 0 h 76"/>
                <a:gd name="T2" fmla="*/ 0 w 166"/>
                <a:gd name="T3" fmla="*/ 76 h 76"/>
                <a:gd name="T4" fmla="*/ 166 w 166"/>
                <a:gd name="T5" fmla="*/ 8 h 76"/>
                <a:gd name="T6" fmla="*/ 33 w 166"/>
                <a:gd name="T7" fmla="*/ 56 h 76"/>
                <a:gd name="T8" fmla="*/ 43 w 166"/>
                <a:gd name="T9" fmla="*/ 57 h 76"/>
                <a:gd name="T10" fmla="*/ 47 w 166"/>
                <a:gd name="T11" fmla="*/ 61 h 76"/>
                <a:gd name="T12" fmla="*/ 43 w 166"/>
                <a:gd name="T13" fmla="*/ 64 h 76"/>
                <a:gd name="T14" fmla="*/ 26 w 166"/>
                <a:gd name="T15" fmla="*/ 63 h 76"/>
                <a:gd name="T16" fmla="*/ 24 w 166"/>
                <a:gd name="T17" fmla="*/ 33 h 76"/>
                <a:gd name="T18" fmla="*/ 29 w 166"/>
                <a:gd name="T19" fmla="*/ 29 h 76"/>
                <a:gd name="T20" fmla="*/ 46 w 166"/>
                <a:gd name="T21" fmla="*/ 30 h 76"/>
                <a:gd name="T22" fmla="*/ 46 w 166"/>
                <a:gd name="T23" fmla="*/ 35 h 76"/>
                <a:gd name="T24" fmla="*/ 35 w 166"/>
                <a:gd name="T25" fmla="*/ 36 h 76"/>
                <a:gd name="T26" fmla="*/ 32 w 166"/>
                <a:gd name="T27" fmla="*/ 40 h 76"/>
                <a:gd name="T28" fmla="*/ 33 w 166"/>
                <a:gd name="T29" fmla="*/ 56 h 76"/>
                <a:gd name="T30" fmla="*/ 77 w 166"/>
                <a:gd name="T31" fmla="*/ 63 h 76"/>
                <a:gd name="T32" fmla="*/ 72 w 166"/>
                <a:gd name="T33" fmla="*/ 63 h 76"/>
                <a:gd name="T34" fmla="*/ 71 w 166"/>
                <a:gd name="T35" fmla="*/ 54 h 76"/>
                <a:gd name="T36" fmla="*/ 67 w 166"/>
                <a:gd name="T37" fmla="*/ 50 h 76"/>
                <a:gd name="T38" fmla="*/ 63 w 166"/>
                <a:gd name="T39" fmla="*/ 51 h 76"/>
                <a:gd name="T40" fmla="*/ 62 w 166"/>
                <a:gd name="T41" fmla="*/ 60 h 76"/>
                <a:gd name="T42" fmla="*/ 58 w 166"/>
                <a:gd name="T43" fmla="*/ 64 h 76"/>
                <a:gd name="T44" fmla="*/ 55 w 166"/>
                <a:gd name="T45" fmla="*/ 60 h 76"/>
                <a:gd name="T46" fmla="*/ 56 w 166"/>
                <a:gd name="T47" fmla="*/ 30 h 76"/>
                <a:gd name="T48" fmla="*/ 74 w 166"/>
                <a:gd name="T49" fmla="*/ 29 h 76"/>
                <a:gd name="T50" fmla="*/ 78 w 166"/>
                <a:gd name="T51" fmla="*/ 33 h 76"/>
                <a:gd name="T52" fmla="*/ 108 w 166"/>
                <a:gd name="T53" fmla="*/ 64 h 76"/>
                <a:gd name="T54" fmla="*/ 103 w 166"/>
                <a:gd name="T55" fmla="*/ 61 h 76"/>
                <a:gd name="T56" fmla="*/ 99 w 166"/>
                <a:gd name="T57" fmla="*/ 53 h 76"/>
                <a:gd name="T58" fmla="*/ 95 w 166"/>
                <a:gd name="T59" fmla="*/ 50 h 76"/>
                <a:gd name="T60" fmla="*/ 93 w 166"/>
                <a:gd name="T61" fmla="*/ 54 h 76"/>
                <a:gd name="T62" fmla="*/ 92 w 166"/>
                <a:gd name="T63" fmla="*/ 63 h 76"/>
                <a:gd name="T64" fmla="*/ 87 w 166"/>
                <a:gd name="T65" fmla="*/ 63 h 76"/>
                <a:gd name="T66" fmla="*/ 86 w 166"/>
                <a:gd name="T67" fmla="*/ 34 h 76"/>
                <a:gd name="T68" fmla="*/ 90 w 166"/>
                <a:gd name="T69" fmla="*/ 29 h 76"/>
                <a:gd name="T70" fmla="*/ 108 w 166"/>
                <a:gd name="T71" fmla="*/ 31 h 76"/>
                <a:gd name="T72" fmla="*/ 109 w 166"/>
                <a:gd name="T73" fmla="*/ 45 h 76"/>
                <a:gd name="T74" fmla="*/ 107 w 166"/>
                <a:gd name="T75" fmla="*/ 50 h 76"/>
                <a:gd name="T76" fmla="*/ 107 w 166"/>
                <a:gd name="T77" fmla="*/ 53 h 76"/>
                <a:gd name="T78" fmla="*/ 108 w 166"/>
                <a:gd name="T79" fmla="*/ 64 h 76"/>
                <a:gd name="T80" fmla="*/ 142 w 166"/>
                <a:gd name="T81" fmla="*/ 49 h 76"/>
                <a:gd name="T82" fmla="*/ 138 w 166"/>
                <a:gd name="T83" fmla="*/ 61 h 76"/>
                <a:gd name="T84" fmla="*/ 122 w 166"/>
                <a:gd name="T85" fmla="*/ 64 h 76"/>
                <a:gd name="T86" fmla="*/ 117 w 166"/>
                <a:gd name="T87" fmla="*/ 60 h 76"/>
                <a:gd name="T88" fmla="*/ 119 w 166"/>
                <a:gd name="T89" fmla="*/ 30 h 76"/>
                <a:gd name="T90" fmla="*/ 129 w 166"/>
                <a:gd name="T91" fmla="*/ 29 h 76"/>
                <a:gd name="T92" fmla="*/ 141 w 166"/>
                <a:gd name="T93" fmla="*/ 42 h 76"/>
                <a:gd name="T94" fmla="*/ 142 w 166"/>
                <a:gd name="T9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76">
                  <a:moveTo>
                    <a:pt x="158" y="0"/>
                  </a:moveTo>
                  <a:cubicBezTo>
                    <a:pt x="8" y="0"/>
                    <a:pt x="8" y="0"/>
                    <a:pt x="8" y="0"/>
                  </a:cubicBezTo>
                  <a:cubicBezTo>
                    <a:pt x="3" y="0"/>
                    <a:pt x="0" y="3"/>
                    <a:pt x="0" y="8"/>
                  </a:cubicBezTo>
                  <a:cubicBezTo>
                    <a:pt x="0" y="76"/>
                    <a:pt x="0" y="76"/>
                    <a:pt x="0" y="76"/>
                  </a:cubicBezTo>
                  <a:cubicBezTo>
                    <a:pt x="166" y="76"/>
                    <a:pt x="166" y="76"/>
                    <a:pt x="166" y="76"/>
                  </a:cubicBezTo>
                  <a:cubicBezTo>
                    <a:pt x="166" y="8"/>
                    <a:pt x="166" y="8"/>
                    <a:pt x="166" y="8"/>
                  </a:cubicBezTo>
                  <a:cubicBezTo>
                    <a:pt x="166" y="3"/>
                    <a:pt x="163" y="0"/>
                    <a:pt x="158" y="0"/>
                  </a:cubicBezTo>
                  <a:close/>
                  <a:moveTo>
                    <a:pt x="33" y="56"/>
                  </a:moveTo>
                  <a:cubicBezTo>
                    <a:pt x="33" y="57"/>
                    <a:pt x="34" y="57"/>
                    <a:pt x="35" y="57"/>
                  </a:cubicBezTo>
                  <a:cubicBezTo>
                    <a:pt x="43" y="57"/>
                    <a:pt x="43" y="57"/>
                    <a:pt x="43" y="57"/>
                  </a:cubicBezTo>
                  <a:cubicBezTo>
                    <a:pt x="44" y="57"/>
                    <a:pt x="45" y="58"/>
                    <a:pt x="46" y="58"/>
                  </a:cubicBezTo>
                  <a:cubicBezTo>
                    <a:pt x="47" y="59"/>
                    <a:pt x="47" y="60"/>
                    <a:pt x="47" y="61"/>
                  </a:cubicBezTo>
                  <a:cubicBezTo>
                    <a:pt x="47" y="62"/>
                    <a:pt x="47" y="63"/>
                    <a:pt x="46" y="63"/>
                  </a:cubicBezTo>
                  <a:cubicBezTo>
                    <a:pt x="45" y="64"/>
                    <a:pt x="44" y="64"/>
                    <a:pt x="43" y="64"/>
                  </a:cubicBezTo>
                  <a:cubicBezTo>
                    <a:pt x="29" y="64"/>
                    <a:pt x="29" y="64"/>
                    <a:pt x="29" y="64"/>
                  </a:cubicBezTo>
                  <a:cubicBezTo>
                    <a:pt x="28" y="64"/>
                    <a:pt x="27" y="64"/>
                    <a:pt x="26" y="63"/>
                  </a:cubicBezTo>
                  <a:cubicBezTo>
                    <a:pt x="25" y="62"/>
                    <a:pt x="24" y="61"/>
                    <a:pt x="24" y="60"/>
                  </a:cubicBezTo>
                  <a:cubicBezTo>
                    <a:pt x="24" y="33"/>
                    <a:pt x="24" y="33"/>
                    <a:pt x="24" y="33"/>
                  </a:cubicBezTo>
                  <a:cubicBezTo>
                    <a:pt x="24" y="32"/>
                    <a:pt x="25" y="31"/>
                    <a:pt x="26" y="30"/>
                  </a:cubicBezTo>
                  <a:cubicBezTo>
                    <a:pt x="27" y="29"/>
                    <a:pt x="28" y="29"/>
                    <a:pt x="29" y="29"/>
                  </a:cubicBezTo>
                  <a:cubicBezTo>
                    <a:pt x="43" y="29"/>
                    <a:pt x="43" y="29"/>
                    <a:pt x="43" y="29"/>
                  </a:cubicBezTo>
                  <a:cubicBezTo>
                    <a:pt x="44" y="29"/>
                    <a:pt x="45" y="29"/>
                    <a:pt x="46" y="30"/>
                  </a:cubicBezTo>
                  <a:cubicBezTo>
                    <a:pt x="47" y="31"/>
                    <a:pt x="47" y="32"/>
                    <a:pt x="47" y="33"/>
                  </a:cubicBezTo>
                  <a:cubicBezTo>
                    <a:pt x="47" y="34"/>
                    <a:pt x="47" y="34"/>
                    <a:pt x="46" y="35"/>
                  </a:cubicBezTo>
                  <a:cubicBezTo>
                    <a:pt x="45" y="36"/>
                    <a:pt x="44" y="36"/>
                    <a:pt x="43" y="36"/>
                  </a:cubicBezTo>
                  <a:cubicBezTo>
                    <a:pt x="35" y="36"/>
                    <a:pt x="35" y="36"/>
                    <a:pt x="35" y="36"/>
                  </a:cubicBezTo>
                  <a:cubicBezTo>
                    <a:pt x="34" y="36"/>
                    <a:pt x="33" y="37"/>
                    <a:pt x="33" y="37"/>
                  </a:cubicBezTo>
                  <a:cubicBezTo>
                    <a:pt x="32" y="38"/>
                    <a:pt x="32" y="39"/>
                    <a:pt x="32" y="40"/>
                  </a:cubicBezTo>
                  <a:cubicBezTo>
                    <a:pt x="32" y="53"/>
                    <a:pt x="32" y="53"/>
                    <a:pt x="32" y="53"/>
                  </a:cubicBezTo>
                  <a:cubicBezTo>
                    <a:pt x="32" y="54"/>
                    <a:pt x="32" y="55"/>
                    <a:pt x="33" y="56"/>
                  </a:cubicBezTo>
                  <a:close/>
                  <a:moveTo>
                    <a:pt x="78" y="60"/>
                  </a:moveTo>
                  <a:cubicBezTo>
                    <a:pt x="78" y="61"/>
                    <a:pt x="78" y="62"/>
                    <a:pt x="77" y="63"/>
                  </a:cubicBezTo>
                  <a:cubicBezTo>
                    <a:pt x="76" y="64"/>
                    <a:pt x="76" y="64"/>
                    <a:pt x="75" y="64"/>
                  </a:cubicBezTo>
                  <a:cubicBezTo>
                    <a:pt x="74" y="64"/>
                    <a:pt x="73" y="64"/>
                    <a:pt x="72" y="63"/>
                  </a:cubicBezTo>
                  <a:cubicBezTo>
                    <a:pt x="71" y="62"/>
                    <a:pt x="71" y="61"/>
                    <a:pt x="71" y="60"/>
                  </a:cubicBezTo>
                  <a:cubicBezTo>
                    <a:pt x="71" y="54"/>
                    <a:pt x="71" y="54"/>
                    <a:pt x="71" y="54"/>
                  </a:cubicBezTo>
                  <a:cubicBezTo>
                    <a:pt x="71" y="53"/>
                    <a:pt x="71" y="52"/>
                    <a:pt x="70" y="51"/>
                  </a:cubicBezTo>
                  <a:cubicBezTo>
                    <a:pt x="69" y="50"/>
                    <a:pt x="68" y="50"/>
                    <a:pt x="67" y="50"/>
                  </a:cubicBezTo>
                  <a:cubicBezTo>
                    <a:pt x="66" y="50"/>
                    <a:pt x="66" y="50"/>
                    <a:pt x="66" y="50"/>
                  </a:cubicBezTo>
                  <a:cubicBezTo>
                    <a:pt x="64" y="50"/>
                    <a:pt x="64" y="50"/>
                    <a:pt x="63" y="51"/>
                  </a:cubicBezTo>
                  <a:cubicBezTo>
                    <a:pt x="62" y="52"/>
                    <a:pt x="62" y="53"/>
                    <a:pt x="62" y="54"/>
                  </a:cubicBezTo>
                  <a:cubicBezTo>
                    <a:pt x="62" y="60"/>
                    <a:pt x="62" y="60"/>
                    <a:pt x="62" y="60"/>
                  </a:cubicBezTo>
                  <a:cubicBezTo>
                    <a:pt x="62" y="61"/>
                    <a:pt x="61" y="62"/>
                    <a:pt x="61" y="63"/>
                  </a:cubicBezTo>
                  <a:cubicBezTo>
                    <a:pt x="60" y="64"/>
                    <a:pt x="59" y="64"/>
                    <a:pt x="58" y="64"/>
                  </a:cubicBezTo>
                  <a:cubicBezTo>
                    <a:pt x="57" y="64"/>
                    <a:pt x="56" y="64"/>
                    <a:pt x="56" y="63"/>
                  </a:cubicBezTo>
                  <a:cubicBezTo>
                    <a:pt x="55" y="62"/>
                    <a:pt x="55" y="61"/>
                    <a:pt x="55" y="60"/>
                  </a:cubicBezTo>
                  <a:cubicBezTo>
                    <a:pt x="55" y="33"/>
                    <a:pt x="55" y="33"/>
                    <a:pt x="55" y="33"/>
                  </a:cubicBezTo>
                  <a:cubicBezTo>
                    <a:pt x="55" y="32"/>
                    <a:pt x="55" y="31"/>
                    <a:pt x="56" y="30"/>
                  </a:cubicBezTo>
                  <a:cubicBezTo>
                    <a:pt x="57" y="29"/>
                    <a:pt x="58" y="29"/>
                    <a:pt x="59" y="29"/>
                  </a:cubicBezTo>
                  <a:cubicBezTo>
                    <a:pt x="74" y="29"/>
                    <a:pt x="74" y="29"/>
                    <a:pt x="74" y="29"/>
                  </a:cubicBezTo>
                  <a:cubicBezTo>
                    <a:pt x="75" y="29"/>
                    <a:pt x="76" y="29"/>
                    <a:pt x="77" y="30"/>
                  </a:cubicBezTo>
                  <a:cubicBezTo>
                    <a:pt x="78" y="31"/>
                    <a:pt x="78" y="32"/>
                    <a:pt x="78" y="33"/>
                  </a:cubicBezTo>
                  <a:lnTo>
                    <a:pt x="78" y="60"/>
                  </a:lnTo>
                  <a:close/>
                  <a:moveTo>
                    <a:pt x="108" y="64"/>
                  </a:moveTo>
                  <a:cubicBezTo>
                    <a:pt x="107" y="65"/>
                    <a:pt x="106" y="65"/>
                    <a:pt x="105" y="64"/>
                  </a:cubicBezTo>
                  <a:cubicBezTo>
                    <a:pt x="104" y="63"/>
                    <a:pt x="103" y="62"/>
                    <a:pt x="103" y="61"/>
                  </a:cubicBezTo>
                  <a:cubicBezTo>
                    <a:pt x="102" y="60"/>
                    <a:pt x="101" y="59"/>
                    <a:pt x="101" y="57"/>
                  </a:cubicBezTo>
                  <a:cubicBezTo>
                    <a:pt x="100" y="56"/>
                    <a:pt x="99" y="54"/>
                    <a:pt x="99" y="53"/>
                  </a:cubicBezTo>
                  <a:cubicBezTo>
                    <a:pt x="98" y="52"/>
                    <a:pt x="98" y="51"/>
                    <a:pt x="97" y="51"/>
                  </a:cubicBezTo>
                  <a:cubicBezTo>
                    <a:pt x="96" y="50"/>
                    <a:pt x="95" y="50"/>
                    <a:pt x="95" y="50"/>
                  </a:cubicBezTo>
                  <a:cubicBezTo>
                    <a:pt x="94" y="50"/>
                    <a:pt x="94" y="50"/>
                    <a:pt x="93" y="51"/>
                  </a:cubicBezTo>
                  <a:cubicBezTo>
                    <a:pt x="93" y="52"/>
                    <a:pt x="93" y="52"/>
                    <a:pt x="93" y="54"/>
                  </a:cubicBezTo>
                  <a:cubicBezTo>
                    <a:pt x="93" y="60"/>
                    <a:pt x="93" y="60"/>
                    <a:pt x="93" y="60"/>
                  </a:cubicBezTo>
                  <a:cubicBezTo>
                    <a:pt x="93" y="61"/>
                    <a:pt x="92" y="62"/>
                    <a:pt x="92" y="63"/>
                  </a:cubicBezTo>
                  <a:cubicBezTo>
                    <a:pt x="91" y="64"/>
                    <a:pt x="90" y="64"/>
                    <a:pt x="89" y="64"/>
                  </a:cubicBezTo>
                  <a:cubicBezTo>
                    <a:pt x="88" y="64"/>
                    <a:pt x="87" y="64"/>
                    <a:pt x="87" y="63"/>
                  </a:cubicBezTo>
                  <a:cubicBezTo>
                    <a:pt x="86" y="62"/>
                    <a:pt x="86" y="61"/>
                    <a:pt x="86" y="60"/>
                  </a:cubicBezTo>
                  <a:cubicBezTo>
                    <a:pt x="86" y="34"/>
                    <a:pt x="86" y="34"/>
                    <a:pt x="86" y="34"/>
                  </a:cubicBezTo>
                  <a:cubicBezTo>
                    <a:pt x="86" y="32"/>
                    <a:pt x="86" y="31"/>
                    <a:pt x="87" y="31"/>
                  </a:cubicBezTo>
                  <a:cubicBezTo>
                    <a:pt x="88" y="30"/>
                    <a:pt x="89" y="29"/>
                    <a:pt x="90" y="29"/>
                  </a:cubicBezTo>
                  <a:cubicBezTo>
                    <a:pt x="105" y="29"/>
                    <a:pt x="105" y="29"/>
                    <a:pt x="105" y="29"/>
                  </a:cubicBezTo>
                  <a:cubicBezTo>
                    <a:pt x="106" y="29"/>
                    <a:pt x="107" y="30"/>
                    <a:pt x="108" y="31"/>
                  </a:cubicBezTo>
                  <a:cubicBezTo>
                    <a:pt x="109" y="31"/>
                    <a:pt x="109" y="32"/>
                    <a:pt x="109" y="34"/>
                  </a:cubicBezTo>
                  <a:cubicBezTo>
                    <a:pt x="109" y="45"/>
                    <a:pt x="109" y="45"/>
                    <a:pt x="109" y="45"/>
                  </a:cubicBezTo>
                  <a:cubicBezTo>
                    <a:pt x="109" y="47"/>
                    <a:pt x="109" y="47"/>
                    <a:pt x="108" y="48"/>
                  </a:cubicBezTo>
                  <a:cubicBezTo>
                    <a:pt x="108" y="49"/>
                    <a:pt x="107" y="49"/>
                    <a:pt x="107" y="50"/>
                  </a:cubicBezTo>
                  <a:cubicBezTo>
                    <a:pt x="106" y="50"/>
                    <a:pt x="106" y="50"/>
                    <a:pt x="106" y="51"/>
                  </a:cubicBezTo>
                  <a:cubicBezTo>
                    <a:pt x="106" y="52"/>
                    <a:pt x="106" y="52"/>
                    <a:pt x="107" y="53"/>
                  </a:cubicBezTo>
                  <a:cubicBezTo>
                    <a:pt x="107" y="54"/>
                    <a:pt x="108" y="56"/>
                    <a:pt x="110" y="59"/>
                  </a:cubicBezTo>
                  <a:cubicBezTo>
                    <a:pt x="111" y="61"/>
                    <a:pt x="111" y="63"/>
                    <a:pt x="108" y="64"/>
                  </a:cubicBezTo>
                  <a:close/>
                  <a:moveTo>
                    <a:pt x="142" y="46"/>
                  </a:moveTo>
                  <a:cubicBezTo>
                    <a:pt x="142" y="47"/>
                    <a:pt x="142" y="48"/>
                    <a:pt x="142" y="49"/>
                  </a:cubicBezTo>
                  <a:cubicBezTo>
                    <a:pt x="142" y="49"/>
                    <a:pt x="141" y="50"/>
                    <a:pt x="141" y="51"/>
                  </a:cubicBezTo>
                  <a:cubicBezTo>
                    <a:pt x="141" y="55"/>
                    <a:pt x="140" y="58"/>
                    <a:pt x="138" y="61"/>
                  </a:cubicBezTo>
                  <a:cubicBezTo>
                    <a:pt x="136" y="63"/>
                    <a:pt x="133" y="64"/>
                    <a:pt x="129" y="64"/>
                  </a:cubicBezTo>
                  <a:cubicBezTo>
                    <a:pt x="122" y="64"/>
                    <a:pt x="122" y="64"/>
                    <a:pt x="122" y="64"/>
                  </a:cubicBezTo>
                  <a:cubicBezTo>
                    <a:pt x="121" y="64"/>
                    <a:pt x="120" y="64"/>
                    <a:pt x="119" y="63"/>
                  </a:cubicBezTo>
                  <a:cubicBezTo>
                    <a:pt x="118" y="62"/>
                    <a:pt x="117" y="61"/>
                    <a:pt x="117" y="60"/>
                  </a:cubicBezTo>
                  <a:cubicBezTo>
                    <a:pt x="117" y="33"/>
                    <a:pt x="117" y="33"/>
                    <a:pt x="117" y="33"/>
                  </a:cubicBezTo>
                  <a:cubicBezTo>
                    <a:pt x="117" y="32"/>
                    <a:pt x="118" y="31"/>
                    <a:pt x="119" y="30"/>
                  </a:cubicBezTo>
                  <a:cubicBezTo>
                    <a:pt x="120" y="29"/>
                    <a:pt x="121" y="29"/>
                    <a:pt x="122" y="29"/>
                  </a:cubicBezTo>
                  <a:cubicBezTo>
                    <a:pt x="129" y="29"/>
                    <a:pt x="129" y="29"/>
                    <a:pt x="129" y="29"/>
                  </a:cubicBezTo>
                  <a:cubicBezTo>
                    <a:pt x="133" y="29"/>
                    <a:pt x="136" y="30"/>
                    <a:pt x="138" y="33"/>
                  </a:cubicBezTo>
                  <a:cubicBezTo>
                    <a:pt x="140" y="35"/>
                    <a:pt x="141" y="38"/>
                    <a:pt x="141" y="42"/>
                  </a:cubicBezTo>
                  <a:cubicBezTo>
                    <a:pt x="141" y="43"/>
                    <a:pt x="142" y="44"/>
                    <a:pt x="142" y="45"/>
                  </a:cubicBezTo>
                  <a:cubicBezTo>
                    <a:pt x="142" y="45"/>
                    <a:pt x="142" y="46"/>
                    <a:pt x="142" y="46"/>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92" name="Freeform 184"/>
            <p:cNvSpPr/>
            <p:nvPr/>
          </p:nvSpPr>
          <p:spPr bwMode="auto">
            <a:xfrm>
              <a:off x="5219700" y="3506788"/>
              <a:ext cx="373063" cy="36512"/>
            </a:xfrm>
            <a:custGeom>
              <a:avLst/>
              <a:gdLst>
                <a:gd name="T0" fmla="*/ 0 w 166"/>
                <a:gd name="T1" fmla="*/ 8 h 16"/>
                <a:gd name="T2" fmla="*/ 8 w 166"/>
                <a:gd name="T3" fmla="*/ 16 h 16"/>
                <a:gd name="T4" fmla="*/ 158 w 166"/>
                <a:gd name="T5" fmla="*/ 16 h 16"/>
                <a:gd name="T6" fmla="*/ 166 w 166"/>
                <a:gd name="T7" fmla="*/ 8 h 16"/>
                <a:gd name="T8" fmla="*/ 166 w 166"/>
                <a:gd name="T9" fmla="*/ 0 h 16"/>
                <a:gd name="T10" fmla="*/ 0 w 166"/>
                <a:gd name="T11" fmla="*/ 0 h 16"/>
                <a:gd name="T12" fmla="*/ 0 w 16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66" h="16">
                  <a:moveTo>
                    <a:pt x="0" y="8"/>
                  </a:moveTo>
                  <a:cubicBezTo>
                    <a:pt x="0" y="13"/>
                    <a:pt x="3" y="16"/>
                    <a:pt x="8" y="16"/>
                  </a:cubicBezTo>
                  <a:cubicBezTo>
                    <a:pt x="158" y="16"/>
                    <a:pt x="158" y="16"/>
                    <a:pt x="158" y="16"/>
                  </a:cubicBezTo>
                  <a:cubicBezTo>
                    <a:pt x="163" y="16"/>
                    <a:pt x="166" y="13"/>
                    <a:pt x="166" y="8"/>
                  </a:cubicBezTo>
                  <a:cubicBezTo>
                    <a:pt x="166" y="0"/>
                    <a:pt x="166" y="0"/>
                    <a:pt x="166" y="0"/>
                  </a:cubicBezTo>
                  <a:cubicBezTo>
                    <a:pt x="0" y="0"/>
                    <a:pt x="0" y="0"/>
                    <a:pt x="0" y="0"/>
                  </a:cubicBezTo>
                  <a:lnTo>
                    <a:pt x="0" y="8"/>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93" name="Freeform 185"/>
            <p:cNvSpPr/>
            <p:nvPr/>
          </p:nvSpPr>
          <p:spPr bwMode="auto">
            <a:xfrm>
              <a:off x="5834063" y="3349625"/>
              <a:ext cx="406400" cy="157163"/>
            </a:xfrm>
            <a:custGeom>
              <a:avLst/>
              <a:gdLst>
                <a:gd name="T0" fmla="*/ 180 w 180"/>
                <a:gd name="T1" fmla="*/ 24 h 70"/>
                <a:gd name="T2" fmla="*/ 180 w 180"/>
                <a:gd name="T3" fmla="*/ 14 h 70"/>
                <a:gd name="T4" fmla="*/ 140 w 180"/>
                <a:gd name="T5" fmla="*/ 14 h 70"/>
                <a:gd name="T6" fmla="*/ 140 w 180"/>
                <a:gd name="T7" fmla="*/ 10 h 70"/>
                <a:gd name="T8" fmla="*/ 130 w 180"/>
                <a:gd name="T9" fmla="*/ 0 h 70"/>
                <a:gd name="T10" fmla="*/ 75 w 180"/>
                <a:gd name="T11" fmla="*/ 3 h 70"/>
                <a:gd name="T12" fmla="*/ 65 w 180"/>
                <a:gd name="T13" fmla="*/ 14 h 70"/>
                <a:gd name="T14" fmla="*/ 65 w 180"/>
                <a:gd name="T15" fmla="*/ 21 h 70"/>
                <a:gd name="T16" fmla="*/ 60 w 180"/>
                <a:gd name="T17" fmla="*/ 21 h 70"/>
                <a:gd name="T18" fmla="*/ 60 w 180"/>
                <a:gd name="T19" fmla="*/ 30 h 70"/>
                <a:gd name="T20" fmla="*/ 0 w 180"/>
                <a:gd name="T21" fmla="*/ 30 h 70"/>
                <a:gd name="T22" fmla="*/ 0 w 180"/>
                <a:gd name="T23" fmla="*/ 40 h 70"/>
                <a:gd name="T24" fmla="*/ 60 w 180"/>
                <a:gd name="T25" fmla="*/ 40 h 70"/>
                <a:gd name="T26" fmla="*/ 60 w 180"/>
                <a:gd name="T27" fmla="*/ 49 h 70"/>
                <a:gd name="T28" fmla="*/ 65 w 180"/>
                <a:gd name="T29" fmla="*/ 49 h 70"/>
                <a:gd name="T30" fmla="*/ 65 w 180"/>
                <a:gd name="T31" fmla="*/ 56 h 70"/>
                <a:gd name="T32" fmla="*/ 75 w 180"/>
                <a:gd name="T33" fmla="*/ 67 h 70"/>
                <a:gd name="T34" fmla="*/ 130 w 180"/>
                <a:gd name="T35" fmla="*/ 70 h 70"/>
                <a:gd name="T36" fmla="*/ 140 w 180"/>
                <a:gd name="T37" fmla="*/ 60 h 70"/>
                <a:gd name="T38" fmla="*/ 140 w 180"/>
                <a:gd name="T39" fmla="*/ 56 h 70"/>
                <a:gd name="T40" fmla="*/ 180 w 180"/>
                <a:gd name="T41" fmla="*/ 56 h 70"/>
                <a:gd name="T42" fmla="*/ 180 w 180"/>
                <a:gd name="T43" fmla="*/ 46 h 70"/>
                <a:gd name="T44" fmla="*/ 140 w 180"/>
                <a:gd name="T45" fmla="*/ 46 h 70"/>
                <a:gd name="T46" fmla="*/ 140 w 180"/>
                <a:gd name="T47" fmla="*/ 24 h 70"/>
                <a:gd name="T48" fmla="*/ 180 w 180"/>
                <a:gd name="T49"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70">
                  <a:moveTo>
                    <a:pt x="180" y="24"/>
                  </a:moveTo>
                  <a:cubicBezTo>
                    <a:pt x="180" y="14"/>
                    <a:pt x="180" y="14"/>
                    <a:pt x="180" y="14"/>
                  </a:cubicBezTo>
                  <a:cubicBezTo>
                    <a:pt x="140" y="14"/>
                    <a:pt x="140" y="14"/>
                    <a:pt x="140" y="14"/>
                  </a:cubicBezTo>
                  <a:cubicBezTo>
                    <a:pt x="140" y="10"/>
                    <a:pt x="140" y="10"/>
                    <a:pt x="140" y="10"/>
                  </a:cubicBezTo>
                  <a:cubicBezTo>
                    <a:pt x="140" y="4"/>
                    <a:pt x="135" y="0"/>
                    <a:pt x="130" y="0"/>
                  </a:cubicBezTo>
                  <a:cubicBezTo>
                    <a:pt x="75" y="3"/>
                    <a:pt x="75" y="3"/>
                    <a:pt x="75" y="3"/>
                  </a:cubicBezTo>
                  <a:cubicBezTo>
                    <a:pt x="69" y="3"/>
                    <a:pt x="65" y="8"/>
                    <a:pt x="65" y="14"/>
                  </a:cubicBezTo>
                  <a:cubicBezTo>
                    <a:pt x="65" y="21"/>
                    <a:pt x="65" y="21"/>
                    <a:pt x="65" y="21"/>
                  </a:cubicBezTo>
                  <a:cubicBezTo>
                    <a:pt x="60" y="21"/>
                    <a:pt x="60" y="21"/>
                    <a:pt x="60" y="21"/>
                  </a:cubicBezTo>
                  <a:cubicBezTo>
                    <a:pt x="60" y="30"/>
                    <a:pt x="60" y="30"/>
                    <a:pt x="60" y="30"/>
                  </a:cubicBezTo>
                  <a:cubicBezTo>
                    <a:pt x="0" y="30"/>
                    <a:pt x="0" y="30"/>
                    <a:pt x="0" y="30"/>
                  </a:cubicBezTo>
                  <a:cubicBezTo>
                    <a:pt x="0" y="40"/>
                    <a:pt x="0" y="40"/>
                    <a:pt x="0" y="40"/>
                  </a:cubicBezTo>
                  <a:cubicBezTo>
                    <a:pt x="60" y="40"/>
                    <a:pt x="60" y="40"/>
                    <a:pt x="60" y="40"/>
                  </a:cubicBezTo>
                  <a:cubicBezTo>
                    <a:pt x="60" y="49"/>
                    <a:pt x="60" y="49"/>
                    <a:pt x="60" y="49"/>
                  </a:cubicBezTo>
                  <a:cubicBezTo>
                    <a:pt x="65" y="49"/>
                    <a:pt x="65" y="49"/>
                    <a:pt x="65" y="49"/>
                  </a:cubicBezTo>
                  <a:cubicBezTo>
                    <a:pt x="65" y="56"/>
                    <a:pt x="65" y="56"/>
                    <a:pt x="65" y="56"/>
                  </a:cubicBezTo>
                  <a:cubicBezTo>
                    <a:pt x="65" y="62"/>
                    <a:pt x="69" y="67"/>
                    <a:pt x="75" y="67"/>
                  </a:cubicBezTo>
                  <a:cubicBezTo>
                    <a:pt x="130" y="70"/>
                    <a:pt x="130" y="70"/>
                    <a:pt x="130" y="70"/>
                  </a:cubicBezTo>
                  <a:cubicBezTo>
                    <a:pt x="135" y="70"/>
                    <a:pt x="140" y="66"/>
                    <a:pt x="140" y="60"/>
                  </a:cubicBezTo>
                  <a:cubicBezTo>
                    <a:pt x="140" y="56"/>
                    <a:pt x="140" y="56"/>
                    <a:pt x="140" y="56"/>
                  </a:cubicBezTo>
                  <a:cubicBezTo>
                    <a:pt x="180" y="56"/>
                    <a:pt x="180" y="56"/>
                    <a:pt x="180" y="56"/>
                  </a:cubicBezTo>
                  <a:cubicBezTo>
                    <a:pt x="180" y="46"/>
                    <a:pt x="180" y="46"/>
                    <a:pt x="180" y="46"/>
                  </a:cubicBezTo>
                  <a:cubicBezTo>
                    <a:pt x="140" y="46"/>
                    <a:pt x="140" y="46"/>
                    <a:pt x="140" y="46"/>
                  </a:cubicBezTo>
                  <a:cubicBezTo>
                    <a:pt x="140" y="24"/>
                    <a:pt x="140" y="24"/>
                    <a:pt x="140" y="24"/>
                  </a:cubicBezTo>
                  <a:lnTo>
                    <a:pt x="180" y="24"/>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94" name="Freeform 186"/>
            <p:cNvSpPr/>
            <p:nvPr/>
          </p:nvSpPr>
          <p:spPr bwMode="auto">
            <a:xfrm>
              <a:off x="6543675" y="3248025"/>
              <a:ext cx="341313" cy="342900"/>
            </a:xfrm>
            <a:custGeom>
              <a:avLst/>
              <a:gdLst>
                <a:gd name="T0" fmla="*/ 107 w 215"/>
                <a:gd name="T1" fmla="*/ 21 h 216"/>
                <a:gd name="T2" fmla="*/ 119 w 215"/>
                <a:gd name="T3" fmla="*/ 0 h 216"/>
                <a:gd name="T4" fmla="*/ 126 w 215"/>
                <a:gd name="T5" fmla="*/ 23 h 216"/>
                <a:gd name="T6" fmla="*/ 142 w 215"/>
                <a:gd name="T7" fmla="*/ 6 h 216"/>
                <a:gd name="T8" fmla="*/ 143 w 215"/>
                <a:gd name="T9" fmla="*/ 28 h 216"/>
                <a:gd name="T10" fmla="*/ 161 w 215"/>
                <a:gd name="T11" fmla="*/ 14 h 216"/>
                <a:gd name="T12" fmla="*/ 159 w 215"/>
                <a:gd name="T13" fmla="*/ 38 h 216"/>
                <a:gd name="T14" fmla="*/ 180 w 215"/>
                <a:gd name="T15" fmla="*/ 27 h 216"/>
                <a:gd name="T16" fmla="*/ 171 w 215"/>
                <a:gd name="T17" fmla="*/ 50 h 216"/>
                <a:gd name="T18" fmla="*/ 196 w 215"/>
                <a:gd name="T19" fmla="*/ 44 h 216"/>
                <a:gd name="T20" fmla="*/ 183 w 215"/>
                <a:gd name="T21" fmla="*/ 65 h 216"/>
                <a:gd name="T22" fmla="*/ 206 w 215"/>
                <a:gd name="T23" fmla="*/ 64 h 216"/>
                <a:gd name="T24" fmla="*/ 190 w 215"/>
                <a:gd name="T25" fmla="*/ 81 h 216"/>
                <a:gd name="T26" fmla="*/ 213 w 215"/>
                <a:gd name="T27" fmla="*/ 85 h 216"/>
                <a:gd name="T28" fmla="*/ 194 w 215"/>
                <a:gd name="T29" fmla="*/ 99 h 216"/>
                <a:gd name="T30" fmla="*/ 215 w 215"/>
                <a:gd name="T31" fmla="*/ 108 h 216"/>
                <a:gd name="T32" fmla="*/ 194 w 215"/>
                <a:gd name="T33" fmla="*/ 117 h 216"/>
                <a:gd name="T34" fmla="*/ 213 w 215"/>
                <a:gd name="T35" fmla="*/ 131 h 216"/>
                <a:gd name="T36" fmla="*/ 190 w 215"/>
                <a:gd name="T37" fmla="*/ 135 h 216"/>
                <a:gd name="T38" fmla="*/ 206 w 215"/>
                <a:gd name="T39" fmla="*/ 152 h 216"/>
                <a:gd name="T40" fmla="*/ 183 w 215"/>
                <a:gd name="T41" fmla="*/ 151 h 216"/>
                <a:gd name="T42" fmla="*/ 196 w 215"/>
                <a:gd name="T43" fmla="*/ 172 h 216"/>
                <a:gd name="T44" fmla="*/ 171 w 215"/>
                <a:gd name="T45" fmla="*/ 166 h 216"/>
                <a:gd name="T46" fmla="*/ 180 w 215"/>
                <a:gd name="T47" fmla="*/ 189 h 216"/>
                <a:gd name="T48" fmla="*/ 159 w 215"/>
                <a:gd name="T49" fmla="*/ 178 h 216"/>
                <a:gd name="T50" fmla="*/ 161 w 215"/>
                <a:gd name="T51" fmla="*/ 202 h 216"/>
                <a:gd name="T52" fmla="*/ 143 w 215"/>
                <a:gd name="T53" fmla="*/ 188 h 216"/>
                <a:gd name="T54" fmla="*/ 142 w 215"/>
                <a:gd name="T55" fmla="*/ 210 h 216"/>
                <a:gd name="T56" fmla="*/ 126 w 215"/>
                <a:gd name="T57" fmla="*/ 193 h 216"/>
                <a:gd name="T58" fmla="*/ 119 w 215"/>
                <a:gd name="T59" fmla="*/ 216 h 216"/>
                <a:gd name="T60" fmla="*/ 107 w 215"/>
                <a:gd name="T61" fmla="*/ 195 h 216"/>
                <a:gd name="T62" fmla="*/ 96 w 215"/>
                <a:gd name="T63" fmla="*/ 216 h 216"/>
                <a:gd name="T64" fmla="*/ 89 w 215"/>
                <a:gd name="T65" fmla="*/ 193 h 216"/>
                <a:gd name="T66" fmla="*/ 75 w 215"/>
                <a:gd name="T67" fmla="*/ 210 h 216"/>
                <a:gd name="T68" fmla="*/ 72 w 215"/>
                <a:gd name="T69" fmla="*/ 188 h 216"/>
                <a:gd name="T70" fmla="*/ 54 w 215"/>
                <a:gd name="T71" fmla="*/ 202 h 216"/>
                <a:gd name="T72" fmla="*/ 56 w 215"/>
                <a:gd name="T73" fmla="*/ 178 h 216"/>
                <a:gd name="T74" fmla="*/ 35 w 215"/>
                <a:gd name="T75" fmla="*/ 189 h 216"/>
                <a:gd name="T76" fmla="*/ 44 w 215"/>
                <a:gd name="T77" fmla="*/ 166 h 216"/>
                <a:gd name="T78" fmla="*/ 19 w 215"/>
                <a:gd name="T79" fmla="*/ 172 h 216"/>
                <a:gd name="T80" fmla="*/ 32 w 215"/>
                <a:gd name="T81" fmla="*/ 151 h 216"/>
                <a:gd name="T82" fmla="*/ 9 w 215"/>
                <a:gd name="T83" fmla="*/ 152 h 216"/>
                <a:gd name="T84" fmla="*/ 25 w 215"/>
                <a:gd name="T85" fmla="*/ 135 h 216"/>
                <a:gd name="T86" fmla="*/ 2 w 215"/>
                <a:gd name="T87" fmla="*/ 131 h 216"/>
                <a:gd name="T88" fmla="*/ 21 w 215"/>
                <a:gd name="T89" fmla="*/ 117 h 216"/>
                <a:gd name="T90" fmla="*/ 0 w 215"/>
                <a:gd name="T91" fmla="*/ 108 h 216"/>
                <a:gd name="T92" fmla="*/ 21 w 215"/>
                <a:gd name="T93" fmla="*/ 99 h 216"/>
                <a:gd name="T94" fmla="*/ 2 w 215"/>
                <a:gd name="T95" fmla="*/ 85 h 216"/>
                <a:gd name="T96" fmla="*/ 25 w 215"/>
                <a:gd name="T97" fmla="*/ 81 h 216"/>
                <a:gd name="T98" fmla="*/ 9 w 215"/>
                <a:gd name="T99" fmla="*/ 64 h 216"/>
                <a:gd name="T100" fmla="*/ 32 w 215"/>
                <a:gd name="T101" fmla="*/ 65 h 216"/>
                <a:gd name="T102" fmla="*/ 19 w 215"/>
                <a:gd name="T103" fmla="*/ 44 h 216"/>
                <a:gd name="T104" fmla="*/ 44 w 215"/>
                <a:gd name="T105" fmla="*/ 50 h 216"/>
                <a:gd name="T106" fmla="*/ 35 w 215"/>
                <a:gd name="T107" fmla="*/ 27 h 216"/>
                <a:gd name="T108" fmla="*/ 56 w 215"/>
                <a:gd name="T109" fmla="*/ 38 h 216"/>
                <a:gd name="T110" fmla="*/ 54 w 215"/>
                <a:gd name="T111" fmla="*/ 14 h 216"/>
                <a:gd name="T112" fmla="*/ 72 w 215"/>
                <a:gd name="T113" fmla="*/ 28 h 216"/>
                <a:gd name="T114" fmla="*/ 75 w 215"/>
                <a:gd name="T115" fmla="*/ 6 h 216"/>
                <a:gd name="T116" fmla="*/ 89 w 215"/>
                <a:gd name="T117" fmla="*/ 23 h 216"/>
                <a:gd name="T118" fmla="*/ 96 w 215"/>
                <a:gd name="T119" fmla="*/ 0 h 216"/>
                <a:gd name="T120" fmla="*/ 107 w 215"/>
                <a:gd name="T121" fmla="*/ 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16">
                  <a:moveTo>
                    <a:pt x="107" y="21"/>
                  </a:moveTo>
                  <a:lnTo>
                    <a:pt x="119" y="0"/>
                  </a:lnTo>
                  <a:lnTo>
                    <a:pt x="126" y="23"/>
                  </a:lnTo>
                  <a:lnTo>
                    <a:pt x="142" y="6"/>
                  </a:lnTo>
                  <a:lnTo>
                    <a:pt x="143" y="28"/>
                  </a:lnTo>
                  <a:lnTo>
                    <a:pt x="161" y="14"/>
                  </a:lnTo>
                  <a:lnTo>
                    <a:pt x="159" y="38"/>
                  </a:lnTo>
                  <a:lnTo>
                    <a:pt x="180" y="27"/>
                  </a:lnTo>
                  <a:lnTo>
                    <a:pt x="171" y="50"/>
                  </a:lnTo>
                  <a:lnTo>
                    <a:pt x="196" y="44"/>
                  </a:lnTo>
                  <a:lnTo>
                    <a:pt x="183" y="65"/>
                  </a:lnTo>
                  <a:lnTo>
                    <a:pt x="206" y="64"/>
                  </a:lnTo>
                  <a:lnTo>
                    <a:pt x="190" y="81"/>
                  </a:lnTo>
                  <a:lnTo>
                    <a:pt x="213" y="85"/>
                  </a:lnTo>
                  <a:lnTo>
                    <a:pt x="194" y="99"/>
                  </a:lnTo>
                  <a:lnTo>
                    <a:pt x="215" y="108"/>
                  </a:lnTo>
                  <a:lnTo>
                    <a:pt x="194" y="117"/>
                  </a:lnTo>
                  <a:lnTo>
                    <a:pt x="213" y="131"/>
                  </a:lnTo>
                  <a:lnTo>
                    <a:pt x="190" y="135"/>
                  </a:lnTo>
                  <a:lnTo>
                    <a:pt x="206" y="152"/>
                  </a:lnTo>
                  <a:lnTo>
                    <a:pt x="183" y="151"/>
                  </a:lnTo>
                  <a:lnTo>
                    <a:pt x="196" y="172"/>
                  </a:lnTo>
                  <a:lnTo>
                    <a:pt x="171" y="166"/>
                  </a:lnTo>
                  <a:lnTo>
                    <a:pt x="180" y="189"/>
                  </a:lnTo>
                  <a:lnTo>
                    <a:pt x="159" y="178"/>
                  </a:lnTo>
                  <a:lnTo>
                    <a:pt x="161" y="202"/>
                  </a:lnTo>
                  <a:lnTo>
                    <a:pt x="143" y="188"/>
                  </a:lnTo>
                  <a:lnTo>
                    <a:pt x="142" y="210"/>
                  </a:lnTo>
                  <a:lnTo>
                    <a:pt x="126" y="193"/>
                  </a:lnTo>
                  <a:lnTo>
                    <a:pt x="119" y="216"/>
                  </a:lnTo>
                  <a:lnTo>
                    <a:pt x="107" y="195"/>
                  </a:lnTo>
                  <a:lnTo>
                    <a:pt x="96" y="216"/>
                  </a:lnTo>
                  <a:lnTo>
                    <a:pt x="89" y="193"/>
                  </a:lnTo>
                  <a:lnTo>
                    <a:pt x="75" y="210"/>
                  </a:lnTo>
                  <a:lnTo>
                    <a:pt x="72" y="188"/>
                  </a:lnTo>
                  <a:lnTo>
                    <a:pt x="54" y="202"/>
                  </a:lnTo>
                  <a:lnTo>
                    <a:pt x="56" y="178"/>
                  </a:lnTo>
                  <a:lnTo>
                    <a:pt x="35" y="189"/>
                  </a:lnTo>
                  <a:lnTo>
                    <a:pt x="44" y="166"/>
                  </a:lnTo>
                  <a:lnTo>
                    <a:pt x="19" y="172"/>
                  </a:lnTo>
                  <a:lnTo>
                    <a:pt x="32" y="151"/>
                  </a:lnTo>
                  <a:lnTo>
                    <a:pt x="9" y="152"/>
                  </a:lnTo>
                  <a:lnTo>
                    <a:pt x="25" y="135"/>
                  </a:lnTo>
                  <a:lnTo>
                    <a:pt x="2" y="131"/>
                  </a:lnTo>
                  <a:lnTo>
                    <a:pt x="21" y="117"/>
                  </a:lnTo>
                  <a:lnTo>
                    <a:pt x="0" y="108"/>
                  </a:lnTo>
                  <a:lnTo>
                    <a:pt x="21" y="99"/>
                  </a:lnTo>
                  <a:lnTo>
                    <a:pt x="2" y="85"/>
                  </a:lnTo>
                  <a:lnTo>
                    <a:pt x="25" y="81"/>
                  </a:lnTo>
                  <a:lnTo>
                    <a:pt x="9" y="64"/>
                  </a:lnTo>
                  <a:lnTo>
                    <a:pt x="32" y="65"/>
                  </a:lnTo>
                  <a:lnTo>
                    <a:pt x="19" y="44"/>
                  </a:lnTo>
                  <a:lnTo>
                    <a:pt x="44" y="50"/>
                  </a:lnTo>
                  <a:lnTo>
                    <a:pt x="35" y="27"/>
                  </a:lnTo>
                  <a:lnTo>
                    <a:pt x="56" y="38"/>
                  </a:lnTo>
                  <a:lnTo>
                    <a:pt x="54" y="14"/>
                  </a:lnTo>
                  <a:lnTo>
                    <a:pt x="72" y="28"/>
                  </a:lnTo>
                  <a:lnTo>
                    <a:pt x="75" y="6"/>
                  </a:lnTo>
                  <a:lnTo>
                    <a:pt x="89" y="23"/>
                  </a:lnTo>
                  <a:lnTo>
                    <a:pt x="96" y="0"/>
                  </a:lnTo>
                  <a:lnTo>
                    <a:pt x="107" y="21"/>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95" name="Freeform 187"/>
            <p:cNvSpPr>
              <a:spLocks noEditPoints="1"/>
            </p:cNvSpPr>
            <p:nvPr/>
          </p:nvSpPr>
          <p:spPr bwMode="auto">
            <a:xfrm>
              <a:off x="7323138" y="3343275"/>
              <a:ext cx="100012" cy="187325"/>
            </a:xfrm>
            <a:custGeom>
              <a:avLst/>
              <a:gdLst>
                <a:gd name="T0" fmla="*/ 0 w 44"/>
                <a:gd name="T1" fmla="*/ 83 h 83"/>
                <a:gd name="T2" fmla="*/ 44 w 44"/>
                <a:gd name="T3" fmla="*/ 83 h 83"/>
                <a:gd name="T4" fmla="*/ 44 w 44"/>
                <a:gd name="T5" fmla="*/ 0 h 83"/>
                <a:gd name="T6" fmla="*/ 0 w 44"/>
                <a:gd name="T7" fmla="*/ 0 h 83"/>
                <a:gd name="T8" fmla="*/ 0 w 44"/>
                <a:gd name="T9" fmla="*/ 83 h 83"/>
                <a:gd name="T10" fmla="*/ 29 w 44"/>
                <a:gd name="T11" fmla="*/ 3 h 83"/>
                <a:gd name="T12" fmla="*/ 39 w 44"/>
                <a:gd name="T13" fmla="*/ 3 h 83"/>
                <a:gd name="T14" fmla="*/ 39 w 44"/>
                <a:gd name="T15" fmla="*/ 80 h 83"/>
                <a:gd name="T16" fmla="*/ 29 w 44"/>
                <a:gd name="T17" fmla="*/ 80 h 83"/>
                <a:gd name="T18" fmla="*/ 29 w 44"/>
                <a:gd name="T19" fmla="*/ 3 h 83"/>
                <a:gd name="T20" fmla="*/ 7 w 44"/>
                <a:gd name="T21" fmla="*/ 3 h 83"/>
                <a:gd name="T22" fmla="*/ 15 w 44"/>
                <a:gd name="T23" fmla="*/ 3 h 83"/>
                <a:gd name="T24" fmla="*/ 15 w 44"/>
                <a:gd name="T25" fmla="*/ 80 h 83"/>
                <a:gd name="T26" fmla="*/ 7 w 44"/>
                <a:gd name="T27" fmla="*/ 80 h 83"/>
                <a:gd name="T28" fmla="*/ 7 w 44"/>
                <a:gd name="T29"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83">
                  <a:moveTo>
                    <a:pt x="0" y="83"/>
                  </a:moveTo>
                  <a:cubicBezTo>
                    <a:pt x="44" y="83"/>
                    <a:pt x="44" y="83"/>
                    <a:pt x="44" y="83"/>
                  </a:cubicBezTo>
                  <a:cubicBezTo>
                    <a:pt x="44" y="0"/>
                    <a:pt x="44" y="0"/>
                    <a:pt x="44" y="0"/>
                  </a:cubicBezTo>
                  <a:cubicBezTo>
                    <a:pt x="0" y="0"/>
                    <a:pt x="0" y="0"/>
                    <a:pt x="0" y="0"/>
                  </a:cubicBezTo>
                  <a:lnTo>
                    <a:pt x="0" y="83"/>
                  </a:lnTo>
                  <a:close/>
                  <a:moveTo>
                    <a:pt x="29" y="3"/>
                  </a:moveTo>
                  <a:cubicBezTo>
                    <a:pt x="33" y="3"/>
                    <a:pt x="37" y="3"/>
                    <a:pt x="39" y="3"/>
                  </a:cubicBezTo>
                  <a:cubicBezTo>
                    <a:pt x="39" y="80"/>
                    <a:pt x="39" y="80"/>
                    <a:pt x="39" y="80"/>
                  </a:cubicBezTo>
                  <a:cubicBezTo>
                    <a:pt x="37" y="80"/>
                    <a:pt x="33" y="80"/>
                    <a:pt x="29" y="80"/>
                  </a:cubicBezTo>
                  <a:lnTo>
                    <a:pt x="29" y="3"/>
                  </a:lnTo>
                  <a:close/>
                  <a:moveTo>
                    <a:pt x="7" y="3"/>
                  </a:moveTo>
                  <a:cubicBezTo>
                    <a:pt x="9" y="3"/>
                    <a:pt x="12" y="3"/>
                    <a:pt x="15" y="3"/>
                  </a:cubicBezTo>
                  <a:cubicBezTo>
                    <a:pt x="15" y="80"/>
                    <a:pt x="15" y="80"/>
                    <a:pt x="15" y="80"/>
                  </a:cubicBezTo>
                  <a:cubicBezTo>
                    <a:pt x="12" y="80"/>
                    <a:pt x="9" y="80"/>
                    <a:pt x="7" y="80"/>
                  </a:cubicBezTo>
                  <a:lnTo>
                    <a:pt x="7" y="3"/>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96" name="Rectangle 188"/>
            <p:cNvSpPr>
              <a:spLocks noChangeArrowheads="1"/>
            </p:cNvSpPr>
            <p:nvPr/>
          </p:nvSpPr>
          <p:spPr bwMode="auto">
            <a:xfrm>
              <a:off x="7323138" y="3535363"/>
              <a:ext cx="100012" cy="22225"/>
            </a:xfrm>
            <a:prstGeom prst="rect">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97" name="Freeform 189"/>
            <p:cNvSpPr/>
            <p:nvPr/>
          </p:nvSpPr>
          <p:spPr bwMode="auto">
            <a:xfrm>
              <a:off x="7361238" y="3246438"/>
              <a:ext cx="30162" cy="28575"/>
            </a:xfrm>
            <a:custGeom>
              <a:avLst/>
              <a:gdLst>
                <a:gd name="T0" fmla="*/ 10 w 19"/>
                <a:gd name="T1" fmla="*/ 0 h 18"/>
                <a:gd name="T2" fmla="*/ 0 w 19"/>
                <a:gd name="T3" fmla="*/ 18 h 18"/>
                <a:gd name="T4" fmla="*/ 19 w 19"/>
                <a:gd name="T5" fmla="*/ 18 h 18"/>
                <a:gd name="T6" fmla="*/ 10 w 19"/>
                <a:gd name="T7" fmla="*/ 0 h 18"/>
              </a:gdLst>
              <a:ahLst/>
              <a:cxnLst>
                <a:cxn ang="0">
                  <a:pos x="T0" y="T1"/>
                </a:cxn>
                <a:cxn ang="0">
                  <a:pos x="T2" y="T3"/>
                </a:cxn>
                <a:cxn ang="0">
                  <a:pos x="T4" y="T5"/>
                </a:cxn>
                <a:cxn ang="0">
                  <a:pos x="T6" y="T7"/>
                </a:cxn>
              </a:cxnLst>
              <a:rect l="0" t="0" r="r" b="b"/>
              <a:pathLst>
                <a:path w="19" h="18">
                  <a:moveTo>
                    <a:pt x="10" y="0"/>
                  </a:moveTo>
                  <a:lnTo>
                    <a:pt x="0" y="18"/>
                  </a:lnTo>
                  <a:lnTo>
                    <a:pt x="19" y="18"/>
                  </a:lnTo>
                  <a:lnTo>
                    <a:pt x="10" y="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98" name="Freeform 190"/>
            <p:cNvSpPr>
              <a:spLocks noEditPoints="1"/>
            </p:cNvSpPr>
            <p:nvPr/>
          </p:nvSpPr>
          <p:spPr bwMode="auto">
            <a:xfrm>
              <a:off x="7324725" y="3281363"/>
              <a:ext cx="95250" cy="57150"/>
            </a:xfrm>
            <a:custGeom>
              <a:avLst/>
              <a:gdLst>
                <a:gd name="T0" fmla="*/ 31 w 42"/>
                <a:gd name="T1" fmla="*/ 0 h 25"/>
                <a:gd name="T2" fmla="*/ 14 w 42"/>
                <a:gd name="T3" fmla="*/ 0 h 25"/>
                <a:gd name="T4" fmla="*/ 0 w 42"/>
                <a:gd name="T5" fmla="*/ 25 h 25"/>
                <a:gd name="T6" fmla="*/ 42 w 42"/>
                <a:gd name="T7" fmla="*/ 25 h 25"/>
                <a:gd name="T8" fmla="*/ 31 w 42"/>
                <a:gd name="T9" fmla="*/ 0 h 25"/>
                <a:gd name="T10" fmla="*/ 16 w 42"/>
                <a:gd name="T11" fmla="*/ 4 h 25"/>
                <a:gd name="T12" fmla="*/ 28 w 42"/>
                <a:gd name="T13" fmla="*/ 4 h 25"/>
                <a:gd name="T14" fmla="*/ 35 w 42"/>
                <a:gd name="T15" fmla="*/ 21 h 25"/>
                <a:gd name="T16" fmla="*/ 7 w 42"/>
                <a:gd name="T17" fmla="*/ 21 h 25"/>
                <a:gd name="T18" fmla="*/ 16 w 42"/>
                <a:gd name="T1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5">
                  <a:moveTo>
                    <a:pt x="31" y="0"/>
                  </a:moveTo>
                  <a:cubicBezTo>
                    <a:pt x="14" y="0"/>
                    <a:pt x="14" y="0"/>
                    <a:pt x="14" y="0"/>
                  </a:cubicBezTo>
                  <a:cubicBezTo>
                    <a:pt x="0" y="25"/>
                    <a:pt x="0" y="25"/>
                    <a:pt x="0" y="25"/>
                  </a:cubicBezTo>
                  <a:cubicBezTo>
                    <a:pt x="42" y="25"/>
                    <a:pt x="42" y="25"/>
                    <a:pt x="42" y="25"/>
                  </a:cubicBezTo>
                  <a:lnTo>
                    <a:pt x="31" y="0"/>
                  </a:lnTo>
                  <a:close/>
                  <a:moveTo>
                    <a:pt x="16" y="4"/>
                  </a:moveTo>
                  <a:cubicBezTo>
                    <a:pt x="19" y="4"/>
                    <a:pt x="25" y="4"/>
                    <a:pt x="28" y="4"/>
                  </a:cubicBezTo>
                  <a:cubicBezTo>
                    <a:pt x="29" y="7"/>
                    <a:pt x="33" y="15"/>
                    <a:pt x="35" y="21"/>
                  </a:cubicBezTo>
                  <a:cubicBezTo>
                    <a:pt x="28" y="21"/>
                    <a:pt x="15" y="21"/>
                    <a:pt x="7" y="21"/>
                  </a:cubicBezTo>
                  <a:cubicBezTo>
                    <a:pt x="11" y="15"/>
                    <a:pt x="15" y="7"/>
                    <a:pt x="16" y="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199" name="Freeform 191"/>
            <p:cNvSpPr/>
            <p:nvPr/>
          </p:nvSpPr>
          <p:spPr bwMode="auto">
            <a:xfrm>
              <a:off x="7858125" y="3279775"/>
              <a:ext cx="71438" cy="52388"/>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3" y="15"/>
                    <a:pt x="19" y="22"/>
                  </a:cubicBezTo>
                  <a:cubicBezTo>
                    <a:pt x="19" y="22"/>
                    <a:pt x="32" y="13"/>
                    <a:pt x="17" y="0"/>
                  </a:cubicBezTo>
                  <a:cubicBezTo>
                    <a:pt x="17" y="0"/>
                    <a:pt x="0" y="11"/>
                    <a:pt x="14" y="2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00" name="Freeform 192"/>
            <p:cNvSpPr/>
            <p:nvPr/>
          </p:nvSpPr>
          <p:spPr bwMode="auto">
            <a:xfrm>
              <a:off x="7875588" y="3355975"/>
              <a:ext cx="38100" cy="5715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1"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01" name="Freeform 193"/>
            <p:cNvSpPr/>
            <p:nvPr/>
          </p:nvSpPr>
          <p:spPr bwMode="auto">
            <a:xfrm>
              <a:off x="7875588" y="3333750"/>
              <a:ext cx="38100" cy="44450"/>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0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6"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0" y="3"/>
                    <a:pt x="0" y="3"/>
                    <a:pt x="0" y="3"/>
                  </a:cubicBezTo>
                  <a:cubicBezTo>
                    <a:pt x="1" y="7"/>
                    <a:pt x="2" y="11"/>
                    <a:pt x="3" y="1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02" name="Freeform 194"/>
            <p:cNvSpPr/>
            <p:nvPr/>
          </p:nvSpPr>
          <p:spPr bwMode="auto">
            <a:xfrm>
              <a:off x="7964488" y="3279775"/>
              <a:ext cx="71437" cy="52388"/>
            </a:xfrm>
            <a:custGeom>
              <a:avLst/>
              <a:gdLst>
                <a:gd name="T0" fmla="*/ 14 w 32"/>
                <a:gd name="T1" fmla="*/ 23 h 23"/>
                <a:gd name="T2" fmla="*/ 16 w 32"/>
                <a:gd name="T3" fmla="*/ 11 h 23"/>
                <a:gd name="T4" fmla="*/ 19 w 32"/>
                <a:gd name="T5" fmla="*/ 22 h 23"/>
                <a:gd name="T6" fmla="*/ 16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6" y="11"/>
                  </a:cubicBezTo>
                  <a:cubicBezTo>
                    <a:pt x="16" y="11"/>
                    <a:pt x="23" y="15"/>
                    <a:pt x="19" y="22"/>
                  </a:cubicBezTo>
                  <a:cubicBezTo>
                    <a:pt x="19" y="22"/>
                    <a:pt x="32" y="13"/>
                    <a:pt x="16" y="0"/>
                  </a:cubicBezTo>
                  <a:cubicBezTo>
                    <a:pt x="16" y="0"/>
                    <a:pt x="0" y="11"/>
                    <a:pt x="14" y="2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03" name="Freeform 195"/>
            <p:cNvSpPr/>
            <p:nvPr/>
          </p:nvSpPr>
          <p:spPr bwMode="auto">
            <a:xfrm>
              <a:off x="7981950" y="3355975"/>
              <a:ext cx="36513" cy="57150"/>
            </a:xfrm>
            <a:custGeom>
              <a:avLst/>
              <a:gdLst>
                <a:gd name="T0" fmla="*/ 9 w 16"/>
                <a:gd name="T1" fmla="*/ 4 h 25"/>
                <a:gd name="T2" fmla="*/ 9 w 16"/>
                <a:gd name="T3" fmla="*/ 3 h 25"/>
                <a:gd name="T4" fmla="*/ 8 w 16"/>
                <a:gd name="T5" fmla="*/ 0 h 25"/>
                <a:gd name="T6" fmla="*/ 5 w 16"/>
                <a:gd name="T7" fmla="*/ 2 h 25"/>
                <a:gd name="T8" fmla="*/ 2 w 16"/>
                <a:gd name="T9" fmla="*/ 4 h 25"/>
                <a:gd name="T10" fmla="*/ 0 w 16"/>
                <a:gd name="T11" fmla="*/ 2 h 25"/>
                <a:gd name="T12" fmla="*/ 0 w 16"/>
                <a:gd name="T13" fmla="*/ 24 h 25"/>
                <a:gd name="T14" fmla="*/ 1 w 16"/>
                <a:gd name="T15" fmla="*/ 25 h 25"/>
                <a:gd name="T16" fmla="*/ 15 w 16"/>
                <a:gd name="T17" fmla="*/ 25 h 25"/>
                <a:gd name="T18" fmla="*/ 16 w 16"/>
                <a:gd name="T19" fmla="*/ 24 h 25"/>
                <a:gd name="T20" fmla="*/ 16 w 16"/>
                <a:gd name="T21" fmla="*/ 12 h 25"/>
                <a:gd name="T22" fmla="*/ 15 w 16"/>
                <a:gd name="T23" fmla="*/ 12 h 25"/>
                <a:gd name="T24" fmla="*/ 9 w 16"/>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5">
                  <a:moveTo>
                    <a:pt x="9" y="4"/>
                  </a:moveTo>
                  <a:cubicBezTo>
                    <a:pt x="9" y="3"/>
                    <a:pt x="9" y="3"/>
                    <a:pt x="9" y="3"/>
                  </a:cubicBezTo>
                  <a:cubicBezTo>
                    <a:pt x="9" y="2"/>
                    <a:pt x="9" y="0"/>
                    <a:pt x="8" y="0"/>
                  </a:cubicBezTo>
                  <a:cubicBezTo>
                    <a:pt x="8" y="0"/>
                    <a:pt x="7" y="0"/>
                    <a:pt x="5" y="2"/>
                  </a:cubicBezTo>
                  <a:cubicBezTo>
                    <a:pt x="4" y="4"/>
                    <a:pt x="3" y="4"/>
                    <a:pt x="2" y="4"/>
                  </a:cubicBezTo>
                  <a:cubicBezTo>
                    <a:pt x="1" y="3"/>
                    <a:pt x="0" y="3"/>
                    <a:pt x="0" y="2"/>
                  </a:cubicBezTo>
                  <a:cubicBezTo>
                    <a:pt x="0" y="24"/>
                    <a:pt x="0" y="24"/>
                    <a:pt x="0" y="24"/>
                  </a:cubicBezTo>
                  <a:cubicBezTo>
                    <a:pt x="0" y="24"/>
                    <a:pt x="0" y="25"/>
                    <a:pt x="1" y="25"/>
                  </a:cubicBezTo>
                  <a:cubicBezTo>
                    <a:pt x="15" y="25"/>
                    <a:pt x="15" y="25"/>
                    <a:pt x="15" y="25"/>
                  </a:cubicBezTo>
                  <a:cubicBezTo>
                    <a:pt x="16" y="25"/>
                    <a:pt x="16" y="24"/>
                    <a:pt x="16" y="24"/>
                  </a:cubicBezTo>
                  <a:cubicBezTo>
                    <a:pt x="16" y="12"/>
                    <a:pt x="16" y="12"/>
                    <a:pt x="16" y="12"/>
                  </a:cubicBezTo>
                  <a:cubicBezTo>
                    <a:pt x="16" y="12"/>
                    <a:pt x="16" y="12"/>
                    <a:pt x="15" y="12"/>
                  </a:cubicBezTo>
                  <a:cubicBezTo>
                    <a:pt x="12" y="12"/>
                    <a:pt x="10" y="6"/>
                    <a:pt x="9" y="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04" name="Freeform 196"/>
            <p:cNvSpPr/>
            <p:nvPr/>
          </p:nvSpPr>
          <p:spPr bwMode="auto">
            <a:xfrm>
              <a:off x="7981950" y="3333750"/>
              <a:ext cx="36513" cy="44450"/>
            </a:xfrm>
            <a:custGeom>
              <a:avLst/>
              <a:gdLst>
                <a:gd name="T0" fmla="*/ 2 w 16"/>
                <a:gd name="T1" fmla="*/ 12 h 20"/>
                <a:gd name="T2" fmla="*/ 4 w 16"/>
                <a:gd name="T3" fmla="*/ 11 h 20"/>
                <a:gd name="T4" fmla="*/ 9 w 16"/>
                <a:gd name="T5" fmla="*/ 8 h 20"/>
                <a:gd name="T6" fmla="*/ 11 w 16"/>
                <a:gd name="T7" fmla="*/ 13 h 20"/>
                <a:gd name="T8" fmla="*/ 11 w 16"/>
                <a:gd name="T9" fmla="*/ 14 h 20"/>
                <a:gd name="T10" fmla="*/ 15 w 16"/>
                <a:gd name="T11" fmla="*/ 20 h 20"/>
                <a:gd name="T12" fmla="*/ 16 w 16"/>
                <a:gd name="T13" fmla="*/ 19 h 20"/>
                <a:gd name="T14" fmla="*/ 16 w 16"/>
                <a:gd name="T15" fmla="*/ 1 h 20"/>
                <a:gd name="T16" fmla="*/ 15 w 16"/>
                <a:gd name="T17" fmla="*/ 0 h 20"/>
                <a:gd name="T18" fmla="*/ 1 w 16"/>
                <a:gd name="T19" fmla="*/ 0 h 20"/>
                <a:gd name="T20" fmla="*/ 0 w 16"/>
                <a:gd name="T21" fmla="*/ 1 h 20"/>
                <a:gd name="T22" fmla="*/ 0 w 16"/>
                <a:gd name="T23" fmla="*/ 3 h 20"/>
                <a:gd name="T24" fmla="*/ 0 w 16"/>
                <a:gd name="T25" fmla="*/ 3 h 20"/>
                <a:gd name="T26" fmla="*/ 2 w 16"/>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2" y="12"/>
                  </a:moveTo>
                  <a:cubicBezTo>
                    <a:pt x="3" y="12"/>
                    <a:pt x="3" y="12"/>
                    <a:pt x="4" y="11"/>
                  </a:cubicBezTo>
                  <a:cubicBezTo>
                    <a:pt x="6" y="9"/>
                    <a:pt x="7" y="8"/>
                    <a:pt x="9" y="8"/>
                  </a:cubicBezTo>
                  <a:cubicBezTo>
                    <a:pt x="10" y="9"/>
                    <a:pt x="11" y="11"/>
                    <a:pt x="11" y="13"/>
                  </a:cubicBezTo>
                  <a:cubicBezTo>
                    <a:pt x="11" y="14"/>
                    <a:pt x="11" y="14"/>
                    <a:pt x="11" y="14"/>
                  </a:cubicBezTo>
                  <a:cubicBezTo>
                    <a:pt x="12" y="16"/>
                    <a:pt x="14" y="20"/>
                    <a:pt x="15" y="20"/>
                  </a:cubicBezTo>
                  <a:cubicBezTo>
                    <a:pt x="16" y="20"/>
                    <a:pt x="16" y="20"/>
                    <a:pt x="16" y="19"/>
                  </a:cubicBezTo>
                  <a:cubicBezTo>
                    <a:pt x="16" y="1"/>
                    <a:pt x="16" y="1"/>
                    <a:pt x="16" y="1"/>
                  </a:cubicBezTo>
                  <a:cubicBezTo>
                    <a:pt x="16" y="0"/>
                    <a:pt x="16" y="0"/>
                    <a:pt x="15" y="0"/>
                  </a:cubicBezTo>
                  <a:cubicBezTo>
                    <a:pt x="1" y="0"/>
                    <a:pt x="1" y="0"/>
                    <a:pt x="1" y="0"/>
                  </a:cubicBezTo>
                  <a:cubicBezTo>
                    <a:pt x="0" y="0"/>
                    <a:pt x="0" y="0"/>
                    <a:pt x="0" y="1"/>
                  </a:cubicBezTo>
                  <a:cubicBezTo>
                    <a:pt x="0" y="3"/>
                    <a:pt x="0" y="3"/>
                    <a:pt x="0" y="3"/>
                  </a:cubicBezTo>
                  <a:cubicBezTo>
                    <a:pt x="0" y="3"/>
                    <a:pt x="0" y="3"/>
                    <a:pt x="0" y="3"/>
                  </a:cubicBezTo>
                  <a:cubicBezTo>
                    <a:pt x="0" y="7"/>
                    <a:pt x="1" y="11"/>
                    <a:pt x="2" y="1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05" name="Freeform 197"/>
            <p:cNvSpPr/>
            <p:nvPr/>
          </p:nvSpPr>
          <p:spPr bwMode="auto">
            <a:xfrm>
              <a:off x="8062913" y="3279775"/>
              <a:ext cx="73025" cy="52388"/>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4" y="15"/>
                    <a:pt x="19" y="22"/>
                  </a:cubicBezTo>
                  <a:cubicBezTo>
                    <a:pt x="19" y="22"/>
                    <a:pt x="32" y="13"/>
                    <a:pt x="17" y="0"/>
                  </a:cubicBezTo>
                  <a:cubicBezTo>
                    <a:pt x="17" y="0"/>
                    <a:pt x="0" y="11"/>
                    <a:pt x="14" y="2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06" name="Freeform 198"/>
            <p:cNvSpPr/>
            <p:nvPr/>
          </p:nvSpPr>
          <p:spPr bwMode="auto">
            <a:xfrm>
              <a:off x="8080375" y="3355975"/>
              <a:ext cx="39688" cy="5715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2"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07" name="Freeform 199"/>
            <p:cNvSpPr/>
            <p:nvPr/>
          </p:nvSpPr>
          <p:spPr bwMode="auto">
            <a:xfrm>
              <a:off x="8080375" y="3333750"/>
              <a:ext cx="39688" cy="44450"/>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1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7"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1" y="3"/>
                    <a:pt x="1" y="3"/>
                    <a:pt x="1" y="3"/>
                  </a:cubicBezTo>
                  <a:cubicBezTo>
                    <a:pt x="1" y="7"/>
                    <a:pt x="2" y="11"/>
                    <a:pt x="3" y="1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08" name="Rectangle 200"/>
            <p:cNvSpPr>
              <a:spLocks noChangeArrowheads="1"/>
            </p:cNvSpPr>
            <p:nvPr/>
          </p:nvSpPr>
          <p:spPr bwMode="auto">
            <a:xfrm>
              <a:off x="7842250" y="3541713"/>
              <a:ext cx="322263" cy="17462"/>
            </a:xfrm>
            <a:prstGeom prst="rect">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09" name="Freeform 201"/>
            <p:cNvSpPr/>
            <p:nvPr/>
          </p:nvSpPr>
          <p:spPr bwMode="auto">
            <a:xfrm>
              <a:off x="7851775" y="3457575"/>
              <a:ext cx="303213" cy="80963"/>
            </a:xfrm>
            <a:custGeom>
              <a:avLst/>
              <a:gdLst>
                <a:gd name="T0" fmla="*/ 121 w 135"/>
                <a:gd name="T1" fmla="*/ 5 h 36"/>
                <a:gd name="T2" fmla="*/ 119 w 135"/>
                <a:gd name="T3" fmla="*/ 3 h 36"/>
                <a:gd name="T4" fmla="*/ 115 w 135"/>
                <a:gd name="T5" fmla="*/ 5 h 36"/>
                <a:gd name="T6" fmla="*/ 115 w 135"/>
                <a:gd name="T7" fmla="*/ 5 h 36"/>
                <a:gd name="T8" fmla="*/ 110 w 135"/>
                <a:gd name="T9" fmla="*/ 8 h 36"/>
                <a:gd name="T10" fmla="*/ 103 w 135"/>
                <a:gd name="T11" fmla="*/ 3 h 36"/>
                <a:gd name="T12" fmla="*/ 100 w 135"/>
                <a:gd name="T13" fmla="*/ 2 h 36"/>
                <a:gd name="T14" fmla="*/ 97 w 135"/>
                <a:gd name="T15" fmla="*/ 4 h 36"/>
                <a:gd name="T16" fmla="*/ 97 w 135"/>
                <a:gd name="T17" fmla="*/ 4 h 36"/>
                <a:gd name="T18" fmla="*/ 87 w 135"/>
                <a:gd name="T19" fmla="*/ 10 h 36"/>
                <a:gd name="T20" fmla="*/ 75 w 135"/>
                <a:gd name="T21" fmla="*/ 3 h 36"/>
                <a:gd name="T22" fmla="*/ 74 w 135"/>
                <a:gd name="T23" fmla="*/ 2 h 36"/>
                <a:gd name="T24" fmla="*/ 72 w 135"/>
                <a:gd name="T25" fmla="*/ 0 h 36"/>
                <a:gd name="T26" fmla="*/ 68 w 135"/>
                <a:gd name="T27" fmla="*/ 2 h 36"/>
                <a:gd name="T28" fmla="*/ 54 w 135"/>
                <a:gd name="T29" fmla="*/ 3 h 36"/>
                <a:gd name="T30" fmla="*/ 47 w 135"/>
                <a:gd name="T31" fmla="*/ 5 h 36"/>
                <a:gd name="T32" fmla="*/ 45 w 135"/>
                <a:gd name="T33" fmla="*/ 7 h 36"/>
                <a:gd name="T34" fmla="*/ 27 w 135"/>
                <a:gd name="T35" fmla="*/ 6 h 36"/>
                <a:gd name="T36" fmla="*/ 14 w 135"/>
                <a:gd name="T37" fmla="*/ 6 h 36"/>
                <a:gd name="T38" fmla="*/ 0 w 135"/>
                <a:gd name="T39" fmla="*/ 10 h 36"/>
                <a:gd name="T40" fmla="*/ 0 w 135"/>
                <a:gd name="T41" fmla="*/ 36 h 36"/>
                <a:gd name="T42" fmla="*/ 135 w 135"/>
                <a:gd name="T43" fmla="*/ 36 h 36"/>
                <a:gd name="T44" fmla="*/ 135 w 135"/>
                <a:gd name="T45" fmla="*/ 10 h 36"/>
                <a:gd name="T46" fmla="*/ 121 w 135"/>
                <a:gd name="T4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36">
                  <a:moveTo>
                    <a:pt x="121" y="5"/>
                  </a:moveTo>
                  <a:cubicBezTo>
                    <a:pt x="120" y="4"/>
                    <a:pt x="120" y="3"/>
                    <a:pt x="119" y="3"/>
                  </a:cubicBezTo>
                  <a:cubicBezTo>
                    <a:pt x="117" y="3"/>
                    <a:pt x="116" y="4"/>
                    <a:pt x="115" y="5"/>
                  </a:cubicBezTo>
                  <a:cubicBezTo>
                    <a:pt x="115" y="5"/>
                    <a:pt x="115" y="5"/>
                    <a:pt x="115" y="5"/>
                  </a:cubicBezTo>
                  <a:cubicBezTo>
                    <a:pt x="114" y="6"/>
                    <a:pt x="112" y="8"/>
                    <a:pt x="110" y="8"/>
                  </a:cubicBezTo>
                  <a:cubicBezTo>
                    <a:pt x="108" y="8"/>
                    <a:pt x="106" y="7"/>
                    <a:pt x="103" y="3"/>
                  </a:cubicBezTo>
                  <a:cubicBezTo>
                    <a:pt x="102" y="2"/>
                    <a:pt x="100" y="2"/>
                    <a:pt x="100" y="2"/>
                  </a:cubicBezTo>
                  <a:cubicBezTo>
                    <a:pt x="99" y="2"/>
                    <a:pt x="98" y="3"/>
                    <a:pt x="97" y="4"/>
                  </a:cubicBezTo>
                  <a:cubicBezTo>
                    <a:pt x="97" y="4"/>
                    <a:pt x="97" y="4"/>
                    <a:pt x="97" y="4"/>
                  </a:cubicBezTo>
                  <a:cubicBezTo>
                    <a:pt x="94" y="8"/>
                    <a:pt x="91" y="10"/>
                    <a:pt x="87" y="10"/>
                  </a:cubicBezTo>
                  <a:cubicBezTo>
                    <a:pt x="80" y="10"/>
                    <a:pt x="75" y="3"/>
                    <a:pt x="75" y="3"/>
                  </a:cubicBezTo>
                  <a:cubicBezTo>
                    <a:pt x="74" y="2"/>
                    <a:pt x="74" y="2"/>
                    <a:pt x="74" y="2"/>
                  </a:cubicBezTo>
                  <a:cubicBezTo>
                    <a:pt x="74" y="1"/>
                    <a:pt x="73" y="0"/>
                    <a:pt x="72" y="0"/>
                  </a:cubicBezTo>
                  <a:cubicBezTo>
                    <a:pt x="71" y="0"/>
                    <a:pt x="70" y="0"/>
                    <a:pt x="68" y="2"/>
                  </a:cubicBezTo>
                  <a:cubicBezTo>
                    <a:pt x="62" y="7"/>
                    <a:pt x="56" y="4"/>
                    <a:pt x="54" y="3"/>
                  </a:cubicBezTo>
                  <a:cubicBezTo>
                    <a:pt x="51" y="1"/>
                    <a:pt x="50" y="2"/>
                    <a:pt x="47" y="5"/>
                  </a:cubicBezTo>
                  <a:cubicBezTo>
                    <a:pt x="45" y="7"/>
                    <a:pt x="45" y="7"/>
                    <a:pt x="45" y="7"/>
                  </a:cubicBezTo>
                  <a:cubicBezTo>
                    <a:pt x="39" y="12"/>
                    <a:pt x="31" y="10"/>
                    <a:pt x="27" y="6"/>
                  </a:cubicBezTo>
                  <a:cubicBezTo>
                    <a:pt x="23" y="3"/>
                    <a:pt x="20" y="1"/>
                    <a:pt x="14" y="6"/>
                  </a:cubicBezTo>
                  <a:cubicBezTo>
                    <a:pt x="7" y="11"/>
                    <a:pt x="2" y="10"/>
                    <a:pt x="0" y="10"/>
                  </a:cubicBezTo>
                  <a:cubicBezTo>
                    <a:pt x="0" y="36"/>
                    <a:pt x="0" y="36"/>
                    <a:pt x="0" y="36"/>
                  </a:cubicBezTo>
                  <a:cubicBezTo>
                    <a:pt x="135" y="36"/>
                    <a:pt x="135" y="36"/>
                    <a:pt x="135" y="36"/>
                  </a:cubicBezTo>
                  <a:cubicBezTo>
                    <a:pt x="135" y="10"/>
                    <a:pt x="135" y="10"/>
                    <a:pt x="135" y="10"/>
                  </a:cubicBezTo>
                  <a:cubicBezTo>
                    <a:pt x="131" y="10"/>
                    <a:pt x="125" y="10"/>
                    <a:pt x="121" y="5"/>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10" name="Freeform 202"/>
            <p:cNvSpPr/>
            <p:nvPr/>
          </p:nvSpPr>
          <p:spPr bwMode="auto">
            <a:xfrm flipH="1">
              <a:off x="7851775" y="34798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11" name="Freeform 203"/>
            <p:cNvSpPr/>
            <p:nvPr/>
          </p:nvSpPr>
          <p:spPr bwMode="auto">
            <a:xfrm flipH="1">
              <a:off x="7851775" y="34798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12" name="Freeform 204"/>
            <p:cNvSpPr/>
            <p:nvPr/>
          </p:nvSpPr>
          <p:spPr bwMode="auto">
            <a:xfrm>
              <a:off x="7851775" y="3479800"/>
              <a:ext cx="1588"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13" name="Freeform 206"/>
            <p:cNvSpPr/>
            <p:nvPr/>
          </p:nvSpPr>
          <p:spPr bwMode="auto">
            <a:xfrm>
              <a:off x="7839075" y="3417888"/>
              <a:ext cx="327025" cy="71437"/>
            </a:xfrm>
            <a:custGeom>
              <a:avLst/>
              <a:gdLst>
                <a:gd name="T0" fmla="*/ 5 w 145"/>
                <a:gd name="T1" fmla="*/ 0 h 32"/>
                <a:gd name="T2" fmla="*/ 1 w 145"/>
                <a:gd name="T3" fmla="*/ 4 h 32"/>
                <a:gd name="T4" fmla="*/ 1 w 145"/>
                <a:gd name="T5" fmla="*/ 19 h 32"/>
                <a:gd name="T6" fmla="*/ 6 w 145"/>
                <a:gd name="T7" fmla="*/ 26 h 32"/>
                <a:gd name="T8" fmla="*/ 18 w 145"/>
                <a:gd name="T9" fmla="*/ 22 h 32"/>
                <a:gd name="T10" fmla="*/ 33 w 145"/>
                <a:gd name="T11" fmla="*/ 23 h 32"/>
                <a:gd name="T12" fmla="*/ 48 w 145"/>
                <a:gd name="T13" fmla="*/ 23 h 32"/>
                <a:gd name="T14" fmla="*/ 60 w 145"/>
                <a:gd name="T15" fmla="*/ 19 h 32"/>
                <a:gd name="T16" fmla="*/ 72 w 145"/>
                <a:gd name="T17" fmla="*/ 18 h 32"/>
                <a:gd name="T18" fmla="*/ 82 w 145"/>
                <a:gd name="T19" fmla="*/ 19 h 32"/>
                <a:gd name="T20" fmla="*/ 100 w 145"/>
                <a:gd name="T21" fmla="*/ 21 h 32"/>
                <a:gd name="T22" fmla="*/ 109 w 145"/>
                <a:gd name="T23" fmla="*/ 20 h 32"/>
                <a:gd name="T24" fmla="*/ 119 w 145"/>
                <a:gd name="T25" fmla="*/ 21 h 32"/>
                <a:gd name="T26" fmla="*/ 128 w 145"/>
                <a:gd name="T27" fmla="*/ 21 h 32"/>
                <a:gd name="T28" fmla="*/ 141 w 145"/>
                <a:gd name="T29" fmla="*/ 26 h 32"/>
                <a:gd name="T30" fmla="*/ 145 w 145"/>
                <a:gd name="T31" fmla="*/ 21 h 32"/>
                <a:gd name="T32" fmla="*/ 145 w 145"/>
                <a:gd name="T33" fmla="*/ 5 h 32"/>
                <a:gd name="T34" fmla="*/ 139 w 145"/>
                <a:gd name="T35" fmla="*/ 1 h 32"/>
                <a:gd name="T36" fmla="*/ 5 w 145"/>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32">
                  <a:moveTo>
                    <a:pt x="5" y="0"/>
                  </a:moveTo>
                  <a:cubicBezTo>
                    <a:pt x="5" y="0"/>
                    <a:pt x="1" y="0"/>
                    <a:pt x="1" y="4"/>
                  </a:cubicBezTo>
                  <a:cubicBezTo>
                    <a:pt x="1" y="19"/>
                    <a:pt x="1" y="19"/>
                    <a:pt x="1" y="19"/>
                  </a:cubicBezTo>
                  <a:cubicBezTo>
                    <a:pt x="1" y="19"/>
                    <a:pt x="0" y="26"/>
                    <a:pt x="6" y="26"/>
                  </a:cubicBezTo>
                  <a:cubicBezTo>
                    <a:pt x="6" y="26"/>
                    <a:pt x="11" y="27"/>
                    <a:pt x="18" y="22"/>
                  </a:cubicBezTo>
                  <a:cubicBezTo>
                    <a:pt x="25" y="17"/>
                    <a:pt x="29" y="19"/>
                    <a:pt x="33" y="23"/>
                  </a:cubicBezTo>
                  <a:cubicBezTo>
                    <a:pt x="37" y="26"/>
                    <a:pt x="43" y="27"/>
                    <a:pt x="48" y="23"/>
                  </a:cubicBezTo>
                  <a:cubicBezTo>
                    <a:pt x="53" y="19"/>
                    <a:pt x="55" y="16"/>
                    <a:pt x="60" y="19"/>
                  </a:cubicBezTo>
                  <a:cubicBezTo>
                    <a:pt x="60" y="19"/>
                    <a:pt x="66" y="23"/>
                    <a:pt x="72" y="18"/>
                  </a:cubicBezTo>
                  <a:cubicBezTo>
                    <a:pt x="78" y="13"/>
                    <a:pt x="80" y="17"/>
                    <a:pt x="82" y="19"/>
                  </a:cubicBezTo>
                  <a:cubicBezTo>
                    <a:pt x="83" y="22"/>
                    <a:pt x="92" y="32"/>
                    <a:pt x="100" y="21"/>
                  </a:cubicBezTo>
                  <a:cubicBezTo>
                    <a:pt x="100" y="21"/>
                    <a:pt x="103" y="14"/>
                    <a:pt x="109" y="20"/>
                  </a:cubicBezTo>
                  <a:cubicBezTo>
                    <a:pt x="115" y="26"/>
                    <a:pt x="117" y="23"/>
                    <a:pt x="119" y="21"/>
                  </a:cubicBezTo>
                  <a:cubicBezTo>
                    <a:pt x="121" y="19"/>
                    <a:pt x="125" y="17"/>
                    <a:pt x="128" y="21"/>
                  </a:cubicBezTo>
                  <a:cubicBezTo>
                    <a:pt x="132" y="26"/>
                    <a:pt x="136" y="26"/>
                    <a:pt x="141" y="26"/>
                  </a:cubicBezTo>
                  <a:cubicBezTo>
                    <a:pt x="145" y="25"/>
                    <a:pt x="145" y="23"/>
                    <a:pt x="145" y="21"/>
                  </a:cubicBezTo>
                  <a:cubicBezTo>
                    <a:pt x="145" y="5"/>
                    <a:pt x="145" y="5"/>
                    <a:pt x="145" y="5"/>
                  </a:cubicBezTo>
                  <a:cubicBezTo>
                    <a:pt x="145" y="5"/>
                    <a:pt x="145" y="1"/>
                    <a:pt x="139" y="1"/>
                  </a:cubicBezTo>
                  <a:lnTo>
                    <a:pt x="5" y="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14" name="Oval 207"/>
            <p:cNvSpPr>
              <a:spLocks noChangeArrowheads="1"/>
            </p:cNvSpPr>
            <p:nvPr/>
          </p:nvSpPr>
          <p:spPr bwMode="auto">
            <a:xfrm>
              <a:off x="7886700" y="3479800"/>
              <a:ext cx="22225" cy="23813"/>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15" name="Oval 208"/>
            <p:cNvSpPr>
              <a:spLocks noChangeArrowheads="1"/>
            </p:cNvSpPr>
            <p:nvPr/>
          </p:nvSpPr>
          <p:spPr bwMode="auto">
            <a:xfrm>
              <a:off x="7954963" y="3479800"/>
              <a:ext cx="22225" cy="23813"/>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16" name="Oval 209"/>
            <p:cNvSpPr>
              <a:spLocks noChangeArrowheads="1"/>
            </p:cNvSpPr>
            <p:nvPr/>
          </p:nvSpPr>
          <p:spPr bwMode="auto">
            <a:xfrm>
              <a:off x="8021638" y="3479800"/>
              <a:ext cx="23812" cy="23813"/>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17" name="Oval 210"/>
            <p:cNvSpPr>
              <a:spLocks noChangeArrowheads="1"/>
            </p:cNvSpPr>
            <p:nvPr/>
          </p:nvSpPr>
          <p:spPr bwMode="auto">
            <a:xfrm>
              <a:off x="8089900" y="3479800"/>
              <a:ext cx="22225" cy="23813"/>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18" name="Rectangle 211"/>
            <p:cNvSpPr>
              <a:spLocks noChangeArrowheads="1"/>
            </p:cNvSpPr>
            <p:nvPr/>
          </p:nvSpPr>
          <p:spPr bwMode="auto">
            <a:xfrm>
              <a:off x="820738" y="3986213"/>
              <a:ext cx="314325" cy="26987"/>
            </a:xfrm>
            <a:prstGeom prst="rect">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19" name="Rectangle 212"/>
            <p:cNvSpPr>
              <a:spLocks noChangeArrowheads="1"/>
            </p:cNvSpPr>
            <p:nvPr/>
          </p:nvSpPr>
          <p:spPr bwMode="auto">
            <a:xfrm>
              <a:off x="820738" y="4167188"/>
              <a:ext cx="314325" cy="23812"/>
            </a:xfrm>
            <a:prstGeom prst="rect">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20" name="Freeform 213"/>
            <p:cNvSpPr/>
            <p:nvPr/>
          </p:nvSpPr>
          <p:spPr bwMode="auto">
            <a:xfrm flipH="1">
              <a:off x="976313" y="4017963"/>
              <a:ext cx="0" cy="1587"/>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21" name="Freeform 214"/>
            <p:cNvSpPr/>
            <p:nvPr/>
          </p:nvSpPr>
          <p:spPr bwMode="auto">
            <a:xfrm>
              <a:off x="1046163" y="4017963"/>
              <a:ext cx="3175" cy="1587"/>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1"/>
                  </a:lnTo>
                  <a:lnTo>
                    <a:pt x="2" y="0"/>
                  </a:lnTo>
                  <a:lnTo>
                    <a:pt x="0" y="1"/>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22" name="Rectangle 215"/>
            <p:cNvSpPr>
              <a:spLocks noChangeArrowheads="1"/>
            </p:cNvSpPr>
            <p:nvPr/>
          </p:nvSpPr>
          <p:spPr bwMode="auto">
            <a:xfrm>
              <a:off x="906463" y="4019550"/>
              <a:ext cx="1587" cy="1588"/>
            </a:xfrm>
            <a:prstGeom prst="rect">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23" name="Freeform 216"/>
            <p:cNvSpPr/>
            <p:nvPr/>
          </p:nvSpPr>
          <p:spPr bwMode="auto">
            <a:xfrm>
              <a:off x="835025" y="4019550"/>
              <a:ext cx="284163" cy="139700"/>
            </a:xfrm>
            <a:custGeom>
              <a:avLst/>
              <a:gdLst>
                <a:gd name="T0" fmla="*/ 179 w 179"/>
                <a:gd name="T1" fmla="*/ 0 h 88"/>
                <a:gd name="T2" fmla="*/ 156 w 179"/>
                <a:gd name="T3" fmla="*/ 86 h 88"/>
                <a:gd name="T4" fmla="*/ 135 w 179"/>
                <a:gd name="T5" fmla="*/ 0 h 88"/>
                <a:gd name="T6" fmla="*/ 133 w 179"/>
                <a:gd name="T7" fmla="*/ 0 h 88"/>
                <a:gd name="T8" fmla="*/ 112 w 179"/>
                <a:gd name="T9" fmla="*/ 86 h 88"/>
                <a:gd name="T10" fmla="*/ 89 w 179"/>
                <a:gd name="T11" fmla="*/ 0 h 88"/>
                <a:gd name="T12" fmla="*/ 89 w 179"/>
                <a:gd name="T13" fmla="*/ 0 h 88"/>
                <a:gd name="T14" fmla="*/ 67 w 179"/>
                <a:gd name="T15" fmla="*/ 86 h 88"/>
                <a:gd name="T16" fmla="*/ 45 w 179"/>
                <a:gd name="T17" fmla="*/ 0 h 88"/>
                <a:gd name="T18" fmla="*/ 45 w 179"/>
                <a:gd name="T19" fmla="*/ 0 h 88"/>
                <a:gd name="T20" fmla="*/ 23 w 179"/>
                <a:gd name="T21" fmla="*/ 86 h 88"/>
                <a:gd name="T22" fmla="*/ 1 w 179"/>
                <a:gd name="T23" fmla="*/ 0 h 88"/>
                <a:gd name="T24" fmla="*/ 0 w 179"/>
                <a:gd name="T25" fmla="*/ 0 h 88"/>
                <a:gd name="T26" fmla="*/ 0 w 179"/>
                <a:gd name="T27" fmla="*/ 88 h 88"/>
                <a:gd name="T28" fmla="*/ 179 w 179"/>
                <a:gd name="T29" fmla="*/ 88 h 88"/>
                <a:gd name="T30" fmla="*/ 179 w 179"/>
                <a:gd name="T31" fmla="*/ 0 h 88"/>
                <a:gd name="T32" fmla="*/ 179 w 179"/>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88">
                  <a:moveTo>
                    <a:pt x="179" y="0"/>
                  </a:moveTo>
                  <a:lnTo>
                    <a:pt x="156" y="86"/>
                  </a:lnTo>
                  <a:lnTo>
                    <a:pt x="135" y="0"/>
                  </a:lnTo>
                  <a:lnTo>
                    <a:pt x="133" y="0"/>
                  </a:lnTo>
                  <a:lnTo>
                    <a:pt x="112" y="86"/>
                  </a:lnTo>
                  <a:lnTo>
                    <a:pt x="89" y="0"/>
                  </a:lnTo>
                  <a:lnTo>
                    <a:pt x="89" y="0"/>
                  </a:lnTo>
                  <a:lnTo>
                    <a:pt x="67" y="86"/>
                  </a:lnTo>
                  <a:lnTo>
                    <a:pt x="45" y="0"/>
                  </a:lnTo>
                  <a:lnTo>
                    <a:pt x="45" y="0"/>
                  </a:lnTo>
                  <a:lnTo>
                    <a:pt x="23" y="86"/>
                  </a:lnTo>
                  <a:lnTo>
                    <a:pt x="1" y="0"/>
                  </a:lnTo>
                  <a:lnTo>
                    <a:pt x="0" y="0"/>
                  </a:lnTo>
                  <a:lnTo>
                    <a:pt x="0" y="88"/>
                  </a:lnTo>
                  <a:lnTo>
                    <a:pt x="179" y="88"/>
                  </a:lnTo>
                  <a:lnTo>
                    <a:pt x="179" y="0"/>
                  </a:lnTo>
                  <a:lnTo>
                    <a:pt x="179" y="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24" name="Freeform 217"/>
            <p:cNvSpPr/>
            <p:nvPr/>
          </p:nvSpPr>
          <p:spPr bwMode="auto">
            <a:xfrm flipH="1">
              <a:off x="906463" y="4017963"/>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25" name="Rectangle 218"/>
            <p:cNvSpPr>
              <a:spLocks noChangeArrowheads="1"/>
            </p:cNvSpPr>
            <p:nvPr/>
          </p:nvSpPr>
          <p:spPr bwMode="auto">
            <a:xfrm>
              <a:off x="976313" y="4017963"/>
              <a:ext cx="1587" cy="1587"/>
            </a:xfrm>
            <a:prstGeom prst="rect">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26" name="Freeform 219"/>
            <p:cNvSpPr/>
            <p:nvPr/>
          </p:nvSpPr>
          <p:spPr bwMode="auto">
            <a:xfrm>
              <a:off x="1046163" y="4017963"/>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27" name="Freeform 220"/>
            <p:cNvSpPr/>
            <p:nvPr/>
          </p:nvSpPr>
          <p:spPr bwMode="auto">
            <a:xfrm>
              <a:off x="814388" y="3878263"/>
              <a:ext cx="328612" cy="80962"/>
            </a:xfrm>
            <a:custGeom>
              <a:avLst/>
              <a:gdLst>
                <a:gd name="T0" fmla="*/ 146 w 146"/>
                <a:gd name="T1" fmla="*/ 4 h 36"/>
                <a:gd name="T2" fmla="*/ 146 w 146"/>
                <a:gd name="T3" fmla="*/ 4 h 36"/>
                <a:gd name="T4" fmla="*/ 146 w 146"/>
                <a:gd name="T5" fmla="*/ 4 h 36"/>
                <a:gd name="T6" fmla="*/ 141 w 146"/>
                <a:gd name="T7" fmla="*/ 1 h 36"/>
                <a:gd name="T8" fmla="*/ 12 w 146"/>
                <a:gd name="T9" fmla="*/ 30 h 36"/>
                <a:gd name="T10" fmla="*/ 5 w 146"/>
                <a:gd name="T11" fmla="*/ 29 h 36"/>
                <a:gd name="T12" fmla="*/ 0 w 146"/>
                <a:gd name="T13" fmla="*/ 33 h 36"/>
                <a:gd name="T14" fmla="*/ 6 w 146"/>
                <a:gd name="T15" fmla="*/ 35 h 36"/>
                <a:gd name="T16" fmla="*/ 12 w 146"/>
                <a:gd name="T17" fmla="*/ 32 h 36"/>
                <a:gd name="T18" fmla="*/ 143 w 146"/>
                <a:gd name="T19" fmla="*/ 9 h 36"/>
                <a:gd name="T20" fmla="*/ 146 w 146"/>
                <a:gd name="T21" fmla="*/ 4 h 36"/>
                <a:gd name="T22" fmla="*/ 146 w 146"/>
                <a:gd name="T23" fmla="*/ 4 h 36"/>
                <a:gd name="T24" fmla="*/ 146 w 146"/>
                <a:gd name="T25"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36">
                  <a:moveTo>
                    <a:pt x="146" y="4"/>
                  </a:moveTo>
                  <a:cubicBezTo>
                    <a:pt x="146" y="4"/>
                    <a:pt x="146" y="4"/>
                    <a:pt x="146" y="4"/>
                  </a:cubicBezTo>
                  <a:cubicBezTo>
                    <a:pt x="146" y="4"/>
                    <a:pt x="146" y="4"/>
                    <a:pt x="146" y="4"/>
                  </a:cubicBezTo>
                  <a:cubicBezTo>
                    <a:pt x="145" y="0"/>
                    <a:pt x="141" y="1"/>
                    <a:pt x="141" y="1"/>
                  </a:cubicBezTo>
                  <a:cubicBezTo>
                    <a:pt x="12" y="30"/>
                    <a:pt x="12" y="30"/>
                    <a:pt x="12" y="30"/>
                  </a:cubicBezTo>
                  <a:cubicBezTo>
                    <a:pt x="11" y="29"/>
                    <a:pt x="8" y="28"/>
                    <a:pt x="5" y="29"/>
                  </a:cubicBezTo>
                  <a:cubicBezTo>
                    <a:pt x="2" y="29"/>
                    <a:pt x="0" y="31"/>
                    <a:pt x="0" y="33"/>
                  </a:cubicBezTo>
                  <a:cubicBezTo>
                    <a:pt x="0" y="35"/>
                    <a:pt x="3" y="36"/>
                    <a:pt x="6" y="35"/>
                  </a:cubicBezTo>
                  <a:cubicBezTo>
                    <a:pt x="9" y="35"/>
                    <a:pt x="11" y="34"/>
                    <a:pt x="12" y="32"/>
                  </a:cubicBezTo>
                  <a:cubicBezTo>
                    <a:pt x="143" y="9"/>
                    <a:pt x="143" y="9"/>
                    <a:pt x="143" y="9"/>
                  </a:cubicBezTo>
                  <a:cubicBezTo>
                    <a:pt x="143" y="9"/>
                    <a:pt x="146" y="8"/>
                    <a:pt x="146" y="4"/>
                  </a:cubicBezTo>
                  <a:cubicBezTo>
                    <a:pt x="146" y="4"/>
                    <a:pt x="146" y="4"/>
                    <a:pt x="146" y="4"/>
                  </a:cubicBezTo>
                  <a:cubicBezTo>
                    <a:pt x="146" y="4"/>
                    <a:pt x="146" y="4"/>
                    <a:pt x="146" y="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28" name="Freeform 221"/>
            <p:cNvSpPr/>
            <p:nvPr/>
          </p:nvSpPr>
          <p:spPr bwMode="auto">
            <a:xfrm>
              <a:off x="809625" y="3875088"/>
              <a:ext cx="331788" cy="77787"/>
            </a:xfrm>
            <a:custGeom>
              <a:avLst/>
              <a:gdLst>
                <a:gd name="T0" fmla="*/ 0 w 147"/>
                <a:gd name="T1" fmla="*/ 4 h 34"/>
                <a:gd name="T2" fmla="*/ 0 w 147"/>
                <a:gd name="T3" fmla="*/ 4 h 34"/>
                <a:gd name="T4" fmla="*/ 0 w 147"/>
                <a:gd name="T5" fmla="*/ 4 h 34"/>
                <a:gd name="T6" fmla="*/ 5 w 147"/>
                <a:gd name="T7" fmla="*/ 0 h 34"/>
                <a:gd name="T8" fmla="*/ 135 w 147"/>
                <a:gd name="T9" fmla="*/ 29 h 34"/>
                <a:gd name="T10" fmla="*/ 141 w 147"/>
                <a:gd name="T11" fmla="*/ 27 h 34"/>
                <a:gd name="T12" fmla="*/ 146 w 147"/>
                <a:gd name="T13" fmla="*/ 32 h 34"/>
                <a:gd name="T14" fmla="*/ 140 w 147"/>
                <a:gd name="T15" fmla="*/ 34 h 34"/>
                <a:gd name="T16" fmla="*/ 134 w 147"/>
                <a:gd name="T17" fmla="*/ 31 h 34"/>
                <a:gd name="T18" fmla="*/ 3 w 147"/>
                <a:gd name="T19" fmla="*/ 9 h 34"/>
                <a:gd name="T20" fmla="*/ 0 w 147"/>
                <a:gd name="T21" fmla="*/ 4 h 34"/>
                <a:gd name="T22" fmla="*/ 0 w 147"/>
                <a:gd name="T23" fmla="*/ 4 h 34"/>
                <a:gd name="T24" fmla="*/ 0 w 147"/>
                <a:gd name="T25"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4">
                  <a:moveTo>
                    <a:pt x="0" y="4"/>
                  </a:moveTo>
                  <a:cubicBezTo>
                    <a:pt x="0" y="4"/>
                    <a:pt x="0" y="4"/>
                    <a:pt x="0" y="4"/>
                  </a:cubicBezTo>
                  <a:cubicBezTo>
                    <a:pt x="0" y="4"/>
                    <a:pt x="0" y="4"/>
                    <a:pt x="0" y="4"/>
                  </a:cubicBezTo>
                  <a:cubicBezTo>
                    <a:pt x="1" y="0"/>
                    <a:pt x="5" y="0"/>
                    <a:pt x="5" y="0"/>
                  </a:cubicBezTo>
                  <a:cubicBezTo>
                    <a:pt x="135" y="29"/>
                    <a:pt x="135" y="29"/>
                    <a:pt x="135" y="29"/>
                  </a:cubicBezTo>
                  <a:cubicBezTo>
                    <a:pt x="136" y="28"/>
                    <a:pt x="138" y="27"/>
                    <a:pt x="141" y="27"/>
                  </a:cubicBezTo>
                  <a:cubicBezTo>
                    <a:pt x="144" y="28"/>
                    <a:pt x="147" y="30"/>
                    <a:pt x="146" y="32"/>
                  </a:cubicBezTo>
                  <a:cubicBezTo>
                    <a:pt x="146" y="33"/>
                    <a:pt x="143" y="34"/>
                    <a:pt x="140" y="34"/>
                  </a:cubicBezTo>
                  <a:cubicBezTo>
                    <a:pt x="137" y="33"/>
                    <a:pt x="135" y="32"/>
                    <a:pt x="134" y="31"/>
                  </a:cubicBezTo>
                  <a:cubicBezTo>
                    <a:pt x="3" y="9"/>
                    <a:pt x="3" y="9"/>
                    <a:pt x="3" y="9"/>
                  </a:cubicBezTo>
                  <a:cubicBezTo>
                    <a:pt x="3" y="9"/>
                    <a:pt x="0" y="8"/>
                    <a:pt x="0" y="4"/>
                  </a:cubicBezTo>
                  <a:cubicBezTo>
                    <a:pt x="0" y="4"/>
                    <a:pt x="0" y="4"/>
                    <a:pt x="0" y="4"/>
                  </a:cubicBezTo>
                  <a:cubicBezTo>
                    <a:pt x="0" y="4"/>
                    <a:pt x="0" y="4"/>
                    <a:pt x="0" y="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29" name="Freeform 222"/>
            <p:cNvSpPr>
              <a:spLocks noEditPoints="1"/>
            </p:cNvSpPr>
            <p:nvPr/>
          </p:nvSpPr>
          <p:spPr bwMode="auto">
            <a:xfrm>
              <a:off x="1435100" y="3781425"/>
              <a:ext cx="439738" cy="503238"/>
            </a:xfrm>
            <a:custGeom>
              <a:avLst/>
              <a:gdLst>
                <a:gd name="T0" fmla="*/ 157 w 195"/>
                <a:gd name="T1" fmla="*/ 173 h 223"/>
                <a:gd name="T2" fmla="*/ 136 w 195"/>
                <a:gd name="T3" fmla="*/ 148 h 223"/>
                <a:gd name="T4" fmla="*/ 148 w 195"/>
                <a:gd name="T5" fmla="*/ 111 h 223"/>
                <a:gd name="T6" fmla="*/ 101 w 195"/>
                <a:gd name="T7" fmla="*/ 107 h 223"/>
                <a:gd name="T8" fmla="*/ 90 w 195"/>
                <a:gd name="T9" fmla="*/ 79 h 223"/>
                <a:gd name="T10" fmla="*/ 117 w 195"/>
                <a:gd name="T11" fmla="*/ 68 h 223"/>
                <a:gd name="T12" fmla="*/ 154 w 195"/>
                <a:gd name="T13" fmla="*/ 61 h 223"/>
                <a:gd name="T14" fmla="*/ 143 w 195"/>
                <a:gd name="T15" fmla="*/ 55 h 223"/>
                <a:gd name="T16" fmla="*/ 147 w 195"/>
                <a:gd name="T17" fmla="*/ 46 h 223"/>
                <a:gd name="T18" fmla="*/ 135 w 195"/>
                <a:gd name="T19" fmla="*/ 39 h 223"/>
                <a:gd name="T20" fmla="*/ 121 w 195"/>
                <a:gd name="T21" fmla="*/ 41 h 223"/>
                <a:gd name="T22" fmla="*/ 133 w 195"/>
                <a:gd name="T23" fmla="*/ 23 h 223"/>
                <a:gd name="T24" fmla="*/ 107 w 195"/>
                <a:gd name="T25" fmla="*/ 46 h 223"/>
                <a:gd name="T26" fmla="*/ 109 w 195"/>
                <a:gd name="T27" fmla="*/ 27 h 223"/>
                <a:gd name="T28" fmla="*/ 97 w 195"/>
                <a:gd name="T29" fmla="*/ 34 h 223"/>
                <a:gd name="T30" fmla="*/ 113 w 195"/>
                <a:gd name="T31" fmla="*/ 12 h 223"/>
                <a:gd name="T32" fmla="*/ 89 w 195"/>
                <a:gd name="T33" fmla="*/ 33 h 223"/>
                <a:gd name="T34" fmla="*/ 94 w 195"/>
                <a:gd name="T35" fmla="*/ 5 h 223"/>
                <a:gd name="T36" fmla="*/ 84 w 195"/>
                <a:gd name="T37" fmla="*/ 42 h 223"/>
                <a:gd name="T38" fmla="*/ 71 w 195"/>
                <a:gd name="T39" fmla="*/ 50 h 223"/>
                <a:gd name="T40" fmla="*/ 67 w 195"/>
                <a:gd name="T41" fmla="*/ 45 h 223"/>
                <a:gd name="T42" fmla="*/ 54 w 195"/>
                <a:gd name="T43" fmla="*/ 45 h 223"/>
                <a:gd name="T44" fmla="*/ 63 w 195"/>
                <a:gd name="T45" fmla="*/ 51 h 223"/>
                <a:gd name="T46" fmla="*/ 70 w 195"/>
                <a:gd name="T47" fmla="*/ 63 h 223"/>
                <a:gd name="T48" fmla="*/ 48 w 195"/>
                <a:gd name="T49" fmla="*/ 85 h 223"/>
                <a:gd name="T50" fmla="*/ 32 w 195"/>
                <a:gd name="T51" fmla="*/ 102 h 223"/>
                <a:gd name="T52" fmla="*/ 10 w 195"/>
                <a:gd name="T53" fmla="*/ 97 h 223"/>
                <a:gd name="T54" fmla="*/ 2 w 195"/>
                <a:gd name="T55" fmla="*/ 111 h 223"/>
                <a:gd name="T56" fmla="*/ 30 w 195"/>
                <a:gd name="T57" fmla="*/ 162 h 223"/>
                <a:gd name="T58" fmla="*/ 33 w 195"/>
                <a:gd name="T59" fmla="*/ 144 h 223"/>
                <a:gd name="T60" fmla="*/ 15 w 195"/>
                <a:gd name="T61" fmla="*/ 117 h 223"/>
                <a:gd name="T62" fmla="*/ 97 w 195"/>
                <a:gd name="T63" fmla="*/ 149 h 223"/>
                <a:gd name="T64" fmla="*/ 146 w 195"/>
                <a:gd name="T65" fmla="*/ 181 h 223"/>
                <a:gd name="T66" fmla="*/ 191 w 195"/>
                <a:gd name="T67" fmla="*/ 223 h 223"/>
                <a:gd name="T68" fmla="*/ 120 w 195"/>
                <a:gd name="T69" fmla="*/ 51 h 223"/>
                <a:gd name="T70" fmla="*/ 130 w 195"/>
                <a:gd name="T71" fmla="*/ 48 h 223"/>
                <a:gd name="T72" fmla="*/ 128 w 195"/>
                <a:gd name="T73" fmla="*/ 62 h 223"/>
                <a:gd name="T74" fmla="*/ 120 w 195"/>
                <a:gd name="T75" fmla="*/ 51 h 223"/>
                <a:gd name="T76" fmla="*/ 114 w 195"/>
                <a:gd name="T77" fmla="*/ 53 h 223"/>
                <a:gd name="T78" fmla="*/ 106 w 195"/>
                <a:gd name="T7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223">
                  <a:moveTo>
                    <a:pt x="192" y="212"/>
                  </a:moveTo>
                  <a:cubicBezTo>
                    <a:pt x="192" y="212"/>
                    <a:pt x="164" y="194"/>
                    <a:pt x="157" y="173"/>
                  </a:cubicBezTo>
                  <a:cubicBezTo>
                    <a:pt x="157" y="173"/>
                    <a:pt x="155" y="166"/>
                    <a:pt x="148" y="165"/>
                  </a:cubicBezTo>
                  <a:cubicBezTo>
                    <a:pt x="142" y="163"/>
                    <a:pt x="135" y="154"/>
                    <a:pt x="136" y="148"/>
                  </a:cubicBezTo>
                  <a:cubicBezTo>
                    <a:pt x="137" y="141"/>
                    <a:pt x="144" y="139"/>
                    <a:pt x="141" y="127"/>
                  </a:cubicBezTo>
                  <a:cubicBezTo>
                    <a:pt x="141" y="127"/>
                    <a:pt x="154" y="119"/>
                    <a:pt x="148" y="111"/>
                  </a:cubicBezTo>
                  <a:cubicBezTo>
                    <a:pt x="148" y="111"/>
                    <a:pt x="139" y="119"/>
                    <a:pt x="132" y="114"/>
                  </a:cubicBezTo>
                  <a:cubicBezTo>
                    <a:pt x="125" y="110"/>
                    <a:pt x="115" y="106"/>
                    <a:pt x="101" y="107"/>
                  </a:cubicBezTo>
                  <a:cubicBezTo>
                    <a:pt x="86" y="108"/>
                    <a:pt x="72" y="102"/>
                    <a:pt x="77" y="93"/>
                  </a:cubicBezTo>
                  <a:cubicBezTo>
                    <a:pt x="83" y="84"/>
                    <a:pt x="90" y="79"/>
                    <a:pt x="90" y="79"/>
                  </a:cubicBezTo>
                  <a:cubicBezTo>
                    <a:pt x="90" y="79"/>
                    <a:pt x="97" y="73"/>
                    <a:pt x="99" y="71"/>
                  </a:cubicBezTo>
                  <a:cubicBezTo>
                    <a:pt x="101" y="69"/>
                    <a:pt x="112" y="74"/>
                    <a:pt x="117" y="68"/>
                  </a:cubicBezTo>
                  <a:cubicBezTo>
                    <a:pt x="117" y="68"/>
                    <a:pt x="118" y="66"/>
                    <a:pt x="121" y="67"/>
                  </a:cubicBezTo>
                  <a:cubicBezTo>
                    <a:pt x="124" y="68"/>
                    <a:pt x="141" y="68"/>
                    <a:pt x="154" y="61"/>
                  </a:cubicBezTo>
                  <a:cubicBezTo>
                    <a:pt x="154" y="61"/>
                    <a:pt x="155" y="56"/>
                    <a:pt x="152" y="57"/>
                  </a:cubicBezTo>
                  <a:cubicBezTo>
                    <a:pt x="149" y="58"/>
                    <a:pt x="138" y="61"/>
                    <a:pt x="143" y="55"/>
                  </a:cubicBezTo>
                  <a:cubicBezTo>
                    <a:pt x="148" y="49"/>
                    <a:pt x="150" y="49"/>
                    <a:pt x="150" y="49"/>
                  </a:cubicBezTo>
                  <a:cubicBezTo>
                    <a:pt x="150" y="49"/>
                    <a:pt x="150" y="44"/>
                    <a:pt x="147" y="46"/>
                  </a:cubicBezTo>
                  <a:cubicBezTo>
                    <a:pt x="144" y="49"/>
                    <a:pt x="134" y="56"/>
                    <a:pt x="134" y="51"/>
                  </a:cubicBezTo>
                  <a:cubicBezTo>
                    <a:pt x="134" y="46"/>
                    <a:pt x="135" y="39"/>
                    <a:pt x="135" y="39"/>
                  </a:cubicBezTo>
                  <a:cubicBezTo>
                    <a:pt x="135" y="39"/>
                    <a:pt x="133" y="39"/>
                    <a:pt x="130" y="40"/>
                  </a:cubicBezTo>
                  <a:cubicBezTo>
                    <a:pt x="127" y="42"/>
                    <a:pt x="117" y="47"/>
                    <a:pt x="121" y="41"/>
                  </a:cubicBezTo>
                  <a:cubicBezTo>
                    <a:pt x="124" y="35"/>
                    <a:pt x="126" y="28"/>
                    <a:pt x="135" y="26"/>
                  </a:cubicBezTo>
                  <a:cubicBezTo>
                    <a:pt x="135" y="26"/>
                    <a:pt x="138" y="21"/>
                    <a:pt x="133" y="23"/>
                  </a:cubicBezTo>
                  <a:cubicBezTo>
                    <a:pt x="127" y="25"/>
                    <a:pt x="116" y="31"/>
                    <a:pt x="114" y="41"/>
                  </a:cubicBezTo>
                  <a:cubicBezTo>
                    <a:pt x="112" y="51"/>
                    <a:pt x="109" y="46"/>
                    <a:pt x="107" y="46"/>
                  </a:cubicBezTo>
                  <a:cubicBezTo>
                    <a:pt x="105" y="47"/>
                    <a:pt x="97" y="45"/>
                    <a:pt x="101" y="36"/>
                  </a:cubicBezTo>
                  <a:cubicBezTo>
                    <a:pt x="106" y="28"/>
                    <a:pt x="109" y="27"/>
                    <a:pt x="109" y="27"/>
                  </a:cubicBezTo>
                  <a:cubicBezTo>
                    <a:pt x="109" y="27"/>
                    <a:pt x="113" y="23"/>
                    <a:pt x="109" y="24"/>
                  </a:cubicBezTo>
                  <a:cubicBezTo>
                    <a:pt x="106" y="24"/>
                    <a:pt x="99" y="29"/>
                    <a:pt x="97" y="34"/>
                  </a:cubicBezTo>
                  <a:cubicBezTo>
                    <a:pt x="97" y="34"/>
                    <a:pt x="93" y="38"/>
                    <a:pt x="94" y="32"/>
                  </a:cubicBezTo>
                  <a:cubicBezTo>
                    <a:pt x="95" y="27"/>
                    <a:pt x="97" y="16"/>
                    <a:pt x="113" y="12"/>
                  </a:cubicBezTo>
                  <a:cubicBezTo>
                    <a:pt x="113" y="12"/>
                    <a:pt x="114" y="8"/>
                    <a:pt x="111" y="9"/>
                  </a:cubicBezTo>
                  <a:cubicBezTo>
                    <a:pt x="109" y="10"/>
                    <a:pt x="93" y="12"/>
                    <a:pt x="89" y="33"/>
                  </a:cubicBezTo>
                  <a:cubicBezTo>
                    <a:pt x="89" y="33"/>
                    <a:pt x="87" y="38"/>
                    <a:pt x="85" y="32"/>
                  </a:cubicBezTo>
                  <a:cubicBezTo>
                    <a:pt x="83" y="26"/>
                    <a:pt x="80" y="13"/>
                    <a:pt x="94" y="5"/>
                  </a:cubicBezTo>
                  <a:cubicBezTo>
                    <a:pt x="94" y="5"/>
                    <a:pt x="96" y="0"/>
                    <a:pt x="93" y="1"/>
                  </a:cubicBezTo>
                  <a:cubicBezTo>
                    <a:pt x="90" y="2"/>
                    <a:pt x="69" y="13"/>
                    <a:pt x="84" y="42"/>
                  </a:cubicBezTo>
                  <a:cubicBezTo>
                    <a:pt x="84" y="42"/>
                    <a:pt x="88" y="48"/>
                    <a:pt x="85" y="48"/>
                  </a:cubicBezTo>
                  <a:cubicBezTo>
                    <a:pt x="85" y="48"/>
                    <a:pt x="77" y="50"/>
                    <a:pt x="71" y="50"/>
                  </a:cubicBezTo>
                  <a:cubicBezTo>
                    <a:pt x="71" y="50"/>
                    <a:pt x="67" y="49"/>
                    <a:pt x="64" y="50"/>
                  </a:cubicBezTo>
                  <a:cubicBezTo>
                    <a:pt x="66" y="49"/>
                    <a:pt x="67" y="47"/>
                    <a:pt x="67" y="45"/>
                  </a:cubicBezTo>
                  <a:cubicBezTo>
                    <a:pt x="67" y="42"/>
                    <a:pt x="64" y="39"/>
                    <a:pt x="60" y="39"/>
                  </a:cubicBezTo>
                  <a:cubicBezTo>
                    <a:pt x="56" y="39"/>
                    <a:pt x="54" y="42"/>
                    <a:pt x="54" y="45"/>
                  </a:cubicBezTo>
                  <a:cubicBezTo>
                    <a:pt x="54" y="49"/>
                    <a:pt x="56" y="52"/>
                    <a:pt x="60" y="52"/>
                  </a:cubicBezTo>
                  <a:cubicBezTo>
                    <a:pt x="61" y="52"/>
                    <a:pt x="62" y="52"/>
                    <a:pt x="63" y="51"/>
                  </a:cubicBezTo>
                  <a:cubicBezTo>
                    <a:pt x="62" y="52"/>
                    <a:pt x="62" y="53"/>
                    <a:pt x="62" y="54"/>
                  </a:cubicBezTo>
                  <a:cubicBezTo>
                    <a:pt x="62" y="54"/>
                    <a:pt x="64" y="59"/>
                    <a:pt x="70" y="63"/>
                  </a:cubicBezTo>
                  <a:cubicBezTo>
                    <a:pt x="75" y="67"/>
                    <a:pt x="76" y="68"/>
                    <a:pt x="72" y="71"/>
                  </a:cubicBezTo>
                  <a:cubicBezTo>
                    <a:pt x="67" y="74"/>
                    <a:pt x="48" y="85"/>
                    <a:pt x="48" y="85"/>
                  </a:cubicBezTo>
                  <a:cubicBezTo>
                    <a:pt x="48" y="85"/>
                    <a:pt x="37" y="91"/>
                    <a:pt x="40" y="104"/>
                  </a:cubicBezTo>
                  <a:cubicBezTo>
                    <a:pt x="40" y="104"/>
                    <a:pt x="41" y="107"/>
                    <a:pt x="32" y="102"/>
                  </a:cubicBezTo>
                  <a:cubicBezTo>
                    <a:pt x="18" y="97"/>
                    <a:pt x="18" y="97"/>
                    <a:pt x="18" y="97"/>
                  </a:cubicBezTo>
                  <a:cubicBezTo>
                    <a:pt x="18" y="97"/>
                    <a:pt x="13" y="93"/>
                    <a:pt x="10" y="97"/>
                  </a:cubicBezTo>
                  <a:cubicBezTo>
                    <a:pt x="7" y="101"/>
                    <a:pt x="4" y="103"/>
                    <a:pt x="4" y="103"/>
                  </a:cubicBezTo>
                  <a:cubicBezTo>
                    <a:pt x="4" y="103"/>
                    <a:pt x="0" y="105"/>
                    <a:pt x="2" y="111"/>
                  </a:cubicBezTo>
                  <a:cubicBezTo>
                    <a:pt x="3" y="117"/>
                    <a:pt x="7" y="136"/>
                    <a:pt x="21" y="151"/>
                  </a:cubicBezTo>
                  <a:cubicBezTo>
                    <a:pt x="21" y="151"/>
                    <a:pt x="24" y="158"/>
                    <a:pt x="30" y="162"/>
                  </a:cubicBezTo>
                  <a:cubicBezTo>
                    <a:pt x="30" y="162"/>
                    <a:pt x="33" y="156"/>
                    <a:pt x="32" y="151"/>
                  </a:cubicBezTo>
                  <a:cubicBezTo>
                    <a:pt x="32" y="151"/>
                    <a:pt x="36" y="149"/>
                    <a:pt x="33" y="144"/>
                  </a:cubicBezTo>
                  <a:cubicBezTo>
                    <a:pt x="28" y="140"/>
                    <a:pt x="28" y="140"/>
                    <a:pt x="28" y="140"/>
                  </a:cubicBezTo>
                  <a:cubicBezTo>
                    <a:pt x="28" y="140"/>
                    <a:pt x="15" y="125"/>
                    <a:pt x="15" y="117"/>
                  </a:cubicBezTo>
                  <a:cubicBezTo>
                    <a:pt x="15" y="117"/>
                    <a:pt x="20" y="114"/>
                    <a:pt x="37" y="131"/>
                  </a:cubicBezTo>
                  <a:cubicBezTo>
                    <a:pt x="54" y="147"/>
                    <a:pt x="71" y="154"/>
                    <a:pt x="97" y="149"/>
                  </a:cubicBezTo>
                  <a:cubicBezTo>
                    <a:pt x="97" y="149"/>
                    <a:pt x="111" y="166"/>
                    <a:pt x="140" y="177"/>
                  </a:cubicBezTo>
                  <a:cubicBezTo>
                    <a:pt x="140" y="177"/>
                    <a:pt x="143" y="178"/>
                    <a:pt x="146" y="181"/>
                  </a:cubicBezTo>
                  <a:cubicBezTo>
                    <a:pt x="148" y="184"/>
                    <a:pt x="167" y="206"/>
                    <a:pt x="183" y="215"/>
                  </a:cubicBezTo>
                  <a:cubicBezTo>
                    <a:pt x="183" y="215"/>
                    <a:pt x="187" y="221"/>
                    <a:pt x="191" y="223"/>
                  </a:cubicBezTo>
                  <a:cubicBezTo>
                    <a:pt x="191" y="223"/>
                    <a:pt x="195" y="216"/>
                    <a:pt x="192" y="212"/>
                  </a:cubicBezTo>
                  <a:close/>
                  <a:moveTo>
                    <a:pt x="120" y="51"/>
                  </a:moveTo>
                  <a:cubicBezTo>
                    <a:pt x="120" y="51"/>
                    <a:pt x="126" y="47"/>
                    <a:pt x="128" y="46"/>
                  </a:cubicBezTo>
                  <a:cubicBezTo>
                    <a:pt x="130" y="46"/>
                    <a:pt x="130" y="48"/>
                    <a:pt x="130" y="48"/>
                  </a:cubicBezTo>
                  <a:cubicBezTo>
                    <a:pt x="132" y="58"/>
                    <a:pt x="132" y="58"/>
                    <a:pt x="132" y="58"/>
                  </a:cubicBezTo>
                  <a:cubicBezTo>
                    <a:pt x="132" y="58"/>
                    <a:pt x="134" y="62"/>
                    <a:pt x="128" y="62"/>
                  </a:cubicBezTo>
                  <a:cubicBezTo>
                    <a:pt x="122" y="62"/>
                    <a:pt x="120" y="57"/>
                    <a:pt x="119" y="54"/>
                  </a:cubicBezTo>
                  <a:cubicBezTo>
                    <a:pt x="118" y="51"/>
                    <a:pt x="120" y="51"/>
                    <a:pt x="120" y="51"/>
                  </a:cubicBezTo>
                  <a:close/>
                  <a:moveTo>
                    <a:pt x="111" y="51"/>
                  </a:moveTo>
                  <a:cubicBezTo>
                    <a:pt x="114" y="51"/>
                    <a:pt x="114" y="53"/>
                    <a:pt x="114" y="53"/>
                  </a:cubicBezTo>
                  <a:cubicBezTo>
                    <a:pt x="114" y="53"/>
                    <a:pt x="114" y="55"/>
                    <a:pt x="116" y="58"/>
                  </a:cubicBezTo>
                  <a:cubicBezTo>
                    <a:pt x="117" y="61"/>
                    <a:pt x="111" y="60"/>
                    <a:pt x="106" y="56"/>
                  </a:cubicBezTo>
                  <a:cubicBezTo>
                    <a:pt x="101" y="53"/>
                    <a:pt x="109" y="51"/>
                    <a:pt x="111" y="51"/>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30" name="Freeform 223"/>
            <p:cNvSpPr>
              <a:spLocks noEditPoints="1"/>
            </p:cNvSpPr>
            <p:nvPr/>
          </p:nvSpPr>
          <p:spPr bwMode="auto">
            <a:xfrm>
              <a:off x="2093913" y="3797300"/>
              <a:ext cx="346075" cy="471488"/>
            </a:xfrm>
            <a:custGeom>
              <a:avLst/>
              <a:gdLst>
                <a:gd name="T0" fmla="*/ 94 w 154"/>
                <a:gd name="T1" fmla="*/ 38 h 209"/>
                <a:gd name="T2" fmla="*/ 79 w 154"/>
                <a:gd name="T3" fmla="*/ 28 h 209"/>
                <a:gd name="T4" fmla="*/ 92 w 154"/>
                <a:gd name="T5" fmla="*/ 15 h 209"/>
                <a:gd name="T6" fmla="*/ 76 w 154"/>
                <a:gd name="T7" fmla="*/ 1 h 209"/>
                <a:gd name="T8" fmla="*/ 65 w 154"/>
                <a:gd name="T9" fmla="*/ 16 h 209"/>
                <a:gd name="T10" fmla="*/ 76 w 154"/>
                <a:gd name="T11" fmla="*/ 6 h 209"/>
                <a:gd name="T12" fmla="*/ 87 w 154"/>
                <a:gd name="T13" fmla="*/ 15 h 209"/>
                <a:gd name="T14" fmla="*/ 75 w 154"/>
                <a:gd name="T15" fmla="*/ 25 h 209"/>
                <a:gd name="T16" fmla="*/ 73 w 154"/>
                <a:gd name="T17" fmla="*/ 38 h 209"/>
                <a:gd name="T18" fmla="*/ 59 w 154"/>
                <a:gd name="T19" fmla="*/ 57 h 209"/>
                <a:gd name="T20" fmla="*/ 77 w 154"/>
                <a:gd name="T21" fmla="*/ 209 h 209"/>
                <a:gd name="T22" fmla="*/ 94 w 154"/>
                <a:gd name="T23" fmla="*/ 56 h 209"/>
                <a:gd name="T24" fmla="*/ 95 w 154"/>
                <a:gd name="T25" fmla="*/ 100 h 209"/>
                <a:gd name="T26" fmla="*/ 94 w 154"/>
                <a:gd name="T27" fmla="*/ 85 h 209"/>
                <a:gd name="T28" fmla="*/ 64 w 154"/>
                <a:gd name="T29" fmla="*/ 68 h 209"/>
                <a:gd name="T30" fmla="*/ 65 w 154"/>
                <a:gd name="T31" fmla="*/ 83 h 209"/>
                <a:gd name="T32" fmla="*/ 64 w 154"/>
                <a:gd name="T33" fmla="*/ 68 h 209"/>
                <a:gd name="T34" fmla="*/ 54 w 154"/>
                <a:gd name="T35" fmla="*/ 100 h 209"/>
                <a:gd name="T36" fmla="*/ 76 w 154"/>
                <a:gd name="T37" fmla="*/ 102 h 209"/>
                <a:gd name="T38" fmla="*/ 53 w 154"/>
                <a:gd name="T39" fmla="*/ 106 h 209"/>
                <a:gd name="T40" fmla="*/ 53 w 154"/>
                <a:gd name="T41" fmla="*/ 114 h 209"/>
                <a:gd name="T42" fmla="*/ 76 w 154"/>
                <a:gd name="T43" fmla="*/ 147 h 209"/>
                <a:gd name="T44" fmla="*/ 53 w 154"/>
                <a:gd name="T45" fmla="*/ 114 h 209"/>
                <a:gd name="T46" fmla="*/ 98 w 154"/>
                <a:gd name="T47" fmla="*/ 183 h 209"/>
                <a:gd name="T48" fmla="*/ 90 w 154"/>
                <a:gd name="T49" fmla="*/ 185 h 209"/>
                <a:gd name="T50" fmla="*/ 63 w 154"/>
                <a:gd name="T51" fmla="*/ 178 h 209"/>
                <a:gd name="T52" fmla="*/ 37 w 154"/>
                <a:gd name="T53" fmla="*/ 186 h 209"/>
                <a:gd name="T54" fmla="*/ 36 w 154"/>
                <a:gd name="T55" fmla="*/ 155 h 209"/>
                <a:gd name="T56" fmla="*/ 37 w 154"/>
                <a:gd name="T57" fmla="*/ 154 h 209"/>
                <a:gd name="T58" fmla="*/ 50 w 154"/>
                <a:gd name="T59" fmla="*/ 137 h 209"/>
                <a:gd name="T60" fmla="*/ 53 w 154"/>
                <a:gd name="T61" fmla="*/ 139 h 209"/>
                <a:gd name="T62" fmla="*/ 76 w 154"/>
                <a:gd name="T63" fmla="*/ 156 h 209"/>
                <a:gd name="T64" fmla="*/ 83 w 154"/>
                <a:gd name="T65" fmla="*/ 155 h 209"/>
                <a:gd name="T66" fmla="*/ 106 w 154"/>
                <a:gd name="T67" fmla="*/ 155 h 209"/>
                <a:gd name="T68" fmla="*/ 83 w 154"/>
                <a:gd name="T69" fmla="*/ 133 h 209"/>
                <a:gd name="T70" fmla="*/ 84 w 154"/>
                <a:gd name="T71" fmla="*/ 118 h 209"/>
                <a:gd name="T72" fmla="*/ 106 w 154"/>
                <a:gd name="T73" fmla="*/ 119 h 209"/>
                <a:gd name="T74" fmla="*/ 107 w 154"/>
                <a:gd name="T75" fmla="*/ 133 h 209"/>
                <a:gd name="T76" fmla="*/ 122 w 154"/>
                <a:gd name="T77" fmla="*/ 154 h 209"/>
                <a:gd name="T78" fmla="*/ 121 w 154"/>
                <a:gd name="T79" fmla="*/ 155 h 209"/>
                <a:gd name="T80" fmla="*/ 119 w 154"/>
                <a:gd name="T81" fmla="*/ 18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209">
                  <a:moveTo>
                    <a:pt x="94" y="56"/>
                  </a:moveTo>
                  <a:cubicBezTo>
                    <a:pt x="94" y="38"/>
                    <a:pt x="94" y="38"/>
                    <a:pt x="94" y="38"/>
                  </a:cubicBezTo>
                  <a:cubicBezTo>
                    <a:pt x="79" y="38"/>
                    <a:pt x="79" y="38"/>
                    <a:pt x="79" y="38"/>
                  </a:cubicBezTo>
                  <a:cubicBezTo>
                    <a:pt x="79" y="28"/>
                    <a:pt x="79" y="28"/>
                    <a:pt x="79" y="28"/>
                  </a:cubicBezTo>
                  <a:cubicBezTo>
                    <a:pt x="79" y="28"/>
                    <a:pt x="80" y="28"/>
                    <a:pt x="80" y="28"/>
                  </a:cubicBezTo>
                  <a:cubicBezTo>
                    <a:pt x="85" y="27"/>
                    <a:pt x="92" y="22"/>
                    <a:pt x="92" y="15"/>
                  </a:cubicBezTo>
                  <a:cubicBezTo>
                    <a:pt x="92" y="11"/>
                    <a:pt x="91" y="7"/>
                    <a:pt x="88" y="4"/>
                  </a:cubicBezTo>
                  <a:cubicBezTo>
                    <a:pt x="86" y="2"/>
                    <a:pt x="82" y="0"/>
                    <a:pt x="76" y="1"/>
                  </a:cubicBezTo>
                  <a:cubicBezTo>
                    <a:pt x="68" y="1"/>
                    <a:pt x="63" y="5"/>
                    <a:pt x="63" y="13"/>
                  </a:cubicBezTo>
                  <a:cubicBezTo>
                    <a:pt x="62" y="14"/>
                    <a:pt x="63" y="16"/>
                    <a:pt x="65" y="16"/>
                  </a:cubicBezTo>
                  <a:cubicBezTo>
                    <a:pt x="66" y="16"/>
                    <a:pt x="68" y="15"/>
                    <a:pt x="68" y="14"/>
                  </a:cubicBezTo>
                  <a:cubicBezTo>
                    <a:pt x="68" y="10"/>
                    <a:pt x="70" y="7"/>
                    <a:pt x="76" y="6"/>
                  </a:cubicBezTo>
                  <a:cubicBezTo>
                    <a:pt x="80" y="6"/>
                    <a:pt x="83" y="7"/>
                    <a:pt x="84" y="8"/>
                  </a:cubicBezTo>
                  <a:cubicBezTo>
                    <a:pt x="86" y="10"/>
                    <a:pt x="87" y="12"/>
                    <a:pt x="87" y="15"/>
                  </a:cubicBezTo>
                  <a:cubicBezTo>
                    <a:pt x="87" y="19"/>
                    <a:pt x="82" y="22"/>
                    <a:pt x="79" y="22"/>
                  </a:cubicBezTo>
                  <a:cubicBezTo>
                    <a:pt x="77" y="23"/>
                    <a:pt x="76" y="24"/>
                    <a:pt x="75" y="25"/>
                  </a:cubicBezTo>
                  <a:cubicBezTo>
                    <a:pt x="73" y="29"/>
                    <a:pt x="73" y="29"/>
                    <a:pt x="73" y="29"/>
                  </a:cubicBezTo>
                  <a:cubicBezTo>
                    <a:pt x="73" y="38"/>
                    <a:pt x="73" y="38"/>
                    <a:pt x="73" y="38"/>
                  </a:cubicBezTo>
                  <a:cubicBezTo>
                    <a:pt x="59" y="38"/>
                    <a:pt x="59" y="38"/>
                    <a:pt x="59" y="38"/>
                  </a:cubicBezTo>
                  <a:cubicBezTo>
                    <a:pt x="59" y="57"/>
                    <a:pt x="59" y="57"/>
                    <a:pt x="59" y="57"/>
                  </a:cubicBezTo>
                  <a:cubicBezTo>
                    <a:pt x="25" y="65"/>
                    <a:pt x="0" y="95"/>
                    <a:pt x="0" y="132"/>
                  </a:cubicBezTo>
                  <a:cubicBezTo>
                    <a:pt x="0" y="175"/>
                    <a:pt x="34" y="209"/>
                    <a:pt x="77" y="209"/>
                  </a:cubicBezTo>
                  <a:cubicBezTo>
                    <a:pt x="120" y="209"/>
                    <a:pt x="154" y="175"/>
                    <a:pt x="154" y="132"/>
                  </a:cubicBezTo>
                  <a:cubicBezTo>
                    <a:pt x="154" y="95"/>
                    <a:pt x="129" y="64"/>
                    <a:pt x="94" y="56"/>
                  </a:cubicBezTo>
                  <a:close/>
                  <a:moveTo>
                    <a:pt x="98" y="116"/>
                  </a:moveTo>
                  <a:cubicBezTo>
                    <a:pt x="104" y="105"/>
                    <a:pt x="95" y="100"/>
                    <a:pt x="95" y="100"/>
                  </a:cubicBezTo>
                  <a:cubicBezTo>
                    <a:pt x="86" y="108"/>
                    <a:pt x="91" y="116"/>
                    <a:pt x="91" y="116"/>
                  </a:cubicBezTo>
                  <a:cubicBezTo>
                    <a:pt x="72" y="101"/>
                    <a:pt x="94" y="85"/>
                    <a:pt x="94" y="85"/>
                  </a:cubicBezTo>
                  <a:cubicBezTo>
                    <a:pt x="116" y="103"/>
                    <a:pt x="98" y="116"/>
                    <a:pt x="98" y="116"/>
                  </a:cubicBezTo>
                  <a:close/>
                  <a:moveTo>
                    <a:pt x="64" y="68"/>
                  </a:moveTo>
                  <a:cubicBezTo>
                    <a:pt x="86" y="85"/>
                    <a:pt x="68" y="98"/>
                    <a:pt x="68" y="98"/>
                  </a:cubicBezTo>
                  <a:cubicBezTo>
                    <a:pt x="74" y="88"/>
                    <a:pt x="65" y="83"/>
                    <a:pt x="65" y="83"/>
                  </a:cubicBezTo>
                  <a:cubicBezTo>
                    <a:pt x="56" y="91"/>
                    <a:pt x="61" y="99"/>
                    <a:pt x="61" y="99"/>
                  </a:cubicBezTo>
                  <a:cubicBezTo>
                    <a:pt x="42" y="83"/>
                    <a:pt x="64" y="68"/>
                    <a:pt x="64" y="68"/>
                  </a:cubicBezTo>
                  <a:close/>
                  <a:moveTo>
                    <a:pt x="53" y="102"/>
                  </a:moveTo>
                  <a:cubicBezTo>
                    <a:pt x="53" y="101"/>
                    <a:pt x="54" y="100"/>
                    <a:pt x="54" y="100"/>
                  </a:cubicBezTo>
                  <a:cubicBezTo>
                    <a:pt x="75" y="100"/>
                    <a:pt x="75" y="100"/>
                    <a:pt x="75" y="100"/>
                  </a:cubicBezTo>
                  <a:cubicBezTo>
                    <a:pt x="75" y="100"/>
                    <a:pt x="76" y="101"/>
                    <a:pt x="76" y="102"/>
                  </a:cubicBezTo>
                  <a:cubicBezTo>
                    <a:pt x="76" y="122"/>
                    <a:pt x="76" y="122"/>
                    <a:pt x="76" y="122"/>
                  </a:cubicBezTo>
                  <a:cubicBezTo>
                    <a:pt x="63" y="117"/>
                    <a:pt x="56" y="110"/>
                    <a:pt x="53" y="106"/>
                  </a:cubicBezTo>
                  <a:lnTo>
                    <a:pt x="53" y="102"/>
                  </a:lnTo>
                  <a:close/>
                  <a:moveTo>
                    <a:pt x="53" y="114"/>
                  </a:moveTo>
                  <a:cubicBezTo>
                    <a:pt x="60" y="123"/>
                    <a:pt x="71" y="127"/>
                    <a:pt x="76" y="128"/>
                  </a:cubicBezTo>
                  <a:cubicBezTo>
                    <a:pt x="76" y="147"/>
                    <a:pt x="76" y="147"/>
                    <a:pt x="76" y="147"/>
                  </a:cubicBezTo>
                  <a:cubicBezTo>
                    <a:pt x="63" y="143"/>
                    <a:pt x="56" y="135"/>
                    <a:pt x="53" y="131"/>
                  </a:cubicBezTo>
                  <a:lnTo>
                    <a:pt x="53" y="114"/>
                  </a:lnTo>
                  <a:close/>
                  <a:moveTo>
                    <a:pt x="119" y="186"/>
                  </a:moveTo>
                  <a:cubicBezTo>
                    <a:pt x="114" y="177"/>
                    <a:pt x="98" y="183"/>
                    <a:pt x="98" y="183"/>
                  </a:cubicBezTo>
                  <a:cubicBezTo>
                    <a:pt x="98" y="182"/>
                    <a:pt x="96" y="180"/>
                    <a:pt x="95" y="179"/>
                  </a:cubicBezTo>
                  <a:cubicBezTo>
                    <a:pt x="92" y="180"/>
                    <a:pt x="90" y="183"/>
                    <a:pt x="90" y="185"/>
                  </a:cubicBezTo>
                  <a:cubicBezTo>
                    <a:pt x="90" y="185"/>
                    <a:pt x="74" y="178"/>
                    <a:pt x="68" y="187"/>
                  </a:cubicBezTo>
                  <a:cubicBezTo>
                    <a:pt x="68" y="187"/>
                    <a:pt x="67" y="183"/>
                    <a:pt x="63" y="178"/>
                  </a:cubicBezTo>
                  <a:cubicBezTo>
                    <a:pt x="60" y="180"/>
                    <a:pt x="59" y="182"/>
                    <a:pt x="58" y="184"/>
                  </a:cubicBezTo>
                  <a:cubicBezTo>
                    <a:pt x="58" y="184"/>
                    <a:pt x="42" y="177"/>
                    <a:pt x="37" y="186"/>
                  </a:cubicBezTo>
                  <a:cubicBezTo>
                    <a:pt x="37" y="186"/>
                    <a:pt x="30" y="172"/>
                    <a:pt x="16" y="170"/>
                  </a:cubicBezTo>
                  <a:cubicBezTo>
                    <a:pt x="16" y="170"/>
                    <a:pt x="33" y="167"/>
                    <a:pt x="36" y="155"/>
                  </a:cubicBezTo>
                  <a:cubicBezTo>
                    <a:pt x="36" y="155"/>
                    <a:pt x="41" y="161"/>
                    <a:pt x="48" y="160"/>
                  </a:cubicBezTo>
                  <a:cubicBezTo>
                    <a:pt x="46" y="157"/>
                    <a:pt x="42" y="152"/>
                    <a:pt x="37" y="154"/>
                  </a:cubicBezTo>
                  <a:cubicBezTo>
                    <a:pt x="37" y="154"/>
                    <a:pt x="40" y="143"/>
                    <a:pt x="33" y="135"/>
                  </a:cubicBezTo>
                  <a:cubicBezTo>
                    <a:pt x="33" y="135"/>
                    <a:pt x="43" y="142"/>
                    <a:pt x="50" y="137"/>
                  </a:cubicBezTo>
                  <a:cubicBezTo>
                    <a:pt x="50" y="137"/>
                    <a:pt x="50" y="141"/>
                    <a:pt x="53" y="144"/>
                  </a:cubicBezTo>
                  <a:cubicBezTo>
                    <a:pt x="53" y="139"/>
                    <a:pt x="53" y="139"/>
                    <a:pt x="53" y="139"/>
                  </a:cubicBezTo>
                  <a:cubicBezTo>
                    <a:pt x="60" y="148"/>
                    <a:pt x="72" y="152"/>
                    <a:pt x="76" y="153"/>
                  </a:cubicBezTo>
                  <a:cubicBezTo>
                    <a:pt x="76" y="156"/>
                    <a:pt x="76" y="156"/>
                    <a:pt x="76" y="156"/>
                  </a:cubicBezTo>
                  <a:cubicBezTo>
                    <a:pt x="77" y="155"/>
                    <a:pt x="78" y="155"/>
                    <a:pt x="79" y="155"/>
                  </a:cubicBezTo>
                  <a:cubicBezTo>
                    <a:pt x="81" y="155"/>
                    <a:pt x="82" y="155"/>
                    <a:pt x="83" y="155"/>
                  </a:cubicBezTo>
                  <a:cubicBezTo>
                    <a:pt x="83" y="141"/>
                    <a:pt x="83" y="141"/>
                    <a:pt x="83" y="141"/>
                  </a:cubicBezTo>
                  <a:cubicBezTo>
                    <a:pt x="90" y="150"/>
                    <a:pt x="102" y="154"/>
                    <a:pt x="106" y="155"/>
                  </a:cubicBezTo>
                  <a:cubicBezTo>
                    <a:pt x="106" y="149"/>
                    <a:pt x="106" y="149"/>
                    <a:pt x="106" y="149"/>
                  </a:cubicBezTo>
                  <a:cubicBezTo>
                    <a:pt x="93" y="145"/>
                    <a:pt x="86" y="137"/>
                    <a:pt x="83" y="133"/>
                  </a:cubicBezTo>
                  <a:cubicBezTo>
                    <a:pt x="83" y="119"/>
                    <a:pt x="83" y="119"/>
                    <a:pt x="83" y="119"/>
                  </a:cubicBezTo>
                  <a:cubicBezTo>
                    <a:pt x="83" y="119"/>
                    <a:pt x="84" y="118"/>
                    <a:pt x="84" y="118"/>
                  </a:cubicBezTo>
                  <a:cubicBezTo>
                    <a:pt x="104" y="118"/>
                    <a:pt x="104" y="118"/>
                    <a:pt x="104" y="118"/>
                  </a:cubicBezTo>
                  <a:cubicBezTo>
                    <a:pt x="105" y="118"/>
                    <a:pt x="106" y="119"/>
                    <a:pt x="106" y="119"/>
                  </a:cubicBezTo>
                  <a:cubicBezTo>
                    <a:pt x="106" y="139"/>
                    <a:pt x="106" y="139"/>
                    <a:pt x="106" y="139"/>
                  </a:cubicBezTo>
                  <a:cubicBezTo>
                    <a:pt x="107" y="136"/>
                    <a:pt x="107" y="133"/>
                    <a:pt x="107" y="133"/>
                  </a:cubicBezTo>
                  <a:cubicBezTo>
                    <a:pt x="115" y="140"/>
                    <a:pt x="128" y="133"/>
                    <a:pt x="128" y="133"/>
                  </a:cubicBezTo>
                  <a:cubicBezTo>
                    <a:pt x="119" y="141"/>
                    <a:pt x="122" y="154"/>
                    <a:pt x="122" y="154"/>
                  </a:cubicBezTo>
                  <a:cubicBezTo>
                    <a:pt x="117" y="152"/>
                    <a:pt x="112" y="156"/>
                    <a:pt x="110" y="159"/>
                  </a:cubicBezTo>
                  <a:cubicBezTo>
                    <a:pt x="116" y="160"/>
                    <a:pt x="121" y="155"/>
                    <a:pt x="121" y="155"/>
                  </a:cubicBezTo>
                  <a:cubicBezTo>
                    <a:pt x="123" y="167"/>
                    <a:pt x="141" y="169"/>
                    <a:pt x="141" y="169"/>
                  </a:cubicBezTo>
                  <a:cubicBezTo>
                    <a:pt x="126" y="171"/>
                    <a:pt x="119" y="186"/>
                    <a:pt x="119" y="186"/>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31" name="Freeform 224"/>
            <p:cNvSpPr>
              <a:spLocks noEditPoints="1"/>
            </p:cNvSpPr>
            <p:nvPr/>
          </p:nvSpPr>
          <p:spPr bwMode="auto">
            <a:xfrm>
              <a:off x="2722563" y="3819525"/>
              <a:ext cx="369887" cy="428625"/>
            </a:xfrm>
            <a:custGeom>
              <a:avLst/>
              <a:gdLst>
                <a:gd name="T0" fmla="*/ 162 w 164"/>
                <a:gd name="T1" fmla="*/ 126 h 190"/>
                <a:gd name="T2" fmla="*/ 140 w 164"/>
                <a:gd name="T3" fmla="*/ 122 h 190"/>
                <a:gd name="T4" fmla="*/ 130 w 164"/>
                <a:gd name="T5" fmla="*/ 115 h 190"/>
                <a:gd name="T6" fmla="*/ 138 w 164"/>
                <a:gd name="T7" fmla="*/ 96 h 190"/>
                <a:gd name="T8" fmla="*/ 130 w 164"/>
                <a:gd name="T9" fmla="*/ 75 h 190"/>
                <a:gd name="T10" fmla="*/ 140 w 164"/>
                <a:gd name="T11" fmla="*/ 68 h 190"/>
                <a:gd name="T12" fmla="*/ 162 w 164"/>
                <a:gd name="T13" fmla="*/ 64 h 190"/>
                <a:gd name="T14" fmla="*/ 164 w 164"/>
                <a:gd name="T15" fmla="*/ 48 h 190"/>
                <a:gd name="T16" fmla="*/ 149 w 164"/>
                <a:gd name="T17" fmla="*/ 41 h 190"/>
                <a:gd name="T18" fmla="*/ 134 w 164"/>
                <a:gd name="T19" fmla="*/ 58 h 190"/>
                <a:gd name="T20" fmla="*/ 124 w 164"/>
                <a:gd name="T21" fmla="*/ 64 h 190"/>
                <a:gd name="T22" fmla="*/ 110 w 164"/>
                <a:gd name="T23" fmla="*/ 47 h 190"/>
                <a:gd name="T24" fmla="*/ 88 w 164"/>
                <a:gd name="T25" fmla="*/ 44 h 190"/>
                <a:gd name="T26" fmla="*/ 88 w 164"/>
                <a:gd name="T27" fmla="*/ 32 h 190"/>
                <a:gd name="T28" fmla="*/ 95 w 164"/>
                <a:gd name="T29" fmla="*/ 11 h 190"/>
                <a:gd name="T30" fmla="*/ 82 w 164"/>
                <a:gd name="T31" fmla="*/ 0 h 190"/>
                <a:gd name="T32" fmla="*/ 69 w 164"/>
                <a:gd name="T33" fmla="*/ 11 h 190"/>
                <a:gd name="T34" fmla="*/ 76 w 164"/>
                <a:gd name="T35" fmla="*/ 32 h 190"/>
                <a:gd name="T36" fmla="*/ 76 w 164"/>
                <a:gd name="T37" fmla="*/ 44 h 190"/>
                <a:gd name="T38" fmla="*/ 55 w 164"/>
                <a:gd name="T39" fmla="*/ 47 h 190"/>
                <a:gd name="T40" fmla="*/ 40 w 164"/>
                <a:gd name="T41" fmla="*/ 64 h 190"/>
                <a:gd name="T42" fmla="*/ 30 w 164"/>
                <a:gd name="T43" fmla="*/ 58 h 190"/>
                <a:gd name="T44" fmla="*/ 15 w 164"/>
                <a:gd name="T45" fmla="*/ 41 h 190"/>
                <a:gd name="T46" fmla="*/ 0 w 164"/>
                <a:gd name="T47" fmla="*/ 48 h 190"/>
                <a:gd name="T48" fmla="*/ 2 w 164"/>
                <a:gd name="T49" fmla="*/ 64 h 190"/>
                <a:gd name="T50" fmla="*/ 24 w 164"/>
                <a:gd name="T51" fmla="*/ 68 h 190"/>
                <a:gd name="T52" fmla="*/ 34 w 164"/>
                <a:gd name="T53" fmla="*/ 75 h 190"/>
                <a:gd name="T54" fmla="*/ 26 w 164"/>
                <a:gd name="T55" fmla="*/ 95 h 190"/>
                <a:gd name="T56" fmla="*/ 34 w 164"/>
                <a:gd name="T57" fmla="*/ 115 h 190"/>
                <a:gd name="T58" fmla="*/ 24 w 164"/>
                <a:gd name="T59" fmla="*/ 122 h 190"/>
                <a:gd name="T60" fmla="*/ 2 w 164"/>
                <a:gd name="T61" fmla="*/ 126 h 190"/>
                <a:gd name="T62" fmla="*/ 0 w 164"/>
                <a:gd name="T63" fmla="*/ 142 h 190"/>
                <a:gd name="T64" fmla="*/ 15 w 164"/>
                <a:gd name="T65" fmla="*/ 149 h 190"/>
                <a:gd name="T66" fmla="*/ 30 w 164"/>
                <a:gd name="T67" fmla="*/ 132 h 190"/>
                <a:gd name="T68" fmla="*/ 40 w 164"/>
                <a:gd name="T69" fmla="*/ 126 h 190"/>
                <a:gd name="T70" fmla="*/ 54 w 164"/>
                <a:gd name="T71" fmla="*/ 143 h 190"/>
                <a:gd name="T72" fmla="*/ 76 w 164"/>
                <a:gd name="T73" fmla="*/ 146 h 190"/>
                <a:gd name="T74" fmla="*/ 76 w 164"/>
                <a:gd name="T75" fmla="*/ 158 h 190"/>
                <a:gd name="T76" fmla="*/ 69 w 164"/>
                <a:gd name="T77" fmla="*/ 179 h 190"/>
                <a:gd name="T78" fmla="*/ 82 w 164"/>
                <a:gd name="T79" fmla="*/ 190 h 190"/>
                <a:gd name="T80" fmla="*/ 95 w 164"/>
                <a:gd name="T81" fmla="*/ 179 h 190"/>
                <a:gd name="T82" fmla="*/ 88 w 164"/>
                <a:gd name="T83" fmla="*/ 158 h 190"/>
                <a:gd name="T84" fmla="*/ 88 w 164"/>
                <a:gd name="T85" fmla="*/ 146 h 190"/>
                <a:gd name="T86" fmla="*/ 109 w 164"/>
                <a:gd name="T87" fmla="*/ 143 h 190"/>
                <a:gd name="T88" fmla="*/ 124 w 164"/>
                <a:gd name="T89" fmla="*/ 126 h 190"/>
                <a:gd name="T90" fmla="*/ 134 w 164"/>
                <a:gd name="T91" fmla="*/ 132 h 190"/>
                <a:gd name="T92" fmla="*/ 149 w 164"/>
                <a:gd name="T93" fmla="*/ 149 h 190"/>
                <a:gd name="T94" fmla="*/ 164 w 164"/>
                <a:gd name="T95" fmla="*/ 142 h 190"/>
                <a:gd name="T96" fmla="*/ 105 w 164"/>
                <a:gd name="T97" fmla="*/ 74 h 190"/>
                <a:gd name="T98" fmla="*/ 88 w 164"/>
                <a:gd name="T99" fmla="*/ 64 h 190"/>
                <a:gd name="T100" fmla="*/ 74 w 164"/>
                <a:gd name="T101" fmla="*/ 77 h 190"/>
                <a:gd name="T102" fmla="*/ 76 w 164"/>
                <a:gd name="T103" fmla="*/ 65 h 190"/>
                <a:gd name="T104" fmla="*/ 63 w 164"/>
                <a:gd name="T105" fmla="*/ 99 h 190"/>
                <a:gd name="T106" fmla="*/ 76 w 164"/>
                <a:gd name="T107" fmla="*/ 126 h 190"/>
                <a:gd name="T108" fmla="*/ 76 w 164"/>
                <a:gd name="T109" fmla="*/ 115 h 190"/>
                <a:gd name="T110" fmla="*/ 73 w 164"/>
                <a:gd name="T111" fmla="*/ 101 h 190"/>
                <a:gd name="T112" fmla="*/ 82 w 164"/>
                <a:gd name="T113" fmla="*/ 85 h 190"/>
                <a:gd name="T114" fmla="*/ 82 w 164"/>
                <a:gd name="T115" fmla="*/ 106 h 190"/>
                <a:gd name="T116" fmla="*/ 107 w 164"/>
                <a:gd name="T117" fmla="*/ 116 h 190"/>
                <a:gd name="T118" fmla="*/ 113 w 164"/>
                <a:gd name="T119" fmla="*/ 106 h 190"/>
                <a:gd name="T120" fmla="*/ 113 w 164"/>
                <a:gd name="T12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0">
                  <a:moveTo>
                    <a:pt x="162" y="134"/>
                  </a:moveTo>
                  <a:cubicBezTo>
                    <a:pt x="155" y="130"/>
                    <a:pt x="155" y="130"/>
                    <a:pt x="155" y="130"/>
                  </a:cubicBezTo>
                  <a:cubicBezTo>
                    <a:pt x="162" y="126"/>
                    <a:pt x="162" y="126"/>
                    <a:pt x="162" y="126"/>
                  </a:cubicBezTo>
                  <a:cubicBezTo>
                    <a:pt x="152" y="120"/>
                    <a:pt x="152" y="120"/>
                    <a:pt x="152" y="120"/>
                  </a:cubicBezTo>
                  <a:cubicBezTo>
                    <a:pt x="144" y="124"/>
                    <a:pt x="144" y="124"/>
                    <a:pt x="144" y="124"/>
                  </a:cubicBezTo>
                  <a:cubicBezTo>
                    <a:pt x="140" y="122"/>
                    <a:pt x="140" y="122"/>
                    <a:pt x="140" y="122"/>
                  </a:cubicBezTo>
                  <a:cubicBezTo>
                    <a:pt x="153" y="115"/>
                    <a:pt x="153" y="115"/>
                    <a:pt x="153" y="115"/>
                  </a:cubicBezTo>
                  <a:cubicBezTo>
                    <a:pt x="143" y="109"/>
                    <a:pt x="143" y="109"/>
                    <a:pt x="143" y="109"/>
                  </a:cubicBezTo>
                  <a:cubicBezTo>
                    <a:pt x="130" y="115"/>
                    <a:pt x="130" y="115"/>
                    <a:pt x="130" y="115"/>
                  </a:cubicBezTo>
                  <a:cubicBezTo>
                    <a:pt x="124" y="112"/>
                    <a:pt x="124" y="112"/>
                    <a:pt x="124" y="112"/>
                  </a:cubicBezTo>
                  <a:cubicBezTo>
                    <a:pt x="124" y="100"/>
                    <a:pt x="124" y="100"/>
                    <a:pt x="124" y="100"/>
                  </a:cubicBezTo>
                  <a:cubicBezTo>
                    <a:pt x="138" y="96"/>
                    <a:pt x="138" y="96"/>
                    <a:pt x="138" y="96"/>
                  </a:cubicBezTo>
                  <a:cubicBezTo>
                    <a:pt x="124" y="90"/>
                    <a:pt x="124" y="90"/>
                    <a:pt x="124" y="90"/>
                  </a:cubicBezTo>
                  <a:cubicBezTo>
                    <a:pt x="124" y="78"/>
                    <a:pt x="124" y="78"/>
                    <a:pt x="124" y="78"/>
                  </a:cubicBezTo>
                  <a:cubicBezTo>
                    <a:pt x="130" y="75"/>
                    <a:pt x="130" y="75"/>
                    <a:pt x="130" y="75"/>
                  </a:cubicBezTo>
                  <a:cubicBezTo>
                    <a:pt x="143" y="81"/>
                    <a:pt x="143" y="81"/>
                    <a:pt x="143" y="81"/>
                  </a:cubicBezTo>
                  <a:cubicBezTo>
                    <a:pt x="153" y="75"/>
                    <a:pt x="153" y="75"/>
                    <a:pt x="153" y="75"/>
                  </a:cubicBezTo>
                  <a:cubicBezTo>
                    <a:pt x="140" y="68"/>
                    <a:pt x="140" y="68"/>
                    <a:pt x="140" y="68"/>
                  </a:cubicBezTo>
                  <a:cubicBezTo>
                    <a:pt x="144" y="66"/>
                    <a:pt x="144" y="66"/>
                    <a:pt x="144" y="66"/>
                  </a:cubicBezTo>
                  <a:cubicBezTo>
                    <a:pt x="152" y="70"/>
                    <a:pt x="152" y="70"/>
                    <a:pt x="152" y="70"/>
                  </a:cubicBezTo>
                  <a:cubicBezTo>
                    <a:pt x="162" y="64"/>
                    <a:pt x="162" y="64"/>
                    <a:pt x="162" y="64"/>
                  </a:cubicBezTo>
                  <a:cubicBezTo>
                    <a:pt x="155" y="60"/>
                    <a:pt x="155" y="60"/>
                    <a:pt x="155" y="60"/>
                  </a:cubicBezTo>
                  <a:cubicBezTo>
                    <a:pt x="162" y="56"/>
                    <a:pt x="162" y="56"/>
                    <a:pt x="162" y="56"/>
                  </a:cubicBezTo>
                  <a:cubicBezTo>
                    <a:pt x="164" y="48"/>
                    <a:pt x="164" y="48"/>
                    <a:pt x="164" y="48"/>
                  </a:cubicBezTo>
                  <a:cubicBezTo>
                    <a:pt x="156" y="45"/>
                    <a:pt x="156" y="45"/>
                    <a:pt x="156" y="45"/>
                  </a:cubicBezTo>
                  <a:cubicBezTo>
                    <a:pt x="149" y="50"/>
                    <a:pt x="149" y="50"/>
                    <a:pt x="149" y="50"/>
                  </a:cubicBezTo>
                  <a:cubicBezTo>
                    <a:pt x="149" y="41"/>
                    <a:pt x="149" y="41"/>
                    <a:pt x="149" y="41"/>
                  </a:cubicBezTo>
                  <a:cubicBezTo>
                    <a:pt x="138" y="47"/>
                    <a:pt x="138" y="47"/>
                    <a:pt x="138" y="47"/>
                  </a:cubicBezTo>
                  <a:cubicBezTo>
                    <a:pt x="138" y="56"/>
                    <a:pt x="138" y="56"/>
                    <a:pt x="138" y="56"/>
                  </a:cubicBezTo>
                  <a:cubicBezTo>
                    <a:pt x="134" y="58"/>
                    <a:pt x="134" y="58"/>
                    <a:pt x="134" y="58"/>
                  </a:cubicBezTo>
                  <a:cubicBezTo>
                    <a:pt x="135" y="43"/>
                    <a:pt x="135" y="43"/>
                    <a:pt x="135" y="43"/>
                  </a:cubicBezTo>
                  <a:cubicBezTo>
                    <a:pt x="124" y="49"/>
                    <a:pt x="124" y="49"/>
                    <a:pt x="124" y="49"/>
                  </a:cubicBezTo>
                  <a:cubicBezTo>
                    <a:pt x="124" y="64"/>
                    <a:pt x="124" y="64"/>
                    <a:pt x="124" y="64"/>
                  </a:cubicBezTo>
                  <a:cubicBezTo>
                    <a:pt x="117" y="68"/>
                    <a:pt x="117" y="68"/>
                    <a:pt x="117" y="68"/>
                  </a:cubicBezTo>
                  <a:cubicBezTo>
                    <a:pt x="107" y="63"/>
                    <a:pt x="107" y="63"/>
                    <a:pt x="107" y="63"/>
                  </a:cubicBezTo>
                  <a:cubicBezTo>
                    <a:pt x="110" y="47"/>
                    <a:pt x="110" y="47"/>
                    <a:pt x="110" y="47"/>
                  </a:cubicBezTo>
                  <a:cubicBezTo>
                    <a:pt x="97" y="57"/>
                    <a:pt x="97" y="57"/>
                    <a:pt x="97" y="57"/>
                  </a:cubicBezTo>
                  <a:cubicBezTo>
                    <a:pt x="88" y="52"/>
                    <a:pt x="88" y="52"/>
                    <a:pt x="88" y="52"/>
                  </a:cubicBezTo>
                  <a:cubicBezTo>
                    <a:pt x="88" y="44"/>
                    <a:pt x="88" y="44"/>
                    <a:pt x="88" y="44"/>
                  </a:cubicBezTo>
                  <a:cubicBezTo>
                    <a:pt x="101" y="36"/>
                    <a:pt x="101" y="36"/>
                    <a:pt x="101" y="36"/>
                  </a:cubicBezTo>
                  <a:cubicBezTo>
                    <a:pt x="101" y="24"/>
                    <a:pt x="101" y="24"/>
                    <a:pt x="101" y="24"/>
                  </a:cubicBezTo>
                  <a:cubicBezTo>
                    <a:pt x="88" y="32"/>
                    <a:pt x="88" y="32"/>
                    <a:pt x="88" y="32"/>
                  </a:cubicBezTo>
                  <a:cubicBezTo>
                    <a:pt x="88" y="27"/>
                    <a:pt x="88" y="27"/>
                    <a:pt x="88" y="27"/>
                  </a:cubicBezTo>
                  <a:cubicBezTo>
                    <a:pt x="95" y="23"/>
                    <a:pt x="95" y="23"/>
                    <a:pt x="95" y="23"/>
                  </a:cubicBezTo>
                  <a:cubicBezTo>
                    <a:pt x="95" y="11"/>
                    <a:pt x="95" y="11"/>
                    <a:pt x="95" y="11"/>
                  </a:cubicBezTo>
                  <a:cubicBezTo>
                    <a:pt x="88" y="15"/>
                    <a:pt x="88" y="15"/>
                    <a:pt x="88" y="15"/>
                  </a:cubicBezTo>
                  <a:cubicBezTo>
                    <a:pt x="88" y="6"/>
                    <a:pt x="88" y="6"/>
                    <a:pt x="88" y="6"/>
                  </a:cubicBezTo>
                  <a:cubicBezTo>
                    <a:pt x="82" y="0"/>
                    <a:pt x="82" y="0"/>
                    <a:pt x="82" y="0"/>
                  </a:cubicBezTo>
                  <a:cubicBezTo>
                    <a:pt x="76" y="6"/>
                    <a:pt x="76" y="6"/>
                    <a:pt x="76" y="6"/>
                  </a:cubicBezTo>
                  <a:cubicBezTo>
                    <a:pt x="76" y="15"/>
                    <a:pt x="76" y="15"/>
                    <a:pt x="76" y="15"/>
                  </a:cubicBezTo>
                  <a:cubicBezTo>
                    <a:pt x="69" y="11"/>
                    <a:pt x="69" y="11"/>
                    <a:pt x="69" y="11"/>
                  </a:cubicBezTo>
                  <a:cubicBezTo>
                    <a:pt x="69" y="23"/>
                    <a:pt x="69" y="23"/>
                    <a:pt x="69" y="23"/>
                  </a:cubicBezTo>
                  <a:cubicBezTo>
                    <a:pt x="76" y="27"/>
                    <a:pt x="76" y="27"/>
                    <a:pt x="76" y="27"/>
                  </a:cubicBezTo>
                  <a:cubicBezTo>
                    <a:pt x="76" y="32"/>
                    <a:pt x="76" y="32"/>
                    <a:pt x="76" y="32"/>
                  </a:cubicBezTo>
                  <a:cubicBezTo>
                    <a:pt x="63" y="24"/>
                    <a:pt x="63" y="24"/>
                    <a:pt x="63" y="24"/>
                  </a:cubicBezTo>
                  <a:cubicBezTo>
                    <a:pt x="63" y="36"/>
                    <a:pt x="63" y="36"/>
                    <a:pt x="63" y="36"/>
                  </a:cubicBezTo>
                  <a:cubicBezTo>
                    <a:pt x="76" y="44"/>
                    <a:pt x="76" y="44"/>
                    <a:pt x="76" y="44"/>
                  </a:cubicBezTo>
                  <a:cubicBezTo>
                    <a:pt x="76" y="52"/>
                    <a:pt x="76" y="52"/>
                    <a:pt x="76" y="52"/>
                  </a:cubicBezTo>
                  <a:cubicBezTo>
                    <a:pt x="67" y="57"/>
                    <a:pt x="67" y="57"/>
                    <a:pt x="67" y="57"/>
                  </a:cubicBezTo>
                  <a:cubicBezTo>
                    <a:pt x="55" y="47"/>
                    <a:pt x="55" y="47"/>
                    <a:pt x="55" y="47"/>
                  </a:cubicBezTo>
                  <a:cubicBezTo>
                    <a:pt x="57" y="63"/>
                    <a:pt x="57" y="63"/>
                    <a:pt x="57" y="63"/>
                  </a:cubicBezTo>
                  <a:cubicBezTo>
                    <a:pt x="48" y="68"/>
                    <a:pt x="48" y="68"/>
                    <a:pt x="48" y="68"/>
                  </a:cubicBezTo>
                  <a:cubicBezTo>
                    <a:pt x="40" y="64"/>
                    <a:pt x="40" y="64"/>
                    <a:pt x="40" y="64"/>
                  </a:cubicBezTo>
                  <a:cubicBezTo>
                    <a:pt x="40" y="49"/>
                    <a:pt x="40" y="49"/>
                    <a:pt x="40" y="49"/>
                  </a:cubicBezTo>
                  <a:cubicBezTo>
                    <a:pt x="29" y="43"/>
                    <a:pt x="29" y="43"/>
                    <a:pt x="29" y="43"/>
                  </a:cubicBezTo>
                  <a:cubicBezTo>
                    <a:pt x="30" y="58"/>
                    <a:pt x="30" y="58"/>
                    <a:pt x="30" y="58"/>
                  </a:cubicBezTo>
                  <a:cubicBezTo>
                    <a:pt x="26" y="56"/>
                    <a:pt x="26" y="56"/>
                    <a:pt x="26" y="56"/>
                  </a:cubicBezTo>
                  <a:cubicBezTo>
                    <a:pt x="26" y="47"/>
                    <a:pt x="26" y="47"/>
                    <a:pt x="26" y="47"/>
                  </a:cubicBezTo>
                  <a:cubicBezTo>
                    <a:pt x="15" y="41"/>
                    <a:pt x="15" y="41"/>
                    <a:pt x="15" y="41"/>
                  </a:cubicBezTo>
                  <a:cubicBezTo>
                    <a:pt x="15" y="50"/>
                    <a:pt x="15" y="50"/>
                    <a:pt x="15" y="50"/>
                  </a:cubicBezTo>
                  <a:cubicBezTo>
                    <a:pt x="8" y="45"/>
                    <a:pt x="8" y="45"/>
                    <a:pt x="8" y="45"/>
                  </a:cubicBezTo>
                  <a:cubicBezTo>
                    <a:pt x="0" y="48"/>
                    <a:pt x="0" y="48"/>
                    <a:pt x="0" y="48"/>
                  </a:cubicBezTo>
                  <a:cubicBezTo>
                    <a:pt x="2" y="56"/>
                    <a:pt x="2" y="56"/>
                    <a:pt x="2" y="56"/>
                  </a:cubicBezTo>
                  <a:cubicBezTo>
                    <a:pt x="9" y="60"/>
                    <a:pt x="9" y="60"/>
                    <a:pt x="9" y="60"/>
                  </a:cubicBezTo>
                  <a:cubicBezTo>
                    <a:pt x="2" y="64"/>
                    <a:pt x="2" y="64"/>
                    <a:pt x="2" y="64"/>
                  </a:cubicBezTo>
                  <a:cubicBezTo>
                    <a:pt x="12" y="70"/>
                    <a:pt x="12" y="70"/>
                    <a:pt x="12" y="70"/>
                  </a:cubicBezTo>
                  <a:cubicBezTo>
                    <a:pt x="20" y="66"/>
                    <a:pt x="20" y="66"/>
                    <a:pt x="20" y="66"/>
                  </a:cubicBezTo>
                  <a:cubicBezTo>
                    <a:pt x="24" y="68"/>
                    <a:pt x="24" y="68"/>
                    <a:pt x="24" y="68"/>
                  </a:cubicBezTo>
                  <a:cubicBezTo>
                    <a:pt x="11" y="75"/>
                    <a:pt x="11" y="75"/>
                    <a:pt x="11" y="75"/>
                  </a:cubicBezTo>
                  <a:cubicBezTo>
                    <a:pt x="21" y="81"/>
                    <a:pt x="21" y="81"/>
                    <a:pt x="21" y="81"/>
                  </a:cubicBezTo>
                  <a:cubicBezTo>
                    <a:pt x="34" y="75"/>
                    <a:pt x="34" y="75"/>
                    <a:pt x="34" y="75"/>
                  </a:cubicBezTo>
                  <a:cubicBezTo>
                    <a:pt x="41" y="78"/>
                    <a:pt x="41" y="78"/>
                    <a:pt x="41" y="78"/>
                  </a:cubicBezTo>
                  <a:cubicBezTo>
                    <a:pt x="41" y="89"/>
                    <a:pt x="41" y="89"/>
                    <a:pt x="41" y="89"/>
                  </a:cubicBezTo>
                  <a:cubicBezTo>
                    <a:pt x="26" y="95"/>
                    <a:pt x="26" y="95"/>
                    <a:pt x="26" y="95"/>
                  </a:cubicBezTo>
                  <a:cubicBezTo>
                    <a:pt x="41" y="101"/>
                    <a:pt x="41" y="101"/>
                    <a:pt x="41" y="101"/>
                  </a:cubicBezTo>
                  <a:cubicBezTo>
                    <a:pt x="41" y="111"/>
                    <a:pt x="41" y="111"/>
                    <a:pt x="41" y="111"/>
                  </a:cubicBezTo>
                  <a:cubicBezTo>
                    <a:pt x="34" y="115"/>
                    <a:pt x="34" y="115"/>
                    <a:pt x="34" y="115"/>
                  </a:cubicBezTo>
                  <a:cubicBezTo>
                    <a:pt x="21" y="109"/>
                    <a:pt x="21" y="109"/>
                    <a:pt x="21" y="109"/>
                  </a:cubicBezTo>
                  <a:cubicBezTo>
                    <a:pt x="11" y="115"/>
                    <a:pt x="11" y="115"/>
                    <a:pt x="11" y="115"/>
                  </a:cubicBezTo>
                  <a:cubicBezTo>
                    <a:pt x="24" y="122"/>
                    <a:pt x="24" y="122"/>
                    <a:pt x="24" y="122"/>
                  </a:cubicBezTo>
                  <a:cubicBezTo>
                    <a:pt x="20" y="124"/>
                    <a:pt x="20" y="124"/>
                    <a:pt x="20" y="124"/>
                  </a:cubicBezTo>
                  <a:cubicBezTo>
                    <a:pt x="12" y="120"/>
                    <a:pt x="12" y="120"/>
                    <a:pt x="12" y="120"/>
                  </a:cubicBezTo>
                  <a:cubicBezTo>
                    <a:pt x="2" y="126"/>
                    <a:pt x="2" y="126"/>
                    <a:pt x="2" y="126"/>
                  </a:cubicBezTo>
                  <a:cubicBezTo>
                    <a:pt x="9" y="130"/>
                    <a:pt x="9" y="130"/>
                    <a:pt x="9" y="130"/>
                  </a:cubicBezTo>
                  <a:cubicBezTo>
                    <a:pt x="2" y="134"/>
                    <a:pt x="2" y="134"/>
                    <a:pt x="2" y="134"/>
                  </a:cubicBezTo>
                  <a:cubicBezTo>
                    <a:pt x="0" y="142"/>
                    <a:pt x="0" y="142"/>
                    <a:pt x="0" y="142"/>
                  </a:cubicBezTo>
                  <a:cubicBezTo>
                    <a:pt x="8" y="145"/>
                    <a:pt x="8" y="145"/>
                    <a:pt x="8" y="145"/>
                  </a:cubicBezTo>
                  <a:cubicBezTo>
                    <a:pt x="15" y="140"/>
                    <a:pt x="15" y="140"/>
                    <a:pt x="15" y="140"/>
                  </a:cubicBezTo>
                  <a:cubicBezTo>
                    <a:pt x="15" y="149"/>
                    <a:pt x="15" y="149"/>
                    <a:pt x="15" y="149"/>
                  </a:cubicBezTo>
                  <a:cubicBezTo>
                    <a:pt x="26" y="143"/>
                    <a:pt x="26" y="143"/>
                    <a:pt x="26" y="143"/>
                  </a:cubicBezTo>
                  <a:cubicBezTo>
                    <a:pt x="26" y="134"/>
                    <a:pt x="26" y="134"/>
                    <a:pt x="26" y="134"/>
                  </a:cubicBezTo>
                  <a:cubicBezTo>
                    <a:pt x="30" y="132"/>
                    <a:pt x="30" y="132"/>
                    <a:pt x="30" y="132"/>
                  </a:cubicBezTo>
                  <a:cubicBezTo>
                    <a:pt x="29" y="146"/>
                    <a:pt x="29" y="146"/>
                    <a:pt x="29" y="146"/>
                  </a:cubicBezTo>
                  <a:cubicBezTo>
                    <a:pt x="40" y="141"/>
                    <a:pt x="40" y="141"/>
                    <a:pt x="40" y="141"/>
                  </a:cubicBezTo>
                  <a:cubicBezTo>
                    <a:pt x="40" y="126"/>
                    <a:pt x="40" y="126"/>
                    <a:pt x="40" y="126"/>
                  </a:cubicBezTo>
                  <a:cubicBezTo>
                    <a:pt x="47" y="122"/>
                    <a:pt x="47" y="122"/>
                    <a:pt x="47" y="122"/>
                  </a:cubicBezTo>
                  <a:cubicBezTo>
                    <a:pt x="57" y="128"/>
                    <a:pt x="57" y="128"/>
                    <a:pt x="57" y="128"/>
                  </a:cubicBezTo>
                  <a:cubicBezTo>
                    <a:pt x="54" y="143"/>
                    <a:pt x="54" y="143"/>
                    <a:pt x="54" y="143"/>
                  </a:cubicBezTo>
                  <a:cubicBezTo>
                    <a:pt x="66" y="133"/>
                    <a:pt x="66" y="133"/>
                    <a:pt x="66" y="133"/>
                  </a:cubicBezTo>
                  <a:cubicBezTo>
                    <a:pt x="76" y="139"/>
                    <a:pt x="76" y="139"/>
                    <a:pt x="76" y="139"/>
                  </a:cubicBezTo>
                  <a:cubicBezTo>
                    <a:pt x="76" y="146"/>
                    <a:pt x="76" y="146"/>
                    <a:pt x="76" y="146"/>
                  </a:cubicBezTo>
                  <a:cubicBezTo>
                    <a:pt x="63" y="154"/>
                    <a:pt x="63" y="154"/>
                    <a:pt x="63" y="154"/>
                  </a:cubicBezTo>
                  <a:cubicBezTo>
                    <a:pt x="63" y="166"/>
                    <a:pt x="63" y="166"/>
                    <a:pt x="63" y="166"/>
                  </a:cubicBezTo>
                  <a:cubicBezTo>
                    <a:pt x="76" y="158"/>
                    <a:pt x="76" y="158"/>
                    <a:pt x="76" y="158"/>
                  </a:cubicBezTo>
                  <a:cubicBezTo>
                    <a:pt x="76" y="163"/>
                    <a:pt x="76" y="163"/>
                    <a:pt x="76" y="163"/>
                  </a:cubicBezTo>
                  <a:cubicBezTo>
                    <a:pt x="69" y="167"/>
                    <a:pt x="69" y="167"/>
                    <a:pt x="69" y="167"/>
                  </a:cubicBezTo>
                  <a:cubicBezTo>
                    <a:pt x="69" y="179"/>
                    <a:pt x="69" y="179"/>
                    <a:pt x="69" y="179"/>
                  </a:cubicBezTo>
                  <a:cubicBezTo>
                    <a:pt x="76" y="175"/>
                    <a:pt x="76" y="175"/>
                    <a:pt x="76" y="175"/>
                  </a:cubicBezTo>
                  <a:cubicBezTo>
                    <a:pt x="76" y="184"/>
                    <a:pt x="76" y="184"/>
                    <a:pt x="76" y="184"/>
                  </a:cubicBezTo>
                  <a:cubicBezTo>
                    <a:pt x="82" y="190"/>
                    <a:pt x="82" y="190"/>
                    <a:pt x="82" y="190"/>
                  </a:cubicBezTo>
                  <a:cubicBezTo>
                    <a:pt x="88" y="184"/>
                    <a:pt x="88" y="184"/>
                    <a:pt x="88" y="184"/>
                  </a:cubicBezTo>
                  <a:cubicBezTo>
                    <a:pt x="88" y="175"/>
                    <a:pt x="88" y="175"/>
                    <a:pt x="88" y="175"/>
                  </a:cubicBezTo>
                  <a:cubicBezTo>
                    <a:pt x="95" y="179"/>
                    <a:pt x="95" y="179"/>
                    <a:pt x="95" y="179"/>
                  </a:cubicBezTo>
                  <a:cubicBezTo>
                    <a:pt x="95" y="167"/>
                    <a:pt x="95" y="167"/>
                    <a:pt x="95" y="167"/>
                  </a:cubicBezTo>
                  <a:cubicBezTo>
                    <a:pt x="88" y="163"/>
                    <a:pt x="88" y="163"/>
                    <a:pt x="88" y="163"/>
                  </a:cubicBezTo>
                  <a:cubicBezTo>
                    <a:pt x="88" y="158"/>
                    <a:pt x="88" y="158"/>
                    <a:pt x="88" y="158"/>
                  </a:cubicBezTo>
                  <a:cubicBezTo>
                    <a:pt x="101" y="166"/>
                    <a:pt x="101" y="166"/>
                    <a:pt x="101" y="166"/>
                  </a:cubicBezTo>
                  <a:cubicBezTo>
                    <a:pt x="101" y="154"/>
                    <a:pt x="101" y="154"/>
                    <a:pt x="101" y="154"/>
                  </a:cubicBezTo>
                  <a:cubicBezTo>
                    <a:pt x="88" y="146"/>
                    <a:pt x="88" y="146"/>
                    <a:pt x="88" y="146"/>
                  </a:cubicBezTo>
                  <a:cubicBezTo>
                    <a:pt x="88" y="139"/>
                    <a:pt x="88" y="139"/>
                    <a:pt x="88" y="139"/>
                  </a:cubicBezTo>
                  <a:cubicBezTo>
                    <a:pt x="98" y="134"/>
                    <a:pt x="98" y="134"/>
                    <a:pt x="98" y="134"/>
                  </a:cubicBezTo>
                  <a:cubicBezTo>
                    <a:pt x="109" y="143"/>
                    <a:pt x="109" y="143"/>
                    <a:pt x="109" y="143"/>
                  </a:cubicBezTo>
                  <a:cubicBezTo>
                    <a:pt x="108" y="128"/>
                    <a:pt x="108" y="128"/>
                    <a:pt x="108" y="128"/>
                  </a:cubicBezTo>
                  <a:cubicBezTo>
                    <a:pt x="118" y="122"/>
                    <a:pt x="118" y="122"/>
                    <a:pt x="118" y="122"/>
                  </a:cubicBezTo>
                  <a:cubicBezTo>
                    <a:pt x="124" y="126"/>
                    <a:pt x="124" y="126"/>
                    <a:pt x="124" y="126"/>
                  </a:cubicBezTo>
                  <a:cubicBezTo>
                    <a:pt x="124" y="141"/>
                    <a:pt x="124" y="141"/>
                    <a:pt x="124" y="141"/>
                  </a:cubicBezTo>
                  <a:cubicBezTo>
                    <a:pt x="135" y="147"/>
                    <a:pt x="135" y="147"/>
                    <a:pt x="135" y="147"/>
                  </a:cubicBezTo>
                  <a:cubicBezTo>
                    <a:pt x="134" y="132"/>
                    <a:pt x="134" y="132"/>
                    <a:pt x="134" y="132"/>
                  </a:cubicBezTo>
                  <a:cubicBezTo>
                    <a:pt x="138" y="134"/>
                    <a:pt x="138" y="134"/>
                    <a:pt x="138" y="134"/>
                  </a:cubicBezTo>
                  <a:cubicBezTo>
                    <a:pt x="138" y="143"/>
                    <a:pt x="138" y="143"/>
                    <a:pt x="138" y="143"/>
                  </a:cubicBezTo>
                  <a:cubicBezTo>
                    <a:pt x="149" y="149"/>
                    <a:pt x="149" y="149"/>
                    <a:pt x="149" y="149"/>
                  </a:cubicBezTo>
                  <a:cubicBezTo>
                    <a:pt x="149" y="140"/>
                    <a:pt x="149" y="140"/>
                    <a:pt x="149" y="140"/>
                  </a:cubicBezTo>
                  <a:cubicBezTo>
                    <a:pt x="156" y="145"/>
                    <a:pt x="156" y="145"/>
                    <a:pt x="156" y="145"/>
                  </a:cubicBezTo>
                  <a:cubicBezTo>
                    <a:pt x="164" y="142"/>
                    <a:pt x="164" y="142"/>
                    <a:pt x="164" y="142"/>
                  </a:cubicBezTo>
                  <a:lnTo>
                    <a:pt x="162" y="134"/>
                  </a:lnTo>
                  <a:close/>
                  <a:moveTo>
                    <a:pt x="88" y="64"/>
                  </a:moveTo>
                  <a:cubicBezTo>
                    <a:pt x="93" y="67"/>
                    <a:pt x="100" y="71"/>
                    <a:pt x="105" y="74"/>
                  </a:cubicBezTo>
                  <a:cubicBezTo>
                    <a:pt x="95" y="80"/>
                    <a:pt x="95" y="80"/>
                    <a:pt x="95" y="80"/>
                  </a:cubicBezTo>
                  <a:cubicBezTo>
                    <a:pt x="93" y="78"/>
                    <a:pt x="90" y="77"/>
                    <a:pt x="88" y="76"/>
                  </a:cubicBezTo>
                  <a:lnTo>
                    <a:pt x="88" y="64"/>
                  </a:lnTo>
                  <a:close/>
                  <a:moveTo>
                    <a:pt x="76" y="65"/>
                  </a:moveTo>
                  <a:cubicBezTo>
                    <a:pt x="76" y="76"/>
                    <a:pt x="76" y="76"/>
                    <a:pt x="76" y="76"/>
                  </a:cubicBezTo>
                  <a:cubicBezTo>
                    <a:pt x="75" y="77"/>
                    <a:pt x="74" y="77"/>
                    <a:pt x="74" y="77"/>
                  </a:cubicBezTo>
                  <a:cubicBezTo>
                    <a:pt x="74" y="77"/>
                    <a:pt x="72" y="79"/>
                    <a:pt x="70" y="80"/>
                  </a:cubicBezTo>
                  <a:cubicBezTo>
                    <a:pt x="59" y="74"/>
                    <a:pt x="59" y="74"/>
                    <a:pt x="59" y="74"/>
                  </a:cubicBezTo>
                  <a:cubicBezTo>
                    <a:pt x="64" y="71"/>
                    <a:pt x="71" y="67"/>
                    <a:pt x="76" y="65"/>
                  </a:cubicBezTo>
                  <a:close/>
                  <a:moveTo>
                    <a:pt x="52" y="84"/>
                  </a:moveTo>
                  <a:cubicBezTo>
                    <a:pt x="63" y="90"/>
                    <a:pt x="63" y="90"/>
                    <a:pt x="63" y="90"/>
                  </a:cubicBezTo>
                  <a:cubicBezTo>
                    <a:pt x="63" y="93"/>
                    <a:pt x="63" y="96"/>
                    <a:pt x="63" y="99"/>
                  </a:cubicBezTo>
                  <a:cubicBezTo>
                    <a:pt x="52" y="105"/>
                    <a:pt x="52" y="105"/>
                    <a:pt x="52" y="105"/>
                  </a:cubicBezTo>
                  <a:cubicBezTo>
                    <a:pt x="52" y="99"/>
                    <a:pt x="52" y="90"/>
                    <a:pt x="52" y="84"/>
                  </a:cubicBezTo>
                  <a:close/>
                  <a:moveTo>
                    <a:pt x="76" y="126"/>
                  </a:moveTo>
                  <a:cubicBezTo>
                    <a:pt x="71" y="123"/>
                    <a:pt x="63" y="119"/>
                    <a:pt x="58" y="116"/>
                  </a:cubicBezTo>
                  <a:cubicBezTo>
                    <a:pt x="68" y="110"/>
                    <a:pt x="68" y="110"/>
                    <a:pt x="68" y="110"/>
                  </a:cubicBezTo>
                  <a:cubicBezTo>
                    <a:pt x="70" y="111"/>
                    <a:pt x="73" y="113"/>
                    <a:pt x="76" y="115"/>
                  </a:cubicBezTo>
                  <a:lnTo>
                    <a:pt x="76" y="126"/>
                  </a:lnTo>
                  <a:close/>
                  <a:moveTo>
                    <a:pt x="82" y="106"/>
                  </a:moveTo>
                  <a:cubicBezTo>
                    <a:pt x="82" y="106"/>
                    <a:pt x="73" y="101"/>
                    <a:pt x="73" y="101"/>
                  </a:cubicBezTo>
                  <a:cubicBezTo>
                    <a:pt x="73" y="101"/>
                    <a:pt x="73" y="90"/>
                    <a:pt x="73" y="90"/>
                  </a:cubicBezTo>
                  <a:cubicBezTo>
                    <a:pt x="73" y="90"/>
                    <a:pt x="79" y="87"/>
                    <a:pt x="79" y="87"/>
                  </a:cubicBezTo>
                  <a:cubicBezTo>
                    <a:pt x="79" y="87"/>
                    <a:pt x="82" y="85"/>
                    <a:pt x="82" y="85"/>
                  </a:cubicBezTo>
                  <a:cubicBezTo>
                    <a:pt x="83" y="85"/>
                    <a:pt x="92" y="90"/>
                    <a:pt x="92" y="90"/>
                  </a:cubicBezTo>
                  <a:cubicBezTo>
                    <a:pt x="92" y="90"/>
                    <a:pt x="92" y="101"/>
                    <a:pt x="92" y="101"/>
                  </a:cubicBezTo>
                  <a:cubicBezTo>
                    <a:pt x="92" y="101"/>
                    <a:pt x="83" y="106"/>
                    <a:pt x="82" y="106"/>
                  </a:cubicBezTo>
                  <a:close/>
                  <a:moveTo>
                    <a:pt x="88" y="115"/>
                  </a:moveTo>
                  <a:cubicBezTo>
                    <a:pt x="91" y="114"/>
                    <a:pt x="94" y="112"/>
                    <a:pt x="97" y="110"/>
                  </a:cubicBezTo>
                  <a:cubicBezTo>
                    <a:pt x="107" y="116"/>
                    <a:pt x="107" y="116"/>
                    <a:pt x="107" y="116"/>
                  </a:cubicBezTo>
                  <a:cubicBezTo>
                    <a:pt x="102" y="119"/>
                    <a:pt x="93" y="124"/>
                    <a:pt x="88" y="127"/>
                  </a:cubicBezTo>
                  <a:lnTo>
                    <a:pt x="88" y="115"/>
                  </a:lnTo>
                  <a:close/>
                  <a:moveTo>
                    <a:pt x="113" y="106"/>
                  </a:moveTo>
                  <a:cubicBezTo>
                    <a:pt x="102" y="100"/>
                    <a:pt x="102" y="100"/>
                    <a:pt x="102" y="100"/>
                  </a:cubicBezTo>
                  <a:cubicBezTo>
                    <a:pt x="102" y="96"/>
                    <a:pt x="102" y="92"/>
                    <a:pt x="102" y="89"/>
                  </a:cubicBezTo>
                  <a:cubicBezTo>
                    <a:pt x="113" y="84"/>
                    <a:pt x="113" y="84"/>
                    <a:pt x="113" y="84"/>
                  </a:cubicBezTo>
                  <a:cubicBezTo>
                    <a:pt x="113" y="90"/>
                    <a:pt x="113" y="99"/>
                    <a:pt x="113" y="106"/>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32" name="Freeform 225"/>
            <p:cNvSpPr/>
            <p:nvPr/>
          </p:nvSpPr>
          <p:spPr bwMode="auto">
            <a:xfrm>
              <a:off x="3402013" y="3827463"/>
              <a:ext cx="142875" cy="101600"/>
            </a:xfrm>
            <a:custGeom>
              <a:avLst/>
              <a:gdLst>
                <a:gd name="T0" fmla="*/ 33 w 64"/>
                <a:gd name="T1" fmla="*/ 0 h 45"/>
                <a:gd name="T2" fmla="*/ 28 w 64"/>
                <a:gd name="T3" fmla="*/ 45 h 45"/>
                <a:gd name="T4" fmla="*/ 34 w 64"/>
                <a:gd name="T5" fmla="*/ 22 h 45"/>
                <a:gd name="T6" fmla="*/ 38 w 64"/>
                <a:gd name="T7" fmla="*/ 45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4" y="22"/>
                  </a:cubicBezTo>
                  <a:cubicBezTo>
                    <a:pt x="34" y="22"/>
                    <a:pt x="47" y="29"/>
                    <a:pt x="38" y="45"/>
                  </a:cubicBezTo>
                  <a:cubicBezTo>
                    <a:pt x="38" y="45"/>
                    <a:pt x="64" y="26"/>
                    <a:pt x="33"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33" name="Freeform 226"/>
            <p:cNvSpPr/>
            <p:nvPr/>
          </p:nvSpPr>
          <p:spPr bwMode="auto">
            <a:xfrm>
              <a:off x="3500438" y="3886200"/>
              <a:ext cx="144462" cy="101600"/>
            </a:xfrm>
            <a:custGeom>
              <a:avLst/>
              <a:gdLst>
                <a:gd name="T0" fmla="*/ 33 w 64"/>
                <a:gd name="T1" fmla="*/ 0 h 45"/>
                <a:gd name="T2" fmla="*/ 28 w 64"/>
                <a:gd name="T3" fmla="*/ 45 h 45"/>
                <a:gd name="T4" fmla="*/ 33 w 64"/>
                <a:gd name="T5" fmla="*/ 22 h 45"/>
                <a:gd name="T6" fmla="*/ 38 w 64"/>
                <a:gd name="T7" fmla="*/ 44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3" y="22"/>
                  </a:cubicBezTo>
                  <a:cubicBezTo>
                    <a:pt x="33" y="22"/>
                    <a:pt x="46" y="29"/>
                    <a:pt x="38" y="44"/>
                  </a:cubicBezTo>
                  <a:cubicBezTo>
                    <a:pt x="38" y="44"/>
                    <a:pt x="64" y="25"/>
                    <a:pt x="33"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34" name="Freeform 227"/>
            <p:cNvSpPr/>
            <p:nvPr/>
          </p:nvSpPr>
          <p:spPr bwMode="auto">
            <a:xfrm>
              <a:off x="3478213" y="4132263"/>
              <a:ext cx="1587"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35" name="Freeform 228"/>
            <p:cNvSpPr/>
            <p:nvPr/>
          </p:nvSpPr>
          <p:spPr bwMode="auto">
            <a:xfrm>
              <a:off x="3436938" y="3937000"/>
              <a:ext cx="77787" cy="69850"/>
            </a:xfrm>
            <a:custGeom>
              <a:avLst/>
              <a:gdLst>
                <a:gd name="T0" fmla="*/ 34 w 34"/>
                <a:gd name="T1" fmla="*/ 31 h 31"/>
                <a:gd name="T2" fmla="*/ 34 w 34"/>
                <a:gd name="T3" fmla="*/ 1 h 31"/>
                <a:gd name="T4" fmla="*/ 32 w 34"/>
                <a:gd name="T5" fmla="*/ 0 h 31"/>
                <a:gd name="T6" fmla="*/ 2 w 34"/>
                <a:gd name="T7" fmla="*/ 0 h 31"/>
                <a:gd name="T8" fmla="*/ 0 w 34"/>
                <a:gd name="T9" fmla="*/ 1 h 31"/>
                <a:gd name="T10" fmla="*/ 0 w 34"/>
                <a:gd name="T11" fmla="*/ 8 h 31"/>
                <a:gd name="T12" fmla="*/ 34 w 34"/>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34" y="31"/>
                  </a:moveTo>
                  <a:cubicBezTo>
                    <a:pt x="34" y="1"/>
                    <a:pt x="34" y="1"/>
                    <a:pt x="34" y="1"/>
                  </a:cubicBezTo>
                  <a:cubicBezTo>
                    <a:pt x="34" y="0"/>
                    <a:pt x="33" y="0"/>
                    <a:pt x="32" y="0"/>
                  </a:cubicBezTo>
                  <a:cubicBezTo>
                    <a:pt x="2" y="0"/>
                    <a:pt x="2" y="0"/>
                    <a:pt x="2" y="0"/>
                  </a:cubicBezTo>
                  <a:cubicBezTo>
                    <a:pt x="1" y="0"/>
                    <a:pt x="0" y="0"/>
                    <a:pt x="0" y="1"/>
                  </a:cubicBezTo>
                  <a:cubicBezTo>
                    <a:pt x="0" y="8"/>
                    <a:pt x="0" y="8"/>
                    <a:pt x="0" y="8"/>
                  </a:cubicBezTo>
                  <a:cubicBezTo>
                    <a:pt x="4" y="13"/>
                    <a:pt x="14" y="24"/>
                    <a:pt x="34" y="31"/>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36" name="Freeform 229"/>
            <p:cNvSpPr/>
            <p:nvPr/>
          </p:nvSpPr>
          <p:spPr bwMode="auto">
            <a:xfrm>
              <a:off x="3436938" y="3981450"/>
              <a:ext cx="77787" cy="107950"/>
            </a:xfrm>
            <a:custGeom>
              <a:avLst/>
              <a:gdLst>
                <a:gd name="T0" fmla="*/ 34 w 34"/>
                <a:gd name="T1" fmla="*/ 48 h 48"/>
                <a:gd name="T2" fmla="*/ 34 w 34"/>
                <a:gd name="T3" fmla="*/ 20 h 48"/>
                <a:gd name="T4" fmla="*/ 0 w 34"/>
                <a:gd name="T5" fmla="*/ 0 h 48"/>
                <a:gd name="T6" fmla="*/ 0 w 34"/>
                <a:gd name="T7" fmla="*/ 25 h 48"/>
                <a:gd name="T8" fmla="*/ 34 w 34"/>
                <a:gd name="T9" fmla="*/ 48 h 48"/>
              </a:gdLst>
              <a:ahLst/>
              <a:cxnLst>
                <a:cxn ang="0">
                  <a:pos x="T0" y="T1"/>
                </a:cxn>
                <a:cxn ang="0">
                  <a:pos x="T2" y="T3"/>
                </a:cxn>
                <a:cxn ang="0">
                  <a:pos x="T4" y="T5"/>
                </a:cxn>
                <a:cxn ang="0">
                  <a:pos x="T6" y="T7"/>
                </a:cxn>
                <a:cxn ang="0">
                  <a:pos x="T8" y="T9"/>
                </a:cxn>
              </a:cxnLst>
              <a:rect l="0" t="0" r="r" b="b"/>
              <a:pathLst>
                <a:path w="34" h="48">
                  <a:moveTo>
                    <a:pt x="34" y="48"/>
                  </a:moveTo>
                  <a:cubicBezTo>
                    <a:pt x="34" y="20"/>
                    <a:pt x="34" y="20"/>
                    <a:pt x="34" y="20"/>
                  </a:cubicBezTo>
                  <a:cubicBezTo>
                    <a:pt x="27" y="18"/>
                    <a:pt x="10" y="12"/>
                    <a:pt x="0" y="0"/>
                  </a:cubicBezTo>
                  <a:cubicBezTo>
                    <a:pt x="0" y="25"/>
                    <a:pt x="0" y="25"/>
                    <a:pt x="0" y="25"/>
                  </a:cubicBezTo>
                  <a:cubicBezTo>
                    <a:pt x="5" y="31"/>
                    <a:pt x="15" y="41"/>
                    <a:pt x="34" y="48"/>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37" name="Freeform 230"/>
            <p:cNvSpPr>
              <a:spLocks noEditPoints="1"/>
            </p:cNvSpPr>
            <p:nvPr/>
          </p:nvSpPr>
          <p:spPr bwMode="auto">
            <a:xfrm>
              <a:off x="3313113" y="3992563"/>
              <a:ext cx="415925" cy="228600"/>
            </a:xfrm>
            <a:custGeom>
              <a:avLst/>
              <a:gdLst>
                <a:gd name="T0" fmla="*/ 154 w 184"/>
                <a:gd name="T1" fmla="*/ 54 h 101"/>
                <a:gd name="T2" fmla="*/ 138 w 184"/>
                <a:gd name="T3" fmla="*/ 61 h 101"/>
                <a:gd name="T4" fmla="*/ 156 w 184"/>
                <a:gd name="T5" fmla="*/ 53 h 101"/>
                <a:gd name="T6" fmla="*/ 164 w 184"/>
                <a:gd name="T7" fmla="*/ 22 h 101"/>
                <a:gd name="T8" fmla="*/ 135 w 184"/>
                <a:gd name="T9" fmla="*/ 23 h 101"/>
                <a:gd name="T10" fmla="*/ 132 w 184"/>
                <a:gd name="T11" fmla="*/ 30 h 101"/>
                <a:gd name="T12" fmla="*/ 132 w 184"/>
                <a:gd name="T13" fmla="*/ 2 h 101"/>
                <a:gd name="T14" fmla="*/ 131 w 184"/>
                <a:gd name="T15" fmla="*/ 0 h 101"/>
                <a:gd name="T16" fmla="*/ 101 w 184"/>
                <a:gd name="T17" fmla="*/ 0 h 101"/>
                <a:gd name="T18" fmla="*/ 99 w 184"/>
                <a:gd name="T19" fmla="*/ 2 h 101"/>
                <a:gd name="T20" fmla="*/ 99 w 184"/>
                <a:gd name="T21" fmla="*/ 23 h 101"/>
                <a:gd name="T22" fmla="*/ 133 w 184"/>
                <a:gd name="T23" fmla="*/ 46 h 101"/>
                <a:gd name="T24" fmla="*/ 133 w 184"/>
                <a:gd name="T25" fmla="*/ 55 h 101"/>
                <a:gd name="T26" fmla="*/ 99 w 184"/>
                <a:gd name="T27" fmla="*/ 35 h 101"/>
                <a:gd name="T28" fmla="*/ 99 w 184"/>
                <a:gd name="T29" fmla="*/ 55 h 101"/>
                <a:gd name="T30" fmla="*/ 94 w 184"/>
                <a:gd name="T31" fmla="*/ 54 h 101"/>
                <a:gd name="T32" fmla="*/ 89 w 184"/>
                <a:gd name="T33" fmla="*/ 55 h 101"/>
                <a:gd name="T34" fmla="*/ 89 w 184"/>
                <a:gd name="T35" fmla="*/ 52 h 101"/>
                <a:gd name="T36" fmla="*/ 55 w 184"/>
                <a:gd name="T37" fmla="*/ 32 h 101"/>
                <a:gd name="T38" fmla="*/ 55 w 184"/>
                <a:gd name="T39" fmla="*/ 38 h 101"/>
                <a:gd name="T40" fmla="*/ 51 w 184"/>
                <a:gd name="T41" fmla="*/ 28 h 101"/>
                <a:gd name="T42" fmla="*/ 26 w 184"/>
                <a:gd name="T43" fmla="*/ 26 h 101"/>
                <a:gd name="T44" fmla="*/ 32 w 184"/>
                <a:gd name="T45" fmla="*/ 53 h 101"/>
                <a:gd name="T46" fmla="*/ 48 w 184"/>
                <a:gd name="T47" fmla="*/ 62 h 101"/>
                <a:gd name="T48" fmla="*/ 30 w 184"/>
                <a:gd name="T49" fmla="*/ 55 h 101"/>
                <a:gd name="T50" fmla="*/ 0 w 184"/>
                <a:gd name="T51" fmla="*/ 76 h 101"/>
                <a:gd name="T52" fmla="*/ 32 w 184"/>
                <a:gd name="T53" fmla="*/ 101 h 101"/>
                <a:gd name="T54" fmla="*/ 63 w 184"/>
                <a:gd name="T55" fmla="*/ 97 h 101"/>
                <a:gd name="T56" fmla="*/ 69 w 184"/>
                <a:gd name="T57" fmla="*/ 89 h 101"/>
                <a:gd name="T58" fmla="*/ 78 w 184"/>
                <a:gd name="T59" fmla="*/ 101 h 101"/>
                <a:gd name="T60" fmla="*/ 109 w 184"/>
                <a:gd name="T61" fmla="*/ 99 h 101"/>
                <a:gd name="T62" fmla="*/ 117 w 184"/>
                <a:gd name="T63" fmla="*/ 89 h 101"/>
                <a:gd name="T64" fmla="*/ 121 w 184"/>
                <a:gd name="T65" fmla="*/ 96 h 101"/>
                <a:gd name="T66" fmla="*/ 152 w 184"/>
                <a:gd name="T67" fmla="*/ 100 h 101"/>
                <a:gd name="T68" fmla="*/ 184 w 184"/>
                <a:gd name="T69" fmla="*/ 75 h 101"/>
                <a:gd name="T70" fmla="*/ 154 w 184"/>
                <a:gd name="T71" fmla="*/ 54 h 101"/>
                <a:gd name="T72" fmla="*/ 74 w 184"/>
                <a:gd name="T73" fmla="*/ 62 h 101"/>
                <a:gd name="T74" fmla="*/ 73 w 184"/>
                <a:gd name="T75" fmla="*/ 62 h 101"/>
                <a:gd name="T76" fmla="*/ 74 w 184"/>
                <a:gd name="T77" fmla="*/ 62 h 101"/>
                <a:gd name="T78" fmla="*/ 74 w 184"/>
                <a:gd name="T79"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100">
                  <a:moveTo>
                    <a:pt x="154" y="54"/>
                  </a:moveTo>
                  <a:cubicBezTo>
                    <a:pt x="154" y="54"/>
                    <a:pt x="148" y="61"/>
                    <a:pt x="138" y="61"/>
                  </a:cubicBezTo>
                  <a:cubicBezTo>
                    <a:pt x="142" y="56"/>
                    <a:pt x="149" y="50"/>
                    <a:pt x="156" y="53"/>
                  </a:cubicBezTo>
                  <a:cubicBezTo>
                    <a:pt x="156" y="53"/>
                    <a:pt x="152" y="34"/>
                    <a:pt x="164" y="22"/>
                  </a:cubicBezTo>
                  <a:cubicBezTo>
                    <a:pt x="164" y="22"/>
                    <a:pt x="146" y="32"/>
                    <a:pt x="135" y="23"/>
                  </a:cubicBezTo>
                  <a:cubicBezTo>
                    <a:pt x="135" y="23"/>
                    <a:pt x="135" y="27"/>
                    <a:pt x="132" y="30"/>
                  </a:cubicBezTo>
                  <a:cubicBezTo>
                    <a:pt x="132" y="2"/>
                    <a:pt x="132" y="2"/>
                    <a:pt x="132" y="2"/>
                  </a:cubicBezTo>
                  <a:cubicBezTo>
                    <a:pt x="132" y="1"/>
                    <a:pt x="132" y="0"/>
                    <a:pt x="131" y="0"/>
                  </a:cubicBezTo>
                  <a:cubicBezTo>
                    <a:pt x="101" y="0"/>
                    <a:pt x="101" y="0"/>
                    <a:pt x="101" y="0"/>
                  </a:cubicBezTo>
                  <a:cubicBezTo>
                    <a:pt x="100" y="0"/>
                    <a:pt x="99" y="1"/>
                    <a:pt x="99" y="2"/>
                  </a:cubicBezTo>
                  <a:cubicBezTo>
                    <a:pt x="99" y="23"/>
                    <a:pt x="99" y="23"/>
                    <a:pt x="99" y="23"/>
                  </a:cubicBezTo>
                  <a:cubicBezTo>
                    <a:pt x="103" y="28"/>
                    <a:pt x="113" y="39"/>
                    <a:pt x="133" y="46"/>
                  </a:cubicBezTo>
                  <a:cubicBezTo>
                    <a:pt x="133" y="55"/>
                    <a:pt x="133" y="55"/>
                    <a:pt x="133" y="55"/>
                  </a:cubicBezTo>
                  <a:cubicBezTo>
                    <a:pt x="126" y="53"/>
                    <a:pt x="109" y="47"/>
                    <a:pt x="99" y="35"/>
                  </a:cubicBezTo>
                  <a:cubicBezTo>
                    <a:pt x="99" y="55"/>
                    <a:pt x="99" y="55"/>
                    <a:pt x="99" y="55"/>
                  </a:cubicBezTo>
                  <a:cubicBezTo>
                    <a:pt x="98" y="54"/>
                    <a:pt x="96" y="54"/>
                    <a:pt x="94" y="54"/>
                  </a:cubicBezTo>
                  <a:cubicBezTo>
                    <a:pt x="92" y="54"/>
                    <a:pt x="90" y="54"/>
                    <a:pt x="89" y="55"/>
                  </a:cubicBezTo>
                  <a:cubicBezTo>
                    <a:pt x="89" y="52"/>
                    <a:pt x="89" y="52"/>
                    <a:pt x="89" y="52"/>
                  </a:cubicBezTo>
                  <a:cubicBezTo>
                    <a:pt x="82" y="50"/>
                    <a:pt x="66" y="44"/>
                    <a:pt x="55" y="32"/>
                  </a:cubicBezTo>
                  <a:cubicBezTo>
                    <a:pt x="55" y="38"/>
                    <a:pt x="55" y="38"/>
                    <a:pt x="55" y="38"/>
                  </a:cubicBezTo>
                  <a:cubicBezTo>
                    <a:pt x="51" y="33"/>
                    <a:pt x="51" y="28"/>
                    <a:pt x="51" y="28"/>
                  </a:cubicBezTo>
                  <a:cubicBezTo>
                    <a:pt x="41" y="36"/>
                    <a:pt x="26" y="26"/>
                    <a:pt x="26" y="26"/>
                  </a:cubicBezTo>
                  <a:cubicBezTo>
                    <a:pt x="36" y="37"/>
                    <a:pt x="32" y="53"/>
                    <a:pt x="32" y="53"/>
                  </a:cubicBezTo>
                  <a:cubicBezTo>
                    <a:pt x="39" y="51"/>
                    <a:pt x="45" y="57"/>
                    <a:pt x="48" y="62"/>
                  </a:cubicBezTo>
                  <a:cubicBezTo>
                    <a:pt x="37" y="63"/>
                    <a:pt x="30" y="55"/>
                    <a:pt x="30" y="55"/>
                  </a:cubicBezTo>
                  <a:cubicBezTo>
                    <a:pt x="26" y="73"/>
                    <a:pt x="0" y="76"/>
                    <a:pt x="0" y="76"/>
                  </a:cubicBezTo>
                  <a:cubicBezTo>
                    <a:pt x="22" y="79"/>
                    <a:pt x="32" y="101"/>
                    <a:pt x="32" y="101"/>
                  </a:cubicBezTo>
                  <a:cubicBezTo>
                    <a:pt x="40" y="87"/>
                    <a:pt x="63" y="97"/>
                    <a:pt x="63" y="97"/>
                  </a:cubicBezTo>
                  <a:cubicBezTo>
                    <a:pt x="64" y="94"/>
                    <a:pt x="66" y="91"/>
                    <a:pt x="69" y="89"/>
                  </a:cubicBezTo>
                  <a:cubicBezTo>
                    <a:pt x="75" y="95"/>
                    <a:pt x="78" y="101"/>
                    <a:pt x="78" y="101"/>
                  </a:cubicBezTo>
                  <a:cubicBezTo>
                    <a:pt x="86" y="88"/>
                    <a:pt x="109" y="99"/>
                    <a:pt x="109" y="99"/>
                  </a:cubicBezTo>
                  <a:cubicBezTo>
                    <a:pt x="110" y="95"/>
                    <a:pt x="113" y="92"/>
                    <a:pt x="117" y="89"/>
                  </a:cubicBezTo>
                  <a:cubicBezTo>
                    <a:pt x="119" y="91"/>
                    <a:pt x="121" y="94"/>
                    <a:pt x="121" y="96"/>
                  </a:cubicBezTo>
                  <a:cubicBezTo>
                    <a:pt x="121" y="96"/>
                    <a:pt x="144" y="86"/>
                    <a:pt x="152" y="100"/>
                  </a:cubicBezTo>
                  <a:cubicBezTo>
                    <a:pt x="152" y="100"/>
                    <a:pt x="162" y="78"/>
                    <a:pt x="184" y="75"/>
                  </a:cubicBezTo>
                  <a:cubicBezTo>
                    <a:pt x="184" y="75"/>
                    <a:pt x="158" y="72"/>
                    <a:pt x="154" y="54"/>
                  </a:cubicBezTo>
                  <a:close/>
                  <a:moveTo>
                    <a:pt x="74" y="62"/>
                  </a:moveTo>
                  <a:cubicBezTo>
                    <a:pt x="74" y="62"/>
                    <a:pt x="74" y="62"/>
                    <a:pt x="73" y="62"/>
                  </a:cubicBezTo>
                  <a:cubicBezTo>
                    <a:pt x="74" y="62"/>
                    <a:pt x="74" y="62"/>
                    <a:pt x="74" y="62"/>
                  </a:cubicBezTo>
                  <a:cubicBezTo>
                    <a:pt x="74" y="62"/>
                    <a:pt x="74" y="62"/>
                    <a:pt x="74" y="6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38" name="Freeform 231"/>
            <p:cNvSpPr/>
            <p:nvPr/>
          </p:nvSpPr>
          <p:spPr bwMode="auto">
            <a:xfrm>
              <a:off x="4121150" y="3800475"/>
              <a:ext cx="47625" cy="50800"/>
            </a:xfrm>
            <a:custGeom>
              <a:avLst/>
              <a:gdLst>
                <a:gd name="T0" fmla="*/ 7 w 21"/>
                <a:gd name="T1" fmla="*/ 21 h 22"/>
                <a:gd name="T2" fmla="*/ 10 w 21"/>
                <a:gd name="T3" fmla="*/ 22 h 22"/>
                <a:gd name="T4" fmla="*/ 14 w 21"/>
                <a:gd name="T5" fmla="*/ 21 h 22"/>
                <a:gd name="T6" fmla="*/ 21 w 21"/>
                <a:gd name="T7" fmla="*/ 11 h 22"/>
                <a:gd name="T8" fmla="*/ 10 w 21"/>
                <a:gd name="T9" fmla="*/ 0 h 22"/>
                <a:gd name="T10" fmla="*/ 0 w 21"/>
                <a:gd name="T11" fmla="*/ 11 h 22"/>
                <a:gd name="T12" fmla="*/ 7 w 21"/>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7" y="21"/>
                  </a:moveTo>
                  <a:cubicBezTo>
                    <a:pt x="8" y="21"/>
                    <a:pt x="9" y="22"/>
                    <a:pt x="10" y="22"/>
                  </a:cubicBezTo>
                  <a:cubicBezTo>
                    <a:pt x="12" y="22"/>
                    <a:pt x="13" y="21"/>
                    <a:pt x="14" y="21"/>
                  </a:cubicBezTo>
                  <a:cubicBezTo>
                    <a:pt x="18" y="19"/>
                    <a:pt x="21" y="15"/>
                    <a:pt x="21" y="11"/>
                  </a:cubicBezTo>
                  <a:cubicBezTo>
                    <a:pt x="21" y="5"/>
                    <a:pt x="16" y="0"/>
                    <a:pt x="10" y="0"/>
                  </a:cubicBezTo>
                  <a:cubicBezTo>
                    <a:pt x="4" y="0"/>
                    <a:pt x="0" y="5"/>
                    <a:pt x="0" y="11"/>
                  </a:cubicBezTo>
                  <a:cubicBezTo>
                    <a:pt x="0" y="16"/>
                    <a:pt x="3" y="19"/>
                    <a:pt x="7" y="21"/>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39" name="Freeform 232"/>
            <p:cNvSpPr>
              <a:spLocks noEditPoints="1"/>
            </p:cNvSpPr>
            <p:nvPr/>
          </p:nvSpPr>
          <p:spPr bwMode="auto">
            <a:xfrm>
              <a:off x="4019550" y="3852863"/>
              <a:ext cx="247650" cy="325437"/>
            </a:xfrm>
            <a:custGeom>
              <a:avLst/>
              <a:gdLst>
                <a:gd name="T0" fmla="*/ 110 w 110"/>
                <a:gd name="T1" fmla="*/ 128 h 144"/>
                <a:gd name="T2" fmla="*/ 55 w 110"/>
                <a:gd name="T3" fmla="*/ 1 h 144"/>
                <a:gd name="T4" fmla="*/ 0 w 110"/>
                <a:gd name="T5" fmla="*/ 128 h 144"/>
                <a:gd name="T6" fmla="*/ 109 w 110"/>
                <a:gd name="T7" fmla="*/ 128 h 144"/>
                <a:gd name="T8" fmla="*/ 86 w 110"/>
                <a:gd name="T9" fmla="*/ 82 h 144"/>
                <a:gd name="T10" fmla="*/ 89 w 110"/>
                <a:gd name="T11" fmla="*/ 86 h 144"/>
                <a:gd name="T12" fmla="*/ 86 w 110"/>
                <a:gd name="T13" fmla="*/ 90 h 144"/>
                <a:gd name="T14" fmla="*/ 81 w 110"/>
                <a:gd name="T15" fmla="*/ 89 h 144"/>
                <a:gd name="T16" fmla="*/ 80 w 110"/>
                <a:gd name="T17" fmla="*/ 83 h 144"/>
                <a:gd name="T18" fmla="*/ 75 w 110"/>
                <a:gd name="T19" fmla="*/ 104 h 144"/>
                <a:gd name="T20" fmla="*/ 92 w 110"/>
                <a:gd name="T21" fmla="*/ 111 h 144"/>
                <a:gd name="T22" fmla="*/ 91 w 110"/>
                <a:gd name="T23" fmla="*/ 129 h 144"/>
                <a:gd name="T24" fmla="*/ 73 w 110"/>
                <a:gd name="T25" fmla="*/ 134 h 144"/>
                <a:gd name="T26" fmla="*/ 63 w 110"/>
                <a:gd name="T27" fmla="*/ 119 h 144"/>
                <a:gd name="T28" fmla="*/ 75 w 110"/>
                <a:gd name="T29" fmla="*/ 104 h 144"/>
                <a:gd name="T30" fmla="*/ 69 w 110"/>
                <a:gd name="T31" fmla="*/ 38 h 144"/>
                <a:gd name="T32" fmla="*/ 73 w 110"/>
                <a:gd name="T33" fmla="*/ 43 h 144"/>
                <a:gd name="T34" fmla="*/ 69 w 110"/>
                <a:gd name="T35" fmla="*/ 49 h 144"/>
                <a:gd name="T36" fmla="*/ 63 w 110"/>
                <a:gd name="T37" fmla="*/ 47 h 144"/>
                <a:gd name="T38" fmla="*/ 62 w 110"/>
                <a:gd name="T39" fmla="*/ 40 h 144"/>
                <a:gd name="T40" fmla="*/ 53 w 110"/>
                <a:gd name="T41" fmla="*/ 17 h 144"/>
                <a:gd name="T42" fmla="*/ 55 w 110"/>
                <a:gd name="T43" fmla="*/ 17 h 144"/>
                <a:gd name="T44" fmla="*/ 55 w 110"/>
                <a:gd name="T45" fmla="*/ 20 h 144"/>
                <a:gd name="T46" fmla="*/ 53 w 110"/>
                <a:gd name="T47" fmla="*/ 20 h 144"/>
                <a:gd name="T48" fmla="*/ 52 w 110"/>
                <a:gd name="T49" fmla="*/ 19 h 144"/>
                <a:gd name="T50" fmla="*/ 53 w 110"/>
                <a:gd name="T51" fmla="*/ 17 h 144"/>
                <a:gd name="T52" fmla="*/ 56 w 110"/>
                <a:gd name="T53" fmla="*/ 56 h 144"/>
                <a:gd name="T54" fmla="*/ 63 w 110"/>
                <a:gd name="T55" fmla="*/ 65 h 144"/>
                <a:gd name="T56" fmla="*/ 57 w 110"/>
                <a:gd name="T57" fmla="*/ 75 h 144"/>
                <a:gd name="T58" fmla="*/ 46 w 110"/>
                <a:gd name="T59" fmla="*/ 71 h 144"/>
                <a:gd name="T60" fmla="*/ 45 w 110"/>
                <a:gd name="T61" fmla="*/ 60 h 144"/>
                <a:gd name="T62" fmla="*/ 29 w 110"/>
                <a:gd name="T63" fmla="*/ 97 h 144"/>
                <a:gd name="T64" fmla="*/ 35 w 110"/>
                <a:gd name="T65" fmla="*/ 99 h 144"/>
                <a:gd name="T66" fmla="*/ 35 w 110"/>
                <a:gd name="T67" fmla="*/ 105 h 144"/>
                <a:gd name="T68" fmla="*/ 29 w 110"/>
                <a:gd name="T69" fmla="*/ 107 h 144"/>
                <a:gd name="T70" fmla="*/ 26 w 110"/>
                <a:gd name="T71" fmla="*/ 102 h 144"/>
                <a:gd name="T72" fmla="*/ 29 w 110"/>
                <a:gd name="T73" fmla="*/ 9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44">
                  <a:moveTo>
                    <a:pt x="109" y="128"/>
                  </a:moveTo>
                  <a:cubicBezTo>
                    <a:pt x="109" y="128"/>
                    <a:pt x="110" y="128"/>
                    <a:pt x="110" y="128"/>
                  </a:cubicBezTo>
                  <a:cubicBezTo>
                    <a:pt x="59" y="0"/>
                    <a:pt x="59" y="0"/>
                    <a:pt x="59" y="0"/>
                  </a:cubicBezTo>
                  <a:cubicBezTo>
                    <a:pt x="58" y="0"/>
                    <a:pt x="57" y="1"/>
                    <a:pt x="55" y="1"/>
                  </a:cubicBezTo>
                  <a:cubicBezTo>
                    <a:pt x="54" y="1"/>
                    <a:pt x="53" y="0"/>
                    <a:pt x="52" y="0"/>
                  </a:cubicBezTo>
                  <a:cubicBezTo>
                    <a:pt x="0" y="128"/>
                    <a:pt x="0" y="128"/>
                    <a:pt x="0" y="128"/>
                  </a:cubicBezTo>
                  <a:cubicBezTo>
                    <a:pt x="1" y="128"/>
                    <a:pt x="1" y="128"/>
                    <a:pt x="2" y="129"/>
                  </a:cubicBezTo>
                  <a:cubicBezTo>
                    <a:pt x="2" y="129"/>
                    <a:pt x="52" y="144"/>
                    <a:pt x="109" y="128"/>
                  </a:cubicBezTo>
                  <a:close/>
                  <a:moveTo>
                    <a:pt x="84" y="84"/>
                  </a:moveTo>
                  <a:cubicBezTo>
                    <a:pt x="86" y="82"/>
                    <a:pt x="86" y="82"/>
                    <a:pt x="86" y="82"/>
                  </a:cubicBezTo>
                  <a:cubicBezTo>
                    <a:pt x="86" y="85"/>
                    <a:pt x="86" y="85"/>
                    <a:pt x="86" y="85"/>
                  </a:cubicBezTo>
                  <a:cubicBezTo>
                    <a:pt x="89" y="86"/>
                    <a:pt x="89" y="86"/>
                    <a:pt x="89" y="86"/>
                  </a:cubicBezTo>
                  <a:cubicBezTo>
                    <a:pt x="86" y="87"/>
                    <a:pt x="86" y="87"/>
                    <a:pt x="86" y="87"/>
                  </a:cubicBezTo>
                  <a:cubicBezTo>
                    <a:pt x="86" y="90"/>
                    <a:pt x="86" y="90"/>
                    <a:pt x="86" y="90"/>
                  </a:cubicBezTo>
                  <a:cubicBezTo>
                    <a:pt x="84" y="88"/>
                    <a:pt x="84" y="88"/>
                    <a:pt x="84" y="88"/>
                  </a:cubicBezTo>
                  <a:cubicBezTo>
                    <a:pt x="81" y="89"/>
                    <a:pt x="81" y="89"/>
                    <a:pt x="81" y="89"/>
                  </a:cubicBezTo>
                  <a:cubicBezTo>
                    <a:pt x="82" y="86"/>
                    <a:pt x="82" y="86"/>
                    <a:pt x="82" y="86"/>
                  </a:cubicBezTo>
                  <a:cubicBezTo>
                    <a:pt x="80" y="83"/>
                    <a:pt x="80" y="83"/>
                    <a:pt x="80" y="83"/>
                  </a:cubicBezTo>
                  <a:lnTo>
                    <a:pt x="84" y="84"/>
                  </a:lnTo>
                  <a:close/>
                  <a:moveTo>
                    <a:pt x="75" y="104"/>
                  </a:moveTo>
                  <a:cubicBezTo>
                    <a:pt x="81" y="113"/>
                    <a:pt x="81" y="113"/>
                    <a:pt x="81" y="113"/>
                  </a:cubicBezTo>
                  <a:cubicBezTo>
                    <a:pt x="92" y="111"/>
                    <a:pt x="92" y="111"/>
                    <a:pt x="92" y="111"/>
                  </a:cubicBezTo>
                  <a:cubicBezTo>
                    <a:pt x="85" y="120"/>
                    <a:pt x="85" y="120"/>
                    <a:pt x="85" y="120"/>
                  </a:cubicBezTo>
                  <a:cubicBezTo>
                    <a:pt x="91" y="129"/>
                    <a:pt x="91" y="129"/>
                    <a:pt x="91" y="129"/>
                  </a:cubicBezTo>
                  <a:cubicBezTo>
                    <a:pt x="80" y="125"/>
                    <a:pt x="80" y="125"/>
                    <a:pt x="80" y="125"/>
                  </a:cubicBezTo>
                  <a:cubicBezTo>
                    <a:pt x="73" y="134"/>
                    <a:pt x="73" y="134"/>
                    <a:pt x="73" y="134"/>
                  </a:cubicBezTo>
                  <a:cubicBezTo>
                    <a:pt x="73" y="123"/>
                    <a:pt x="73" y="123"/>
                    <a:pt x="73" y="123"/>
                  </a:cubicBezTo>
                  <a:cubicBezTo>
                    <a:pt x="63" y="119"/>
                    <a:pt x="63" y="119"/>
                    <a:pt x="63" y="119"/>
                  </a:cubicBezTo>
                  <a:cubicBezTo>
                    <a:pt x="74" y="115"/>
                    <a:pt x="74" y="115"/>
                    <a:pt x="74" y="115"/>
                  </a:cubicBezTo>
                  <a:lnTo>
                    <a:pt x="75" y="104"/>
                  </a:lnTo>
                  <a:close/>
                  <a:moveTo>
                    <a:pt x="66" y="41"/>
                  </a:moveTo>
                  <a:cubicBezTo>
                    <a:pt x="69" y="38"/>
                    <a:pt x="69" y="38"/>
                    <a:pt x="69" y="38"/>
                  </a:cubicBezTo>
                  <a:cubicBezTo>
                    <a:pt x="69" y="42"/>
                    <a:pt x="69" y="42"/>
                    <a:pt x="69" y="42"/>
                  </a:cubicBezTo>
                  <a:cubicBezTo>
                    <a:pt x="73" y="43"/>
                    <a:pt x="73" y="43"/>
                    <a:pt x="73" y="43"/>
                  </a:cubicBezTo>
                  <a:cubicBezTo>
                    <a:pt x="69" y="45"/>
                    <a:pt x="69" y="45"/>
                    <a:pt x="69" y="45"/>
                  </a:cubicBezTo>
                  <a:cubicBezTo>
                    <a:pt x="69" y="49"/>
                    <a:pt x="69" y="49"/>
                    <a:pt x="69" y="49"/>
                  </a:cubicBezTo>
                  <a:cubicBezTo>
                    <a:pt x="67" y="46"/>
                    <a:pt x="67" y="46"/>
                    <a:pt x="67" y="46"/>
                  </a:cubicBezTo>
                  <a:cubicBezTo>
                    <a:pt x="63" y="47"/>
                    <a:pt x="63" y="47"/>
                    <a:pt x="63" y="47"/>
                  </a:cubicBezTo>
                  <a:cubicBezTo>
                    <a:pt x="65" y="43"/>
                    <a:pt x="65" y="43"/>
                    <a:pt x="65" y="43"/>
                  </a:cubicBezTo>
                  <a:cubicBezTo>
                    <a:pt x="62" y="40"/>
                    <a:pt x="62" y="40"/>
                    <a:pt x="62" y="40"/>
                  </a:cubicBezTo>
                  <a:lnTo>
                    <a:pt x="66" y="41"/>
                  </a:lnTo>
                  <a:close/>
                  <a:moveTo>
                    <a:pt x="53" y="17"/>
                  </a:moveTo>
                  <a:cubicBezTo>
                    <a:pt x="55" y="14"/>
                    <a:pt x="55" y="14"/>
                    <a:pt x="55" y="14"/>
                  </a:cubicBezTo>
                  <a:cubicBezTo>
                    <a:pt x="55" y="17"/>
                    <a:pt x="55" y="17"/>
                    <a:pt x="55" y="17"/>
                  </a:cubicBezTo>
                  <a:cubicBezTo>
                    <a:pt x="58" y="18"/>
                    <a:pt x="58" y="18"/>
                    <a:pt x="58" y="18"/>
                  </a:cubicBezTo>
                  <a:cubicBezTo>
                    <a:pt x="55" y="20"/>
                    <a:pt x="55" y="20"/>
                    <a:pt x="55" y="20"/>
                  </a:cubicBezTo>
                  <a:cubicBezTo>
                    <a:pt x="55" y="23"/>
                    <a:pt x="55" y="23"/>
                    <a:pt x="55" y="23"/>
                  </a:cubicBezTo>
                  <a:cubicBezTo>
                    <a:pt x="53" y="20"/>
                    <a:pt x="53" y="20"/>
                    <a:pt x="53" y="20"/>
                  </a:cubicBezTo>
                  <a:cubicBezTo>
                    <a:pt x="50" y="21"/>
                    <a:pt x="50" y="21"/>
                    <a:pt x="50" y="21"/>
                  </a:cubicBezTo>
                  <a:cubicBezTo>
                    <a:pt x="52" y="19"/>
                    <a:pt x="52" y="19"/>
                    <a:pt x="52" y="19"/>
                  </a:cubicBezTo>
                  <a:cubicBezTo>
                    <a:pt x="50" y="16"/>
                    <a:pt x="50" y="16"/>
                    <a:pt x="50" y="16"/>
                  </a:cubicBezTo>
                  <a:lnTo>
                    <a:pt x="53" y="17"/>
                  </a:lnTo>
                  <a:close/>
                  <a:moveTo>
                    <a:pt x="52" y="61"/>
                  </a:moveTo>
                  <a:cubicBezTo>
                    <a:pt x="56" y="56"/>
                    <a:pt x="56" y="56"/>
                    <a:pt x="56" y="56"/>
                  </a:cubicBezTo>
                  <a:cubicBezTo>
                    <a:pt x="57" y="63"/>
                    <a:pt x="57" y="63"/>
                    <a:pt x="57" y="63"/>
                  </a:cubicBezTo>
                  <a:cubicBezTo>
                    <a:pt x="63" y="65"/>
                    <a:pt x="63" y="65"/>
                    <a:pt x="63" y="65"/>
                  </a:cubicBezTo>
                  <a:cubicBezTo>
                    <a:pt x="57" y="68"/>
                    <a:pt x="57" y="68"/>
                    <a:pt x="57" y="68"/>
                  </a:cubicBezTo>
                  <a:cubicBezTo>
                    <a:pt x="57" y="75"/>
                    <a:pt x="57" y="75"/>
                    <a:pt x="57" y="75"/>
                  </a:cubicBezTo>
                  <a:cubicBezTo>
                    <a:pt x="52" y="69"/>
                    <a:pt x="52" y="69"/>
                    <a:pt x="52" y="69"/>
                  </a:cubicBezTo>
                  <a:cubicBezTo>
                    <a:pt x="46" y="71"/>
                    <a:pt x="46" y="71"/>
                    <a:pt x="46" y="71"/>
                  </a:cubicBezTo>
                  <a:cubicBezTo>
                    <a:pt x="49" y="65"/>
                    <a:pt x="49" y="65"/>
                    <a:pt x="49" y="65"/>
                  </a:cubicBezTo>
                  <a:cubicBezTo>
                    <a:pt x="45" y="60"/>
                    <a:pt x="45" y="60"/>
                    <a:pt x="45" y="60"/>
                  </a:cubicBezTo>
                  <a:lnTo>
                    <a:pt x="52" y="61"/>
                  </a:lnTo>
                  <a:close/>
                  <a:moveTo>
                    <a:pt x="29" y="97"/>
                  </a:moveTo>
                  <a:cubicBezTo>
                    <a:pt x="34" y="90"/>
                    <a:pt x="34" y="90"/>
                    <a:pt x="34" y="90"/>
                  </a:cubicBezTo>
                  <a:cubicBezTo>
                    <a:pt x="35" y="99"/>
                    <a:pt x="35" y="99"/>
                    <a:pt x="35" y="99"/>
                  </a:cubicBezTo>
                  <a:cubicBezTo>
                    <a:pt x="43" y="102"/>
                    <a:pt x="43" y="102"/>
                    <a:pt x="43" y="102"/>
                  </a:cubicBezTo>
                  <a:cubicBezTo>
                    <a:pt x="35" y="105"/>
                    <a:pt x="35" y="105"/>
                    <a:pt x="35" y="105"/>
                  </a:cubicBezTo>
                  <a:cubicBezTo>
                    <a:pt x="35" y="114"/>
                    <a:pt x="35" y="114"/>
                    <a:pt x="35" y="114"/>
                  </a:cubicBezTo>
                  <a:cubicBezTo>
                    <a:pt x="29" y="107"/>
                    <a:pt x="29" y="107"/>
                    <a:pt x="29" y="107"/>
                  </a:cubicBezTo>
                  <a:cubicBezTo>
                    <a:pt x="21" y="110"/>
                    <a:pt x="21" y="110"/>
                    <a:pt x="21" y="110"/>
                  </a:cubicBezTo>
                  <a:cubicBezTo>
                    <a:pt x="26" y="102"/>
                    <a:pt x="26" y="102"/>
                    <a:pt x="26" y="102"/>
                  </a:cubicBezTo>
                  <a:cubicBezTo>
                    <a:pt x="20" y="95"/>
                    <a:pt x="20" y="95"/>
                    <a:pt x="20" y="95"/>
                  </a:cubicBezTo>
                  <a:lnTo>
                    <a:pt x="29" y="97"/>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40" name="Freeform 233"/>
            <p:cNvSpPr/>
            <p:nvPr/>
          </p:nvSpPr>
          <p:spPr bwMode="auto">
            <a:xfrm>
              <a:off x="3981450" y="4151313"/>
              <a:ext cx="323850" cy="98425"/>
            </a:xfrm>
            <a:custGeom>
              <a:avLst/>
              <a:gdLst>
                <a:gd name="T0" fmla="*/ 142 w 144"/>
                <a:gd name="T1" fmla="*/ 11 h 44"/>
                <a:gd name="T2" fmla="*/ 127 w 144"/>
                <a:gd name="T3" fmla="*/ 2 h 44"/>
                <a:gd name="T4" fmla="*/ 126 w 144"/>
                <a:gd name="T5" fmla="*/ 2 h 44"/>
                <a:gd name="T6" fmla="*/ 19 w 144"/>
                <a:gd name="T7" fmla="*/ 2 h 44"/>
                <a:gd name="T8" fmla="*/ 17 w 144"/>
                <a:gd name="T9" fmla="*/ 2 h 44"/>
                <a:gd name="T10" fmla="*/ 2 w 144"/>
                <a:gd name="T11" fmla="*/ 10 h 44"/>
                <a:gd name="T12" fmla="*/ 11 w 144"/>
                <a:gd name="T13" fmla="*/ 26 h 44"/>
                <a:gd name="T14" fmla="*/ 133 w 144"/>
                <a:gd name="T15" fmla="*/ 26 h 44"/>
                <a:gd name="T16" fmla="*/ 142 w 144"/>
                <a:gd name="T17"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44">
                  <a:moveTo>
                    <a:pt x="142" y="11"/>
                  </a:moveTo>
                  <a:cubicBezTo>
                    <a:pt x="140" y="4"/>
                    <a:pt x="133" y="0"/>
                    <a:pt x="127" y="2"/>
                  </a:cubicBezTo>
                  <a:cubicBezTo>
                    <a:pt x="127" y="2"/>
                    <a:pt x="126" y="2"/>
                    <a:pt x="126" y="2"/>
                  </a:cubicBezTo>
                  <a:cubicBezTo>
                    <a:pt x="69" y="18"/>
                    <a:pt x="19" y="2"/>
                    <a:pt x="19" y="2"/>
                  </a:cubicBezTo>
                  <a:cubicBezTo>
                    <a:pt x="18" y="2"/>
                    <a:pt x="18" y="2"/>
                    <a:pt x="17" y="2"/>
                  </a:cubicBezTo>
                  <a:cubicBezTo>
                    <a:pt x="11" y="0"/>
                    <a:pt x="4" y="4"/>
                    <a:pt x="2" y="10"/>
                  </a:cubicBezTo>
                  <a:cubicBezTo>
                    <a:pt x="0" y="17"/>
                    <a:pt x="4" y="24"/>
                    <a:pt x="11" y="26"/>
                  </a:cubicBezTo>
                  <a:cubicBezTo>
                    <a:pt x="13" y="27"/>
                    <a:pt x="68" y="44"/>
                    <a:pt x="133" y="26"/>
                  </a:cubicBezTo>
                  <a:cubicBezTo>
                    <a:pt x="140" y="24"/>
                    <a:pt x="144" y="17"/>
                    <a:pt x="142" y="11"/>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41" name="Freeform 234"/>
            <p:cNvSpPr/>
            <p:nvPr/>
          </p:nvSpPr>
          <p:spPr bwMode="auto">
            <a:xfrm>
              <a:off x="4525963" y="3902075"/>
              <a:ext cx="517525" cy="280988"/>
            </a:xfrm>
            <a:custGeom>
              <a:avLst/>
              <a:gdLst>
                <a:gd name="T0" fmla="*/ 194 w 229"/>
                <a:gd name="T1" fmla="*/ 71 h 124"/>
                <a:gd name="T2" fmla="*/ 194 w 229"/>
                <a:gd name="T3" fmla="*/ 63 h 124"/>
                <a:gd name="T4" fmla="*/ 146 w 229"/>
                <a:gd name="T5" fmla="*/ 63 h 124"/>
                <a:gd name="T6" fmla="*/ 151 w 229"/>
                <a:gd name="T7" fmla="*/ 55 h 124"/>
                <a:gd name="T8" fmla="*/ 160 w 229"/>
                <a:gd name="T9" fmla="*/ 48 h 124"/>
                <a:gd name="T10" fmla="*/ 168 w 229"/>
                <a:gd name="T11" fmla="*/ 34 h 124"/>
                <a:gd name="T12" fmla="*/ 180 w 229"/>
                <a:gd name="T13" fmla="*/ 18 h 124"/>
                <a:gd name="T14" fmla="*/ 180 w 229"/>
                <a:gd name="T15" fmla="*/ 0 h 124"/>
                <a:gd name="T16" fmla="*/ 124 w 229"/>
                <a:gd name="T17" fmla="*/ 29 h 124"/>
                <a:gd name="T18" fmla="*/ 119 w 229"/>
                <a:gd name="T19" fmla="*/ 49 h 124"/>
                <a:gd name="T20" fmla="*/ 120 w 229"/>
                <a:gd name="T21" fmla="*/ 63 h 124"/>
                <a:gd name="T22" fmla="*/ 114 w 229"/>
                <a:gd name="T23" fmla="*/ 63 h 124"/>
                <a:gd name="T24" fmla="*/ 115 w 229"/>
                <a:gd name="T25" fmla="*/ 60 h 124"/>
                <a:gd name="T26" fmla="*/ 93 w 229"/>
                <a:gd name="T27" fmla="*/ 39 h 124"/>
                <a:gd name="T28" fmla="*/ 72 w 229"/>
                <a:gd name="T29" fmla="*/ 60 h 124"/>
                <a:gd name="T30" fmla="*/ 72 w 229"/>
                <a:gd name="T31" fmla="*/ 66 h 124"/>
                <a:gd name="T32" fmla="*/ 66 w 229"/>
                <a:gd name="T33" fmla="*/ 66 h 124"/>
                <a:gd name="T34" fmla="*/ 57 w 229"/>
                <a:gd name="T35" fmla="*/ 59 h 124"/>
                <a:gd name="T36" fmla="*/ 48 w 229"/>
                <a:gd name="T37" fmla="*/ 66 h 124"/>
                <a:gd name="T38" fmla="*/ 27 w 229"/>
                <a:gd name="T39" fmla="*/ 66 h 124"/>
                <a:gd name="T40" fmla="*/ 4 w 229"/>
                <a:gd name="T41" fmla="*/ 54 h 124"/>
                <a:gd name="T42" fmla="*/ 0 w 229"/>
                <a:gd name="T43" fmla="*/ 54 h 124"/>
                <a:gd name="T44" fmla="*/ 0 w 229"/>
                <a:gd name="T45" fmla="*/ 81 h 124"/>
                <a:gd name="T46" fmla="*/ 4 w 229"/>
                <a:gd name="T47" fmla="*/ 81 h 124"/>
                <a:gd name="T48" fmla="*/ 27 w 229"/>
                <a:gd name="T49" fmla="*/ 69 h 124"/>
                <a:gd name="T50" fmla="*/ 48 w 229"/>
                <a:gd name="T51" fmla="*/ 69 h 124"/>
                <a:gd name="T52" fmla="*/ 57 w 229"/>
                <a:gd name="T53" fmla="*/ 77 h 124"/>
                <a:gd name="T54" fmla="*/ 66 w 229"/>
                <a:gd name="T55" fmla="*/ 69 h 124"/>
                <a:gd name="T56" fmla="*/ 73 w 229"/>
                <a:gd name="T57" fmla="*/ 69 h 124"/>
                <a:gd name="T58" fmla="*/ 93 w 229"/>
                <a:gd name="T59" fmla="*/ 82 h 124"/>
                <a:gd name="T60" fmla="*/ 99 w 229"/>
                <a:gd name="T61" fmla="*/ 81 h 124"/>
                <a:gd name="T62" fmla="*/ 101 w 229"/>
                <a:gd name="T63" fmla="*/ 83 h 124"/>
                <a:gd name="T64" fmla="*/ 69 w 229"/>
                <a:gd name="T65" fmla="*/ 72 h 124"/>
                <a:gd name="T66" fmla="*/ 43 w 229"/>
                <a:gd name="T67" fmla="*/ 99 h 124"/>
                <a:gd name="T68" fmla="*/ 109 w 229"/>
                <a:gd name="T69" fmla="*/ 92 h 124"/>
                <a:gd name="T70" fmla="*/ 194 w 229"/>
                <a:gd name="T71" fmla="*/ 124 h 124"/>
                <a:gd name="T72" fmla="*/ 194 w 229"/>
                <a:gd name="T73" fmla="*/ 88 h 124"/>
                <a:gd name="T74" fmla="*/ 194 w 229"/>
                <a:gd name="T75" fmla="*/ 7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124">
                  <a:moveTo>
                    <a:pt x="194" y="71"/>
                  </a:moveTo>
                  <a:cubicBezTo>
                    <a:pt x="194" y="63"/>
                    <a:pt x="194" y="63"/>
                    <a:pt x="194" y="63"/>
                  </a:cubicBezTo>
                  <a:cubicBezTo>
                    <a:pt x="146" y="63"/>
                    <a:pt x="146" y="63"/>
                    <a:pt x="146" y="63"/>
                  </a:cubicBezTo>
                  <a:cubicBezTo>
                    <a:pt x="152" y="60"/>
                    <a:pt x="151" y="55"/>
                    <a:pt x="151" y="55"/>
                  </a:cubicBezTo>
                  <a:cubicBezTo>
                    <a:pt x="161" y="56"/>
                    <a:pt x="160" y="48"/>
                    <a:pt x="160" y="48"/>
                  </a:cubicBezTo>
                  <a:cubicBezTo>
                    <a:pt x="173" y="47"/>
                    <a:pt x="168" y="34"/>
                    <a:pt x="168" y="34"/>
                  </a:cubicBezTo>
                  <a:cubicBezTo>
                    <a:pt x="183" y="29"/>
                    <a:pt x="180" y="18"/>
                    <a:pt x="180" y="18"/>
                  </a:cubicBezTo>
                  <a:cubicBezTo>
                    <a:pt x="196" y="2"/>
                    <a:pt x="180" y="0"/>
                    <a:pt x="180" y="0"/>
                  </a:cubicBezTo>
                  <a:cubicBezTo>
                    <a:pt x="177" y="13"/>
                    <a:pt x="138" y="24"/>
                    <a:pt x="124" y="29"/>
                  </a:cubicBezTo>
                  <a:cubicBezTo>
                    <a:pt x="111" y="33"/>
                    <a:pt x="105" y="38"/>
                    <a:pt x="119" y="49"/>
                  </a:cubicBezTo>
                  <a:cubicBezTo>
                    <a:pt x="125" y="55"/>
                    <a:pt x="124" y="60"/>
                    <a:pt x="120" y="63"/>
                  </a:cubicBezTo>
                  <a:cubicBezTo>
                    <a:pt x="114" y="63"/>
                    <a:pt x="114" y="63"/>
                    <a:pt x="114" y="63"/>
                  </a:cubicBezTo>
                  <a:cubicBezTo>
                    <a:pt x="114" y="62"/>
                    <a:pt x="115" y="61"/>
                    <a:pt x="115" y="60"/>
                  </a:cubicBezTo>
                  <a:cubicBezTo>
                    <a:pt x="115" y="49"/>
                    <a:pt x="105" y="39"/>
                    <a:pt x="93" y="39"/>
                  </a:cubicBezTo>
                  <a:cubicBezTo>
                    <a:pt x="81" y="39"/>
                    <a:pt x="72" y="49"/>
                    <a:pt x="72" y="60"/>
                  </a:cubicBezTo>
                  <a:cubicBezTo>
                    <a:pt x="72" y="62"/>
                    <a:pt x="72" y="64"/>
                    <a:pt x="72" y="66"/>
                  </a:cubicBezTo>
                  <a:cubicBezTo>
                    <a:pt x="66" y="66"/>
                    <a:pt x="66" y="66"/>
                    <a:pt x="66" y="66"/>
                  </a:cubicBezTo>
                  <a:cubicBezTo>
                    <a:pt x="65" y="62"/>
                    <a:pt x="62" y="59"/>
                    <a:pt x="57" y="59"/>
                  </a:cubicBezTo>
                  <a:cubicBezTo>
                    <a:pt x="53" y="59"/>
                    <a:pt x="49" y="62"/>
                    <a:pt x="48" y="66"/>
                  </a:cubicBezTo>
                  <a:cubicBezTo>
                    <a:pt x="27" y="66"/>
                    <a:pt x="27" y="66"/>
                    <a:pt x="27" y="66"/>
                  </a:cubicBezTo>
                  <a:cubicBezTo>
                    <a:pt x="27" y="66"/>
                    <a:pt x="8" y="65"/>
                    <a:pt x="4" y="54"/>
                  </a:cubicBezTo>
                  <a:cubicBezTo>
                    <a:pt x="4" y="54"/>
                    <a:pt x="0" y="50"/>
                    <a:pt x="0" y="54"/>
                  </a:cubicBezTo>
                  <a:cubicBezTo>
                    <a:pt x="0" y="81"/>
                    <a:pt x="0" y="81"/>
                    <a:pt x="0" y="81"/>
                  </a:cubicBezTo>
                  <a:cubicBezTo>
                    <a:pt x="0" y="84"/>
                    <a:pt x="4" y="81"/>
                    <a:pt x="4" y="81"/>
                  </a:cubicBezTo>
                  <a:cubicBezTo>
                    <a:pt x="8" y="69"/>
                    <a:pt x="27" y="69"/>
                    <a:pt x="27" y="69"/>
                  </a:cubicBezTo>
                  <a:cubicBezTo>
                    <a:pt x="48" y="69"/>
                    <a:pt x="48" y="69"/>
                    <a:pt x="48" y="69"/>
                  </a:cubicBezTo>
                  <a:cubicBezTo>
                    <a:pt x="49" y="73"/>
                    <a:pt x="52" y="77"/>
                    <a:pt x="57" y="77"/>
                  </a:cubicBezTo>
                  <a:cubicBezTo>
                    <a:pt x="62" y="77"/>
                    <a:pt x="66" y="73"/>
                    <a:pt x="66" y="69"/>
                  </a:cubicBezTo>
                  <a:cubicBezTo>
                    <a:pt x="73" y="69"/>
                    <a:pt x="73" y="69"/>
                    <a:pt x="73" y="69"/>
                  </a:cubicBezTo>
                  <a:cubicBezTo>
                    <a:pt x="76" y="76"/>
                    <a:pt x="84" y="82"/>
                    <a:pt x="93" y="82"/>
                  </a:cubicBezTo>
                  <a:cubicBezTo>
                    <a:pt x="95" y="82"/>
                    <a:pt x="97" y="81"/>
                    <a:pt x="99" y="81"/>
                  </a:cubicBezTo>
                  <a:cubicBezTo>
                    <a:pt x="100" y="82"/>
                    <a:pt x="100" y="83"/>
                    <a:pt x="101" y="83"/>
                  </a:cubicBezTo>
                  <a:cubicBezTo>
                    <a:pt x="93" y="87"/>
                    <a:pt x="81" y="89"/>
                    <a:pt x="69" y="72"/>
                  </a:cubicBezTo>
                  <a:cubicBezTo>
                    <a:pt x="43" y="99"/>
                    <a:pt x="43" y="99"/>
                    <a:pt x="43" y="99"/>
                  </a:cubicBezTo>
                  <a:cubicBezTo>
                    <a:pt x="43" y="99"/>
                    <a:pt x="85" y="124"/>
                    <a:pt x="109" y="92"/>
                  </a:cubicBezTo>
                  <a:cubicBezTo>
                    <a:pt x="136" y="115"/>
                    <a:pt x="194" y="124"/>
                    <a:pt x="194" y="124"/>
                  </a:cubicBezTo>
                  <a:cubicBezTo>
                    <a:pt x="194" y="88"/>
                    <a:pt x="194" y="88"/>
                    <a:pt x="194" y="88"/>
                  </a:cubicBezTo>
                  <a:cubicBezTo>
                    <a:pt x="229" y="100"/>
                    <a:pt x="205" y="79"/>
                    <a:pt x="194" y="71"/>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42" name="Freeform 235"/>
            <p:cNvSpPr>
              <a:spLocks noEditPoints="1"/>
            </p:cNvSpPr>
            <p:nvPr/>
          </p:nvSpPr>
          <p:spPr bwMode="auto">
            <a:xfrm>
              <a:off x="5207000" y="3938588"/>
              <a:ext cx="415925" cy="207962"/>
            </a:xfrm>
            <a:custGeom>
              <a:avLst/>
              <a:gdLst>
                <a:gd name="T0" fmla="*/ 97 w 184"/>
                <a:gd name="T1" fmla="*/ 16 h 92"/>
                <a:gd name="T2" fmla="*/ 109 w 184"/>
                <a:gd name="T3" fmla="*/ 21 h 92"/>
                <a:gd name="T4" fmla="*/ 136 w 184"/>
                <a:gd name="T5" fmla="*/ 16 h 92"/>
                <a:gd name="T6" fmla="*/ 124 w 184"/>
                <a:gd name="T7" fmla="*/ 21 h 92"/>
                <a:gd name="T8" fmla="*/ 136 w 184"/>
                <a:gd name="T9" fmla="*/ 16 h 92"/>
                <a:gd name="T10" fmla="*/ 110 w 184"/>
                <a:gd name="T11" fmla="*/ 16 h 92"/>
                <a:gd name="T12" fmla="*/ 122 w 184"/>
                <a:gd name="T13" fmla="*/ 21 h 92"/>
                <a:gd name="T14" fmla="*/ 95 w 184"/>
                <a:gd name="T15" fmla="*/ 16 h 92"/>
                <a:gd name="T16" fmla="*/ 83 w 184"/>
                <a:gd name="T17" fmla="*/ 21 h 92"/>
                <a:gd name="T18" fmla="*/ 95 w 184"/>
                <a:gd name="T19" fmla="*/ 16 h 92"/>
                <a:gd name="T20" fmla="*/ 171 w 184"/>
                <a:gd name="T21" fmla="*/ 32 h 92"/>
                <a:gd name="T22" fmla="*/ 165 w 184"/>
                <a:gd name="T23" fmla="*/ 32 h 92"/>
                <a:gd name="T24" fmla="*/ 135 w 184"/>
                <a:gd name="T25" fmla="*/ 23 h 92"/>
                <a:gd name="T26" fmla="*/ 125 w 184"/>
                <a:gd name="T27" fmla="*/ 32 h 92"/>
                <a:gd name="T28" fmla="*/ 121 w 184"/>
                <a:gd name="T29" fmla="*/ 23 h 92"/>
                <a:gd name="T30" fmla="*/ 112 w 184"/>
                <a:gd name="T31" fmla="*/ 32 h 92"/>
                <a:gd name="T32" fmla="*/ 107 w 184"/>
                <a:gd name="T33" fmla="*/ 23 h 92"/>
                <a:gd name="T34" fmla="*/ 98 w 184"/>
                <a:gd name="T35" fmla="*/ 32 h 92"/>
                <a:gd name="T36" fmla="*/ 94 w 184"/>
                <a:gd name="T37" fmla="*/ 23 h 92"/>
                <a:gd name="T38" fmla="*/ 84 w 184"/>
                <a:gd name="T39" fmla="*/ 32 h 92"/>
                <a:gd name="T40" fmla="*/ 68 w 184"/>
                <a:gd name="T41" fmla="*/ 32 h 92"/>
                <a:gd name="T42" fmla="*/ 0 w 184"/>
                <a:gd name="T43" fmla="*/ 78 h 92"/>
                <a:gd name="T44" fmla="*/ 42 w 184"/>
                <a:gd name="T45" fmla="*/ 60 h 92"/>
                <a:gd name="T46" fmla="*/ 60 w 184"/>
                <a:gd name="T47" fmla="*/ 92 h 92"/>
                <a:gd name="T48" fmla="*/ 158 w 184"/>
                <a:gd name="T49" fmla="*/ 68 h 92"/>
                <a:gd name="T50" fmla="*/ 151 w 184"/>
                <a:gd name="T51" fmla="*/ 42 h 92"/>
                <a:gd name="T52" fmla="*/ 168 w 184"/>
                <a:gd name="T53" fmla="*/ 44 h 92"/>
                <a:gd name="T54" fmla="*/ 178 w 184"/>
                <a:gd name="T55" fmla="*/ 42 h 92"/>
                <a:gd name="T56" fmla="*/ 184 w 184"/>
                <a:gd name="T57" fmla="*/ 30 h 92"/>
                <a:gd name="T58" fmla="*/ 148 w 184"/>
                <a:gd name="T59" fmla="*/ 66 h 92"/>
                <a:gd name="T60" fmla="*/ 67 w 184"/>
                <a:gd name="T61" fmla="*/ 83 h 92"/>
                <a:gd name="T62" fmla="*/ 51 w 184"/>
                <a:gd name="T63" fmla="*/ 60 h 92"/>
                <a:gd name="T64" fmla="*/ 84 w 184"/>
                <a:gd name="T65" fmla="*/ 44 h 92"/>
                <a:gd name="T66" fmla="*/ 94 w 184"/>
                <a:gd name="T67" fmla="*/ 60 h 92"/>
                <a:gd name="T68" fmla="*/ 98 w 184"/>
                <a:gd name="T69" fmla="*/ 44 h 92"/>
                <a:gd name="T70" fmla="*/ 107 w 184"/>
                <a:gd name="T71" fmla="*/ 60 h 92"/>
                <a:gd name="T72" fmla="*/ 112 w 184"/>
                <a:gd name="T73" fmla="*/ 44 h 92"/>
                <a:gd name="T74" fmla="*/ 121 w 184"/>
                <a:gd name="T75" fmla="*/ 60 h 92"/>
                <a:gd name="T76" fmla="*/ 125 w 184"/>
                <a:gd name="T77" fmla="*/ 44 h 92"/>
                <a:gd name="T78" fmla="*/ 135 w 184"/>
                <a:gd name="T79" fmla="*/ 60 h 92"/>
                <a:gd name="T80" fmla="*/ 148 w 184"/>
                <a:gd name="T81"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92">
                  <a:moveTo>
                    <a:pt x="109" y="16"/>
                  </a:moveTo>
                  <a:cubicBezTo>
                    <a:pt x="97" y="16"/>
                    <a:pt x="97" y="16"/>
                    <a:pt x="97" y="16"/>
                  </a:cubicBezTo>
                  <a:cubicBezTo>
                    <a:pt x="97" y="21"/>
                    <a:pt x="97" y="21"/>
                    <a:pt x="97" y="21"/>
                  </a:cubicBezTo>
                  <a:cubicBezTo>
                    <a:pt x="109" y="21"/>
                    <a:pt x="109" y="21"/>
                    <a:pt x="109" y="21"/>
                  </a:cubicBezTo>
                  <a:lnTo>
                    <a:pt x="109" y="16"/>
                  </a:lnTo>
                  <a:close/>
                  <a:moveTo>
                    <a:pt x="136" y="16"/>
                  </a:moveTo>
                  <a:cubicBezTo>
                    <a:pt x="124" y="16"/>
                    <a:pt x="124" y="16"/>
                    <a:pt x="124" y="16"/>
                  </a:cubicBezTo>
                  <a:cubicBezTo>
                    <a:pt x="124" y="21"/>
                    <a:pt x="124" y="21"/>
                    <a:pt x="124" y="21"/>
                  </a:cubicBezTo>
                  <a:cubicBezTo>
                    <a:pt x="136" y="21"/>
                    <a:pt x="136" y="21"/>
                    <a:pt x="136" y="21"/>
                  </a:cubicBezTo>
                  <a:lnTo>
                    <a:pt x="136" y="16"/>
                  </a:lnTo>
                  <a:close/>
                  <a:moveTo>
                    <a:pt x="122" y="16"/>
                  </a:moveTo>
                  <a:cubicBezTo>
                    <a:pt x="110" y="16"/>
                    <a:pt x="110" y="16"/>
                    <a:pt x="110" y="16"/>
                  </a:cubicBezTo>
                  <a:cubicBezTo>
                    <a:pt x="110" y="21"/>
                    <a:pt x="110" y="21"/>
                    <a:pt x="110" y="21"/>
                  </a:cubicBezTo>
                  <a:cubicBezTo>
                    <a:pt x="122" y="21"/>
                    <a:pt x="122" y="21"/>
                    <a:pt x="122" y="21"/>
                  </a:cubicBezTo>
                  <a:lnTo>
                    <a:pt x="122" y="16"/>
                  </a:lnTo>
                  <a:close/>
                  <a:moveTo>
                    <a:pt x="95" y="16"/>
                  </a:moveTo>
                  <a:cubicBezTo>
                    <a:pt x="83" y="16"/>
                    <a:pt x="83" y="16"/>
                    <a:pt x="83" y="16"/>
                  </a:cubicBezTo>
                  <a:cubicBezTo>
                    <a:pt x="83" y="21"/>
                    <a:pt x="83" y="21"/>
                    <a:pt x="83" y="21"/>
                  </a:cubicBezTo>
                  <a:cubicBezTo>
                    <a:pt x="95" y="21"/>
                    <a:pt x="95" y="21"/>
                    <a:pt x="95" y="21"/>
                  </a:cubicBezTo>
                  <a:lnTo>
                    <a:pt x="95" y="16"/>
                  </a:lnTo>
                  <a:close/>
                  <a:moveTo>
                    <a:pt x="178" y="32"/>
                  </a:moveTo>
                  <a:cubicBezTo>
                    <a:pt x="171" y="32"/>
                    <a:pt x="171" y="32"/>
                    <a:pt x="171" y="32"/>
                  </a:cubicBezTo>
                  <a:cubicBezTo>
                    <a:pt x="171" y="31"/>
                    <a:pt x="169" y="30"/>
                    <a:pt x="168" y="30"/>
                  </a:cubicBezTo>
                  <a:cubicBezTo>
                    <a:pt x="166" y="30"/>
                    <a:pt x="165" y="31"/>
                    <a:pt x="165" y="32"/>
                  </a:cubicBezTo>
                  <a:cubicBezTo>
                    <a:pt x="135" y="32"/>
                    <a:pt x="135" y="32"/>
                    <a:pt x="135" y="32"/>
                  </a:cubicBezTo>
                  <a:cubicBezTo>
                    <a:pt x="135" y="23"/>
                    <a:pt x="135" y="23"/>
                    <a:pt x="135" y="23"/>
                  </a:cubicBezTo>
                  <a:cubicBezTo>
                    <a:pt x="125" y="23"/>
                    <a:pt x="125" y="23"/>
                    <a:pt x="125" y="23"/>
                  </a:cubicBezTo>
                  <a:cubicBezTo>
                    <a:pt x="125" y="32"/>
                    <a:pt x="125" y="32"/>
                    <a:pt x="125" y="32"/>
                  </a:cubicBezTo>
                  <a:cubicBezTo>
                    <a:pt x="121" y="32"/>
                    <a:pt x="121" y="32"/>
                    <a:pt x="121" y="32"/>
                  </a:cubicBezTo>
                  <a:cubicBezTo>
                    <a:pt x="121" y="23"/>
                    <a:pt x="121" y="23"/>
                    <a:pt x="121" y="23"/>
                  </a:cubicBezTo>
                  <a:cubicBezTo>
                    <a:pt x="112" y="23"/>
                    <a:pt x="112" y="23"/>
                    <a:pt x="112" y="23"/>
                  </a:cubicBezTo>
                  <a:cubicBezTo>
                    <a:pt x="112" y="32"/>
                    <a:pt x="112" y="32"/>
                    <a:pt x="112" y="32"/>
                  </a:cubicBezTo>
                  <a:cubicBezTo>
                    <a:pt x="107" y="32"/>
                    <a:pt x="107" y="32"/>
                    <a:pt x="107" y="32"/>
                  </a:cubicBezTo>
                  <a:cubicBezTo>
                    <a:pt x="107" y="23"/>
                    <a:pt x="107" y="23"/>
                    <a:pt x="107" y="23"/>
                  </a:cubicBezTo>
                  <a:cubicBezTo>
                    <a:pt x="98" y="23"/>
                    <a:pt x="98" y="23"/>
                    <a:pt x="98" y="23"/>
                  </a:cubicBezTo>
                  <a:cubicBezTo>
                    <a:pt x="98" y="32"/>
                    <a:pt x="98" y="32"/>
                    <a:pt x="98" y="32"/>
                  </a:cubicBezTo>
                  <a:cubicBezTo>
                    <a:pt x="94" y="32"/>
                    <a:pt x="94" y="32"/>
                    <a:pt x="94" y="32"/>
                  </a:cubicBezTo>
                  <a:cubicBezTo>
                    <a:pt x="94" y="23"/>
                    <a:pt x="94" y="23"/>
                    <a:pt x="94" y="23"/>
                  </a:cubicBezTo>
                  <a:cubicBezTo>
                    <a:pt x="84" y="23"/>
                    <a:pt x="84" y="23"/>
                    <a:pt x="84" y="23"/>
                  </a:cubicBezTo>
                  <a:cubicBezTo>
                    <a:pt x="84" y="32"/>
                    <a:pt x="84" y="32"/>
                    <a:pt x="84" y="32"/>
                  </a:cubicBezTo>
                  <a:cubicBezTo>
                    <a:pt x="68" y="32"/>
                    <a:pt x="68" y="32"/>
                    <a:pt x="68" y="32"/>
                  </a:cubicBezTo>
                  <a:cubicBezTo>
                    <a:pt x="68" y="32"/>
                    <a:pt x="68" y="32"/>
                    <a:pt x="68" y="32"/>
                  </a:cubicBezTo>
                  <a:cubicBezTo>
                    <a:pt x="14" y="32"/>
                    <a:pt x="0" y="0"/>
                    <a:pt x="0" y="0"/>
                  </a:cubicBezTo>
                  <a:cubicBezTo>
                    <a:pt x="0" y="78"/>
                    <a:pt x="0" y="78"/>
                    <a:pt x="0" y="78"/>
                  </a:cubicBezTo>
                  <a:cubicBezTo>
                    <a:pt x="17" y="59"/>
                    <a:pt x="34" y="51"/>
                    <a:pt x="46" y="46"/>
                  </a:cubicBezTo>
                  <a:cubicBezTo>
                    <a:pt x="44" y="50"/>
                    <a:pt x="42" y="55"/>
                    <a:pt x="42" y="60"/>
                  </a:cubicBezTo>
                  <a:cubicBezTo>
                    <a:pt x="42" y="68"/>
                    <a:pt x="42" y="68"/>
                    <a:pt x="42" y="68"/>
                  </a:cubicBezTo>
                  <a:cubicBezTo>
                    <a:pt x="42" y="81"/>
                    <a:pt x="50" y="92"/>
                    <a:pt x="60" y="92"/>
                  </a:cubicBezTo>
                  <a:cubicBezTo>
                    <a:pt x="139" y="92"/>
                    <a:pt x="139" y="92"/>
                    <a:pt x="139" y="92"/>
                  </a:cubicBezTo>
                  <a:cubicBezTo>
                    <a:pt x="149" y="92"/>
                    <a:pt x="158" y="81"/>
                    <a:pt x="158" y="68"/>
                  </a:cubicBezTo>
                  <a:cubicBezTo>
                    <a:pt x="158" y="60"/>
                    <a:pt x="158" y="60"/>
                    <a:pt x="158" y="60"/>
                  </a:cubicBezTo>
                  <a:cubicBezTo>
                    <a:pt x="158" y="53"/>
                    <a:pt x="155" y="47"/>
                    <a:pt x="151" y="42"/>
                  </a:cubicBezTo>
                  <a:cubicBezTo>
                    <a:pt x="165" y="42"/>
                    <a:pt x="165" y="42"/>
                    <a:pt x="165" y="42"/>
                  </a:cubicBezTo>
                  <a:cubicBezTo>
                    <a:pt x="165" y="44"/>
                    <a:pt x="167" y="44"/>
                    <a:pt x="168" y="44"/>
                  </a:cubicBezTo>
                  <a:cubicBezTo>
                    <a:pt x="169" y="44"/>
                    <a:pt x="171" y="44"/>
                    <a:pt x="171" y="42"/>
                  </a:cubicBezTo>
                  <a:cubicBezTo>
                    <a:pt x="178" y="42"/>
                    <a:pt x="178" y="42"/>
                    <a:pt x="178" y="42"/>
                  </a:cubicBezTo>
                  <a:cubicBezTo>
                    <a:pt x="179" y="44"/>
                    <a:pt x="181" y="46"/>
                    <a:pt x="184" y="46"/>
                  </a:cubicBezTo>
                  <a:cubicBezTo>
                    <a:pt x="184" y="30"/>
                    <a:pt x="184" y="30"/>
                    <a:pt x="184" y="30"/>
                  </a:cubicBezTo>
                  <a:cubicBezTo>
                    <a:pt x="182" y="30"/>
                    <a:pt x="180" y="31"/>
                    <a:pt x="178" y="32"/>
                  </a:cubicBezTo>
                  <a:close/>
                  <a:moveTo>
                    <a:pt x="148" y="66"/>
                  </a:moveTo>
                  <a:cubicBezTo>
                    <a:pt x="148" y="76"/>
                    <a:pt x="141" y="83"/>
                    <a:pt x="133" y="83"/>
                  </a:cubicBezTo>
                  <a:cubicBezTo>
                    <a:pt x="67" y="83"/>
                    <a:pt x="67" y="83"/>
                    <a:pt x="67" y="83"/>
                  </a:cubicBezTo>
                  <a:cubicBezTo>
                    <a:pt x="58" y="83"/>
                    <a:pt x="51" y="76"/>
                    <a:pt x="51" y="66"/>
                  </a:cubicBezTo>
                  <a:cubicBezTo>
                    <a:pt x="51" y="60"/>
                    <a:pt x="51" y="60"/>
                    <a:pt x="51" y="60"/>
                  </a:cubicBezTo>
                  <a:cubicBezTo>
                    <a:pt x="51" y="51"/>
                    <a:pt x="58" y="44"/>
                    <a:pt x="67" y="44"/>
                  </a:cubicBezTo>
                  <a:cubicBezTo>
                    <a:pt x="84" y="44"/>
                    <a:pt x="84" y="44"/>
                    <a:pt x="84" y="44"/>
                  </a:cubicBezTo>
                  <a:cubicBezTo>
                    <a:pt x="84" y="60"/>
                    <a:pt x="84" y="60"/>
                    <a:pt x="84" y="60"/>
                  </a:cubicBezTo>
                  <a:cubicBezTo>
                    <a:pt x="94" y="60"/>
                    <a:pt x="94" y="60"/>
                    <a:pt x="94" y="60"/>
                  </a:cubicBezTo>
                  <a:cubicBezTo>
                    <a:pt x="94" y="44"/>
                    <a:pt x="94" y="44"/>
                    <a:pt x="94" y="44"/>
                  </a:cubicBezTo>
                  <a:cubicBezTo>
                    <a:pt x="98" y="44"/>
                    <a:pt x="98" y="44"/>
                    <a:pt x="98" y="44"/>
                  </a:cubicBezTo>
                  <a:cubicBezTo>
                    <a:pt x="98" y="60"/>
                    <a:pt x="98" y="60"/>
                    <a:pt x="98" y="60"/>
                  </a:cubicBezTo>
                  <a:cubicBezTo>
                    <a:pt x="107" y="60"/>
                    <a:pt x="107" y="60"/>
                    <a:pt x="107" y="60"/>
                  </a:cubicBezTo>
                  <a:cubicBezTo>
                    <a:pt x="107" y="44"/>
                    <a:pt x="107" y="44"/>
                    <a:pt x="107" y="44"/>
                  </a:cubicBezTo>
                  <a:cubicBezTo>
                    <a:pt x="112" y="44"/>
                    <a:pt x="112" y="44"/>
                    <a:pt x="112" y="44"/>
                  </a:cubicBezTo>
                  <a:cubicBezTo>
                    <a:pt x="112" y="60"/>
                    <a:pt x="112" y="60"/>
                    <a:pt x="112" y="60"/>
                  </a:cubicBezTo>
                  <a:cubicBezTo>
                    <a:pt x="121" y="60"/>
                    <a:pt x="121" y="60"/>
                    <a:pt x="121" y="60"/>
                  </a:cubicBezTo>
                  <a:cubicBezTo>
                    <a:pt x="121" y="44"/>
                    <a:pt x="121" y="44"/>
                    <a:pt x="121" y="44"/>
                  </a:cubicBezTo>
                  <a:cubicBezTo>
                    <a:pt x="125" y="44"/>
                    <a:pt x="125" y="44"/>
                    <a:pt x="125" y="44"/>
                  </a:cubicBezTo>
                  <a:cubicBezTo>
                    <a:pt x="125" y="60"/>
                    <a:pt x="125" y="60"/>
                    <a:pt x="125" y="60"/>
                  </a:cubicBezTo>
                  <a:cubicBezTo>
                    <a:pt x="135" y="60"/>
                    <a:pt x="135" y="60"/>
                    <a:pt x="135" y="60"/>
                  </a:cubicBezTo>
                  <a:cubicBezTo>
                    <a:pt x="135" y="44"/>
                    <a:pt x="135" y="44"/>
                    <a:pt x="135" y="44"/>
                  </a:cubicBezTo>
                  <a:cubicBezTo>
                    <a:pt x="142" y="45"/>
                    <a:pt x="148" y="52"/>
                    <a:pt x="148" y="60"/>
                  </a:cubicBezTo>
                  <a:lnTo>
                    <a:pt x="148" y="66"/>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43" name="Freeform 236"/>
            <p:cNvSpPr>
              <a:spLocks noEditPoints="1"/>
            </p:cNvSpPr>
            <p:nvPr/>
          </p:nvSpPr>
          <p:spPr bwMode="auto">
            <a:xfrm>
              <a:off x="5945188" y="3848100"/>
              <a:ext cx="220662" cy="352425"/>
            </a:xfrm>
            <a:custGeom>
              <a:avLst/>
              <a:gdLst>
                <a:gd name="T0" fmla="*/ 73 w 98"/>
                <a:gd name="T1" fmla="*/ 65 h 156"/>
                <a:gd name="T2" fmla="*/ 86 w 98"/>
                <a:gd name="T3" fmla="*/ 37 h 156"/>
                <a:gd name="T4" fmla="*/ 49 w 98"/>
                <a:gd name="T5" fmla="*/ 0 h 156"/>
                <a:gd name="T6" fmla="*/ 12 w 98"/>
                <a:gd name="T7" fmla="*/ 37 h 156"/>
                <a:gd name="T8" fmla="*/ 25 w 98"/>
                <a:gd name="T9" fmla="*/ 65 h 156"/>
                <a:gd name="T10" fmla="*/ 0 w 98"/>
                <a:gd name="T11" fmla="*/ 108 h 156"/>
                <a:gd name="T12" fmla="*/ 49 w 98"/>
                <a:gd name="T13" fmla="*/ 156 h 156"/>
                <a:gd name="T14" fmla="*/ 98 w 98"/>
                <a:gd name="T15" fmla="*/ 108 h 156"/>
                <a:gd name="T16" fmla="*/ 73 w 98"/>
                <a:gd name="T17" fmla="*/ 65 h 156"/>
                <a:gd name="T18" fmla="*/ 61 w 98"/>
                <a:gd name="T19" fmla="*/ 18 h 156"/>
                <a:gd name="T20" fmla="*/ 64 w 98"/>
                <a:gd name="T21" fmla="*/ 27 h 156"/>
                <a:gd name="T22" fmla="*/ 61 w 98"/>
                <a:gd name="T23" fmla="*/ 36 h 156"/>
                <a:gd name="T24" fmla="*/ 58 w 98"/>
                <a:gd name="T25" fmla="*/ 27 h 156"/>
                <a:gd name="T26" fmla="*/ 61 w 98"/>
                <a:gd name="T27" fmla="*/ 18 h 156"/>
                <a:gd name="T28" fmla="*/ 37 w 98"/>
                <a:gd name="T29" fmla="*/ 18 h 156"/>
                <a:gd name="T30" fmla="*/ 40 w 98"/>
                <a:gd name="T31" fmla="*/ 27 h 156"/>
                <a:gd name="T32" fmla="*/ 37 w 98"/>
                <a:gd name="T33" fmla="*/ 36 h 156"/>
                <a:gd name="T34" fmla="*/ 34 w 98"/>
                <a:gd name="T35" fmla="*/ 27 h 156"/>
                <a:gd name="T36" fmla="*/ 37 w 98"/>
                <a:gd name="T37" fmla="*/ 18 h 156"/>
                <a:gd name="T38" fmla="*/ 48 w 98"/>
                <a:gd name="T39" fmla="*/ 118 h 156"/>
                <a:gd name="T40" fmla="*/ 43 w 98"/>
                <a:gd name="T41" fmla="*/ 113 h 156"/>
                <a:gd name="T42" fmla="*/ 48 w 98"/>
                <a:gd name="T43" fmla="*/ 108 h 156"/>
                <a:gd name="T44" fmla="*/ 53 w 98"/>
                <a:gd name="T45" fmla="*/ 113 h 156"/>
                <a:gd name="T46" fmla="*/ 48 w 98"/>
                <a:gd name="T47" fmla="*/ 118 h 156"/>
                <a:gd name="T48" fmla="*/ 48 w 98"/>
                <a:gd name="T49" fmla="*/ 88 h 156"/>
                <a:gd name="T50" fmla="*/ 43 w 98"/>
                <a:gd name="T51" fmla="*/ 83 h 156"/>
                <a:gd name="T52" fmla="*/ 48 w 98"/>
                <a:gd name="T53" fmla="*/ 78 h 156"/>
                <a:gd name="T54" fmla="*/ 53 w 98"/>
                <a:gd name="T55" fmla="*/ 83 h 156"/>
                <a:gd name="T56" fmla="*/ 48 w 98"/>
                <a:gd name="T57" fmla="*/ 88 h 156"/>
                <a:gd name="T58" fmla="*/ 48 w 98"/>
                <a:gd name="T59" fmla="*/ 64 h 156"/>
                <a:gd name="T60" fmla="*/ 24 w 98"/>
                <a:gd name="T61" fmla="*/ 40 h 156"/>
                <a:gd name="T62" fmla="*/ 25 w 98"/>
                <a:gd name="T63" fmla="*/ 38 h 156"/>
                <a:gd name="T64" fmla="*/ 27 w 98"/>
                <a:gd name="T65" fmla="*/ 40 h 156"/>
                <a:gd name="T66" fmla="*/ 48 w 98"/>
                <a:gd name="T67" fmla="*/ 61 h 156"/>
                <a:gd name="T68" fmla="*/ 70 w 98"/>
                <a:gd name="T69" fmla="*/ 40 h 156"/>
                <a:gd name="T70" fmla="*/ 71 w 98"/>
                <a:gd name="T71" fmla="*/ 38 h 156"/>
                <a:gd name="T72" fmla="*/ 73 w 98"/>
                <a:gd name="T73" fmla="*/ 40 h 156"/>
                <a:gd name="T74" fmla="*/ 48 w 98"/>
                <a:gd name="T75" fmla="*/ 6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56">
                  <a:moveTo>
                    <a:pt x="73" y="65"/>
                  </a:moveTo>
                  <a:cubicBezTo>
                    <a:pt x="81" y="59"/>
                    <a:pt x="86" y="48"/>
                    <a:pt x="86" y="37"/>
                  </a:cubicBezTo>
                  <a:cubicBezTo>
                    <a:pt x="86" y="16"/>
                    <a:pt x="70" y="0"/>
                    <a:pt x="49" y="0"/>
                  </a:cubicBezTo>
                  <a:cubicBezTo>
                    <a:pt x="28" y="0"/>
                    <a:pt x="12" y="16"/>
                    <a:pt x="12" y="37"/>
                  </a:cubicBezTo>
                  <a:cubicBezTo>
                    <a:pt x="12" y="48"/>
                    <a:pt x="17" y="59"/>
                    <a:pt x="25" y="65"/>
                  </a:cubicBezTo>
                  <a:cubicBezTo>
                    <a:pt x="10" y="74"/>
                    <a:pt x="0" y="90"/>
                    <a:pt x="0" y="108"/>
                  </a:cubicBezTo>
                  <a:cubicBezTo>
                    <a:pt x="0" y="135"/>
                    <a:pt x="22" y="156"/>
                    <a:pt x="49" y="156"/>
                  </a:cubicBezTo>
                  <a:cubicBezTo>
                    <a:pt x="76" y="156"/>
                    <a:pt x="98" y="135"/>
                    <a:pt x="98" y="108"/>
                  </a:cubicBezTo>
                  <a:cubicBezTo>
                    <a:pt x="98" y="90"/>
                    <a:pt x="88" y="74"/>
                    <a:pt x="73" y="65"/>
                  </a:cubicBezTo>
                  <a:close/>
                  <a:moveTo>
                    <a:pt x="61" y="18"/>
                  </a:moveTo>
                  <a:cubicBezTo>
                    <a:pt x="63" y="18"/>
                    <a:pt x="64" y="22"/>
                    <a:pt x="64" y="27"/>
                  </a:cubicBezTo>
                  <a:cubicBezTo>
                    <a:pt x="64" y="32"/>
                    <a:pt x="63" y="36"/>
                    <a:pt x="61" y="36"/>
                  </a:cubicBezTo>
                  <a:cubicBezTo>
                    <a:pt x="59" y="36"/>
                    <a:pt x="58" y="32"/>
                    <a:pt x="58" y="27"/>
                  </a:cubicBezTo>
                  <a:cubicBezTo>
                    <a:pt x="58" y="22"/>
                    <a:pt x="59" y="18"/>
                    <a:pt x="61" y="18"/>
                  </a:cubicBezTo>
                  <a:close/>
                  <a:moveTo>
                    <a:pt x="37" y="18"/>
                  </a:moveTo>
                  <a:cubicBezTo>
                    <a:pt x="38" y="18"/>
                    <a:pt x="40" y="22"/>
                    <a:pt x="40" y="27"/>
                  </a:cubicBezTo>
                  <a:cubicBezTo>
                    <a:pt x="40" y="32"/>
                    <a:pt x="38" y="36"/>
                    <a:pt x="37" y="36"/>
                  </a:cubicBezTo>
                  <a:cubicBezTo>
                    <a:pt x="35" y="36"/>
                    <a:pt x="34" y="32"/>
                    <a:pt x="34" y="27"/>
                  </a:cubicBezTo>
                  <a:cubicBezTo>
                    <a:pt x="34" y="22"/>
                    <a:pt x="35" y="18"/>
                    <a:pt x="37" y="18"/>
                  </a:cubicBezTo>
                  <a:close/>
                  <a:moveTo>
                    <a:pt x="48" y="118"/>
                  </a:moveTo>
                  <a:cubicBezTo>
                    <a:pt x="45" y="118"/>
                    <a:pt x="43" y="116"/>
                    <a:pt x="43" y="113"/>
                  </a:cubicBezTo>
                  <a:cubicBezTo>
                    <a:pt x="43" y="110"/>
                    <a:pt x="45" y="108"/>
                    <a:pt x="48" y="108"/>
                  </a:cubicBezTo>
                  <a:cubicBezTo>
                    <a:pt x="51" y="108"/>
                    <a:pt x="53" y="110"/>
                    <a:pt x="53" y="113"/>
                  </a:cubicBezTo>
                  <a:cubicBezTo>
                    <a:pt x="53" y="116"/>
                    <a:pt x="51" y="118"/>
                    <a:pt x="48" y="118"/>
                  </a:cubicBezTo>
                  <a:close/>
                  <a:moveTo>
                    <a:pt x="48" y="88"/>
                  </a:moveTo>
                  <a:cubicBezTo>
                    <a:pt x="45" y="88"/>
                    <a:pt x="43" y="86"/>
                    <a:pt x="43" y="83"/>
                  </a:cubicBezTo>
                  <a:cubicBezTo>
                    <a:pt x="43" y="80"/>
                    <a:pt x="45" y="78"/>
                    <a:pt x="48" y="78"/>
                  </a:cubicBezTo>
                  <a:cubicBezTo>
                    <a:pt x="51" y="78"/>
                    <a:pt x="53" y="80"/>
                    <a:pt x="53" y="83"/>
                  </a:cubicBezTo>
                  <a:cubicBezTo>
                    <a:pt x="53" y="86"/>
                    <a:pt x="51" y="88"/>
                    <a:pt x="48" y="88"/>
                  </a:cubicBezTo>
                  <a:close/>
                  <a:moveTo>
                    <a:pt x="48" y="64"/>
                  </a:moveTo>
                  <a:cubicBezTo>
                    <a:pt x="35" y="64"/>
                    <a:pt x="24" y="53"/>
                    <a:pt x="24" y="40"/>
                  </a:cubicBezTo>
                  <a:cubicBezTo>
                    <a:pt x="24" y="39"/>
                    <a:pt x="24" y="38"/>
                    <a:pt x="25" y="38"/>
                  </a:cubicBezTo>
                  <a:cubicBezTo>
                    <a:pt x="26" y="38"/>
                    <a:pt x="27" y="39"/>
                    <a:pt x="27" y="40"/>
                  </a:cubicBezTo>
                  <a:cubicBezTo>
                    <a:pt x="27" y="52"/>
                    <a:pt x="36" y="61"/>
                    <a:pt x="48" y="61"/>
                  </a:cubicBezTo>
                  <a:cubicBezTo>
                    <a:pt x="60" y="61"/>
                    <a:pt x="70" y="52"/>
                    <a:pt x="70" y="40"/>
                  </a:cubicBezTo>
                  <a:cubicBezTo>
                    <a:pt x="70" y="39"/>
                    <a:pt x="71" y="38"/>
                    <a:pt x="71" y="38"/>
                  </a:cubicBezTo>
                  <a:cubicBezTo>
                    <a:pt x="72" y="38"/>
                    <a:pt x="73" y="39"/>
                    <a:pt x="73" y="40"/>
                  </a:cubicBezTo>
                  <a:cubicBezTo>
                    <a:pt x="73" y="53"/>
                    <a:pt x="62" y="64"/>
                    <a:pt x="48" y="6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44" name="Freeform 237"/>
            <p:cNvSpPr/>
            <p:nvPr/>
          </p:nvSpPr>
          <p:spPr bwMode="auto">
            <a:xfrm>
              <a:off x="6561138" y="3862388"/>
              <a:ext cx="288925" cy="358775"/>
            </a:xfrm>
            <a:custGeom>
              <a:avLst/>
              <a:gdLst>
                <a:gd name="T0" fmla="*/ 125 w 128"/>
                <a:gd name="T1" fmla="*/ 82 h 159"/>
                <a:gd name="T2" fmla="*/ 68 w 128"/>
                <a:gd name="T3" fmla="*/ 124 h 159"/>
                <a:gd name="T4" fmla="*/ 68 w 128"/>
                <a:gd name="T5" fmla="*/ 94 h 159"/>
                <a:gd name="T6" fmla="*/ 119 w 128"/>
                <a:gd name="T7" fmla="*/ 32 h 159"/>
                <a:gd name="T8" fmla="*/ 119 w 128"/>
                <a:gd name="T9" fmla="*/ 29 h 159"/>
                <a:gd name="T10" fmla="*/ 88 w 128"/>
                <a:gd name="T11" fmla="*/ 1 h 159"/>
                <a:gd name="T12" fmla="*/ 68 w 128"/>
                <a:gd name="T13" fmla="*/ 12 h 159"/>
                <a:gd name="T14" fmla="*/ 67 w 128"/>
                <a:gd name="T15" fmla="*/ 12 h 159"/>
                <a:gd name="T16" fmla="*/ 64 w 128"/>
                <a:gd name="T17" fmla="*/ 17 h 159"/>
                <a:gd name="T18" fmla="*/ 60 w 128"/>
                <a:gd name="T19" fmla="*/ 12 h 159"/>
                <a:gd name="T20" fmla="*/ 59 w 128"/>
                <a:gd name="T21" fmla="*/ 12 h 159"/>
                <a:gd name="T22" fmla="*/ 39 w 128"/>
                <a:gd name="T23" fmla="*/ 1 h 159"/>
                <a:gd name="T24" fmla="*/ 9 w 128"/>
                <a:gd name="T25" fmla="*/ 29 h 159"/>
                <a:gd name="T26" fmla="*/ 9 w 128"/>
                <a:gd name="T27" fmla="*/ 32 h 159"/>
                <a:gd name="T28" fmla="*/ 59 w 128"/>
                <a:gd name="T29" fmla="*/ 94 h 159"/>
                <a:gd name="T30" fmla="*/ 59 w 128"/>
                <a:gd name="T31" fmla="*/ 122 h 159"/>
                <a:gd name="T32" fmla="*/ 3 w 128"/>
                <a:gd name="T33" fmla="*/ 82 h 159"/>
                <a:gd name="T34" fmla="*/ 59 w 128"/>
                <a:gd name="T35" fmla="*/ 158 h 159"/>
                <a:gd name="T36" fmla="*/ 59 w 128"/>
                <a:gd name="T37" fmla="*/ 159 h 159"/>
                <a:gd name="T38" fmla="*/ 68 w 128"/>
                <a:gd name="T39" fmla="*/ 159 h 159"/>
                <a:gd name="T40" fmla="*/ 68 w 128"/>
                <a:gd name="T41" fmla="*/ 158 h 159"/>
                <a:gd name="T42" fmla="*/ 125 w 128"/>
                <a:gd name="T43" fmla="*/ 8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59">
                  <a:moveTo>
                    <a:pt x="125" y="82"/>
                  </a:moveTo>
                  <a:cubicBezTo>
                    <a:pt x="125" y="82"/>
                    <a:pt x="83" y="85"/>
                    <a:pt x="68" y="124"/>
                  </a:cubicBezTo>
                  <a:cubicBezTo>
                    <a:pt x="68" y="94"/>
                    <a:pt x="68" y="94"/>
                    <a:pt x="68" y="94"/>
                  </a:cubicBezTo>
                  <a:cubicBezTo>
                    <a:pt x="112" y="69"/>
                    <a:pt x="118" y="42"/>
                    <a:pt x="119" y="32"/>
                  </a:cubicBezTo>
                  <a:cubicBezTo>
                    <a:pt x="119" y="31"/>
                    <a:pt x="119" y="30"/>
                    <a:pt x="119" y="29"/>
                  </a:cubicBezTo>
                  <a:cubicBezTo>
                    <a:pt x="118" y="13"/>
                    <a:pt x="104" y="0"/>
                    <a:pt x="88" y="1"/>
                  </a:cubicBezTo>
                  <a:cubicBezTo>
                    <a:pt x="80" y="2"/>
                    <a:pt x="73" y="6"/>
                    <a:pt x="68" y="12"/>
                  </a:cubicBezTo>
                  <a:cubicBezTo>
                    <a:pt x="68" y="12"/>
                    <a:pt x="68" y="12"/>
                    <a:pt x="67" y="12"/>
                  </a:cubicBezTo>
                  <a:cubicBezTo>
                    <a:pt x="66" y="14"/>
                    <a:pt x="65" y="15"/>
                    <a:pt x="64" y="17"/>
                  </a:cubicBezTo>
                  <a:cubicBezTo>
                    <a:pt x="63" y="15"/>
                    <a:pt x="61" y="13"/>
                    <a:pt x="60" y="12"/>
                  </a:cubicBezTo>
                  <a:cubicBezTo>
                    <a:pt x="60" y="12"/>
                    <a:pt x="60" y="12"/>
                    <a:pt x="59" y="12"/>
                  </a:cubicBezTo>
                  <a:cubicBezTo>
                    <a:pt x="54" y="6"/>
                    <a:pt x="47" y="2"/>
                    <a:pt x="39" y="1"/>
                  </a:cubicBezTo>
                  <a:cubicBezTo>
                    <a:pt x="23" y="0"/>
                    <a:pt x="10" y="13"/>
                    <a:pt x="9" y="29"/>
                  </a:cubicBezTo>
                  <a:cubicBezTo>
                    <a:pt x="9" y="30"/>
                    <a:pt x="9" y="31"/>
                    <a:pt x="9" y="32"/>
                  </a:cubicBezTo>
                  <a:cubicBezTo>
                    <a:pt x="9" y="42"/>
                    <a:pt x="15" y="69"/>
                    <a:pt x="59" y="94"/>
                  </a:cubicBezTo>
                  <a:cubicBezTo>
                    <a:pt x="59" y="122"/>
                    <a:pt x="59" y="122"/>
                    <a:pt x="59" y="122"/>
                  </a:cubicBezTo>
                  <a:cubicBezTo>
                    <a:pt x="43" y="85"/>
                    <a:pt x="3" y="82"/>
                    <a:pt x="3" y="82"/>
                  </a:cubicBezTo>
                  <a:cubicBezTo>
                    <a:pt x="0" y="145"/>
                    <a:pt x="43" y="156"/>
                    <a:pt x="59" y="158"/>
                  </a:cubicBezTo>
                  <a:cubicBezTo>
                    <a:pt x="59" y="159"/>
                    <a:pt x="59" y="159"/>
                    <a:pt x="59" y="159"/>
                  </a:cubicBezTo>
                  <a:cubicBezTo>
                    <a:pt x="68" y="159"/>
                    <a:pt x="68" y="159"/>
                    <a:pt x="68" y="159"/>
                  </a:cubicBezTo>
                  <a:cubicBezTo>
                    <a:pt x="68" y="158"/>
                    <a:pt x="68" y="158"/>
                    <a:pt x="68" y="158"/>
                  </a:cubicBezTo>
                  <a:cubicBezTo>
                    <a:pt x="84" y="157"/>
                    <a:pt x="128" y="146"/>
                    <a:pt x="125" y="8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45" name="Freeform 238"/>
            <p:cNvSpPr>
              <a:spLocks noEditPoints="1"/>
            </p:cNvSpPr>
            <p:nvPr/>
          </p:nvSpPr>
          <p:spPr bwMode="auto">
            <a:xfrm>
              <a:off x="7129463" y="3781425"/>
              <a:ext cx="487362" cy="487363"/>
            </a:xfrm>
            <a:custGeom>
              <a:avLst/>
              <a:gdLst>
                <a:gd name="T0" fmla="*/ 215 w 216"/>
                <a:gd name="T1" fmla="*/ 97 h 216"/>
                <a:gd name="T2" fmla="*/ 209 w 216"/>
                <a:gd name="T3" fmla="*/ 69 h 216"/>
                <a:gd name="T4" fmla="*/ 195 w 216"/>
                <a:gd name="T5" fmla="*/ 44 h 216"/>
                <a:gd name="T6" fmla="*/ 175 w 216"/>
                <a:gd name="T7" fmla="*/ 24 h 216"/>
                <a:gd name="T8" fmla="*/ 150 w 216"/>
                <a:gd name="T9" fmla="*/ 9 h 216"/>
                <a:gd name="T10" fmla="*/ 122 w 216"/>
                <a:gd name="T11" fmla="*/ 1 h 216"/>
                <a:gd name="T12" fmla="*/ 94 w 216"/>
                <a:gd name="T13" fmla="*/ 1 h 216"/>
                <a:gd name="T14" fmla="*/ 66 w 216"/>
                <a:gd name="T15" fmla="*/ 9 h 216"/>
                <a:gd name="T16" fmla="*/ 41 w 216"/>
                <a:gd name="T17" fmla="*/ 24 h 216"/>
                <a:gd name="T18" fmla="*/ 21 w 216"/>
                <a:gd name="T19" fmla="*/ 44 h 216"/>
                <a:gd name="T20" fmla="*/ 7 w 216"/>
                <a:gd name="T21" fmla="*/ 69 h 216"/>
                <a:gd name="T22" fmla="*/ 1 w 216"/>
                <a:gd name="T23" fmla="*/ 97 h 216"/>
                <a:gd name="T24" fmla="*/ 2 w 216"/>
                <a:gd name="T25" fmla="*/ 126 h 216"/>
                <a:gd name="T26" fmla="*/ 10 w 216"/>
                <a:gd name="T27" fmla="*/ 153 h 216"/>
                <a:gd name="T28" fmla="*/ 26 w 216"/>
                <a:gd name="T29" fmla="*/ 178 h 216"/>
                <a:gd name="T30" fmla="*/ 47 w 216"/>
                <a:gd name="T31" fmla="*/ 197 h 216"/>
                <a:gd name="T32" fmla="*/ 73 w 216"/>
                <a:gd name="T33" fmla="*/ 210 h 216"/>
                <a:gd name="T34" fmla="*/ 101 w 216"/>
                <a:gd name="T35" fmla="*/ 216 h 216"/>
                <a:gd name="T36" fmla="*/ 129 w 216"/>
                <a:gd name="T37" fmla="*/ 214 h 216"/>
                <a:gd name="T38" fmla="*/ 157 w 216"/>
                <a:gd name="T39" fmla="*/ 204 h 216"/>
                <a:gd name="T40" fmla="*/ 180 w 216"/>
                <a:gd name="T41" fmla="*/ 188 h 216"/>
                <a:gd name="T42" fmla="*/ 199 w 216"/>
                <a:gd name="T43" fmla="*/ 166 h 216"/>
                <a:gd name="T44" fmla="*/ 211 w 216"/>
                <a:gd name="T45" fmla="*/ 140 h 216"/>
                <a:gd name="T46" fmla="*/ 16 w 216"/>
                <a:gd name="T47" fmla="*/ 126 h 216"/>
                <a:gd name="T48" fmla="*/ 16 w 216"/>
                <a:gd name="T49" fmla="*/ 126 h 216"/>
                <a:gd name="T50" fmla="*/ 29 w 216"/>
                <a:gd name="T51" fmla="*/ 109 h 216"/>
                <a:gd name="T52" fmla="*/ 102 w 216"/>
                <a:gd name="T53" fmla="*/ 26 h 216"/>
                <a:gd name="T54" fmla="*/ 97 w 216"/>
                <a:gd name="T55" fmla="*/ 26 h 216"/>
                <a:gd name="T56" fmla="*/ 108 w 216"/>
                <a:gd name="T57" fmla="*/ 38 h 216"/>
                <a:gd name="T58" fmla="*/ 147 w 216"/>
                <a:gd name="T59" fmla="*/ 116 h 216"/>
                <a:gd name="T60" fmla="*/ 165 w 216"/>
                <a:gd name="T61" fmla="*/ 121 h 216"/>
                <a:gd name="T62" fmla="*/ 153 w 216"/>
                <a:gd name="T63" fmla="*/ 111 h 216"/>
                <a:gd name="T64" fmla="*/ 169 w 216"/>
                <a:gd name="T65" fmla="*/ 96 h 216"/>
                <a:gd name="T66" fmla="*/ 160 w 216"/>
                <a:gd name="T67" fmla="*/ 99 h 216"/>
                <a:gd name="T68" fmla="*/ 169 w 216"/>
                <a:gd name="T69" fmla="*/ 110 h 216"/>
                <a:gd name="T70" fmla="*/ 151 w 216"/>
                <a:gd name="T71" fmla="*/ 125 h 216"/>
                <a:gd name="T72" fmla="*/ 139 w 216"/>
                <a:gd name="T73" fmla="*/ 120 h 216"/>
                <a:gd name="T74" fmla="*/ 129 w 216"/>
                <a:gd name="T75" fmla="*/ 95 h 216"/>
                <a:gd name="T76" fmla="*/ 97 w 216"/>
                <a:gd name="T77" fmla="*/ 127 h 216"/>
                <a:gd name="T78" fmla="*/ 85 w 216"/>
                <a:gd name="T79" fmla="*/ 95 h 216"/>
                <a:gd name="T80" fmla="*/ 116 w 216"/>
                <a:gd name="T81" fmla="*/ 95 h 216"/>
                <a:gd name="T82" fmla="*/ 104 w 216"/>
                <a:gd name="T83" fmla="*/ 127 h 216"/>
                <a:gd name="T84" fmla="*/ 64 w 216"/>
                <a:gd name="T85" fmla="*/ 95 h 216"/>
                <a:gd name="T86" fmla="*/ 65 w 216"/>
                <a:gd name="T87" fmla="*/ 127 h 216"/>
                <a:gd name="T88" fmla="*/ 54 w 216"/>
                <a:gd name="T89" fmla="*/ 110 h 216"/>
                <a:gd name="T90" fmla="*/ 82 w 216"/>
                <a:gd name="T91" fmla="*/ 108 h 216"/>
                <a:gd name="T92" fmla="*/ 36 w 216"/>
                <a:gd name="T93" fmla="*/ 42 h 216"/>
                <a:gd name="T94" fmla="*/ 46 w 216"/>
                <a:gd name="T95" fmla="*/ 172 h 216"/>
                <a:gd name="T96" fmla="*/ 46 w 216"/>
                <a:gd name="T97" fmla="*/ 172 h 216"/>
                <a:gd name="T98" fmla="*/ 60 w 216"/>
                <a:gd name="T99" fmla="*/ 170 h 216"/>
                <a:gd name="T100" fmla="*/ 109 w 216"/>
                <a:gd name="T101" fmla="*/ 190 h 216"/>
                <a:gd name="T102" fmla="*/ 152 w 216"/>
                <a:gd name="T103" fmla="*/ 185 h 216"/>
                <a:gd name="T104" fmla="*/ 108 w 216"/>
                <a:gd name="T105" fmla="*/ 178 h 216"/>
                <a:gd name="T106" fmla="*/ 170 w 216"/>
                <a:gd name="T107" fmla="*/ 175 h 216"/>
                <a:gd name="T108" fmla="*/ 170 w 216"/>
                <a:gd name="T109" fmla="*/ 175 h 216"/>
                <a:gd name="T110" fmla="*/ 181 w 216"/>
                <a:gd name="T111" fmla="*/ 50 h 216"/>
                <a:gd name="T112" fmla="*/ 186 w 216"/>
                <a:gd name="T113" fmla="*/ 57 h 216"/>
                <a:gd name="T114" fmla="*/ 189 w 216"/>
                <a:gd name="T115" fmla="*/ 10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16">
                  <a:moveTo>
                    <a:pt x="208" y="118"/>
                  </a:moveTo>
                  <a:cubicBezTo>
                    <a:pt x="216" y="112"/>
                    <a:pt x="216" y="112"/>
                    <a:pt x="216" y="112"/>
                  </a:cubicBezTo>
                  <a:cubicBezTo>
                    <a:pt x="209" y="105"/>
                    <a:pt x="209" y="105"/>
                    <a:pt x="209" y="105"/>
                  </a:cubicBezTo>
                  <a:cubicBezTo>
                    <a:pt x="215" y="97"/>
                    <a:pt x="215" y="97"/>
                    <a:pt x="215" y="97"/>
                  </a:cubicBezTo>
                  <a:cubicBezTo>
                    <a:pt x="207" y="91"/>
                    <a:pt x="207" y="91"/>
                    <a:pt x="207" y="91"/>
                  </a:cubicBezTo>
                  <a:cubicBezTo>
                    <a:pt x="213" y="83"/>
                    <a:pt x="213" y="83"/>
                    <a:pt x="213" y="83"/>
                  </a:cubicBezTo>
                  <a:cubicBezTo>
                    <a:pt x="204" y="78"/>
                    <a:pt x="204" y="78"/>
                    <a:pt x="204" y="78"/>
                  </a:cubicBezTo>
                  <a:cubicBezTo>
                    <a:pt x="209" y="69"/>
                    <a:pt x="209" y="69"/>
                    <a:pt x="209" y="69"/>
                  </a:cubicBezTo>
                  <a:cubicBezTo>
                    <a:pt x="199" y="66"/>
                    <a:pt x="199" y="66"/>
                    <a:pt x="199" y="66"/>
                  </a:cubicBezTo>
                  <a:cubicBezTo>
                    <a:pt x="202" y="56"/>
                    <a:pt x="202" y="56"/>
                    <a:pt x="202" y="56"/>
                  </a:cubicBezTo>
                  <a:cubicBezTo>
                    <a:pt x="193" y="54"/>
                    <a:pt x="193" y="54"/>
                    <a:pt x="193" y="54"/>
                  </a:cubicBezTo>
                  <a:cubicBezTo>
                    <a:pt x="195" y="44"/>
                    <a:pt x="195" y="44"/>
                    <a:pt x="195" y="44"/>
                  </a:cubicBezTo>
                  <a:cubicBezTo>
                    <a:pt x="185" y="43"/>
                    <a:pt x="185" y="43"/>
                    <a:pt x="185" y="43"/>
                  </a:cubicBezTo>
                  <a:cubicBezTo>
                    <a:pt x="185" y="33"/>
                    <a:pt x="185" y="33"/>
                    <a:pt x="185" y="33"/>
                  </a:cubicBezTo>
                  <a:cubicBezTo>
                    <a:pt x="176" y="33"/>
                    <a:pt x="176" y="33"/>
                    <a:pt x="176" y="33"/>
                  </a:cubicBezTo>
                  <a:cubicBezTo>
                    <a:pt x="175" y="24"/>
                    <a:pt x="175" y="24"/>
                    <a:pt x="175" y="24"/>
                  </a:cubicBezTo>
                  <a:cubicBezTo>
                    <a:pt x="165" y="25"/>
                    <a:pt x="165" y="25"/>
                    <a:pt x="165" y="25"/>
                  </a:cubicBezTo>
                  <a:cubicBezTo>
                    <a:pt x="163" y="15"/>
                    <a:pt x="163" y="15"/>
                    <a:pt x="163" y="15"/>
                  </a:cubicBezTo>
                  <a:cubicBezTo>
                    <a:pt x="153" y="18"/>
                    <a:pt x="153" y="18"/>
                    <a:pt x="153" y="18"/>
                  </a:cubicBezTo>
                  <a:cubicBezTo>
                    <a:pt x="150" y="9"/>
                    <a:pt x="150" y="9"/>
                    <a:pt x="150" y="9"/>
                  </a:cubicBezTo>
                  <a:cubicBezTo>
                    <a:pt x="141" y="13"/>
                    <a:pt x="141" y="13"/>
                    <a:pt x="141" y="13"/>
                  </a:cubicBezTo>
                  <a:cubicBezTo>
                    <a:pt x="136" y="4"/>
                    <a:pt x="136" y="4"/>
                    <a:pt x="136" y="4"/>
                  </a:cubicBezTo>
                  <a:cubicBezTo>
                    <a:pt x="128" y="9"/>
                    <a:pt x="128" y="9"/>
                    <a:pt x="128" y="9"/>
                  </a:cubicBezTo>
                  <a:cubicBezTo>
                    <a:pt x="122" y="1"/>
                    <a:pt x="122" y="1"/>
                    <a:pt x="122" y="1"/>
                  </a:cubicBezTo>
                  <a:cubicBezTo>
                    <a:pt x="115" y="8"/>
                    <a:pt x="115" y="8"/>
                    <a:pt x="115" y="8"/>
                  </a:cubicBezTo>
                  <a:cubicBezTo>
                    <a:pt x="108" y="0"/>
                    <a:pt x="108" y="0"/>
                    <a:pt x="108" y="0"/>
                  </a:cubicBezTo>
                  <a:cubicBezTo>
                    <a:pt x="101" y="8"/>
                    <a:pt x="101" y="8"/>
                    <a:pt x="101" y="8"/>
                  </a:cubicBezTo>
                  <a:cubicBezTo>
                    <a:pt x="94" y="1"/>
                    <a:pt x="94" y="1"/>
                    <a:pt x="94" y="1"/>
                  </a:cubicBezTo>
                  <a:cubicBezTo>
                    <a:pt x="88" y="9"/>
                    <a:pt x="88" y="9"/>
                    <a:pt x="88" y="9"/>
                  </a:cubicBezTo>
                  <a:cubicBezTo>
                    <a:pt x="80" y="4"/>
                    <a:pt x="80" y="4"/>
                    <a:pt x="80" y="4"/>
                  </a:cubicBezTo>
                  <a:cubicBezTo>
                    <a:pt x="75" y="13"/>
                    <a:pt x="75" y="13"/>
                    <a:pt x="75" y="13"/>
                  </a:cubicBezTo>
                  <a:cubicBezTo>
                    <a:pt x="66" y="9"/>
                    <a:pt x="66" y="9"/>
                    <a:pt x="66" y="9"/>
                  </a:cubicBezTo>
                  <a:cubicBezTo>
                    <a:pt x="63" y="18"/>
                    <a:pt x="63" y="18"/>
                    <a:pt x="63" y="18"/>
                  </a:cubicBezTo>
                  <a:cubicBezTo>
                    <a:pt x="53" y="15"/>
                    <a:pt x="53" y="15"/>
                    <a:pt x="53" y="15"/>
                  </a:cubicBezTo>
                  <a:cubicBezTo>
                    <a:pt x="51" y="25"/>
                    <a:pt x="51" y="25"/>
                    <a:pt x="51" y="25"/>
                  </a:cubicBezTo>
                  <a:cubicBezTo>
                    <a:pt x="41" y="24"/>
                    <a:pt x="41" y="24"/>
                    <a:pt x="41" y="24"/>
                  </a:cubicBezTo>
                  <a:cubicBezTo>
                    <a:pt x="40" y="33"/>
                    <a:pt x="40" y="33"/>
                    <a:pt x="40" y="33"/>
                  </a:cubicBezTo>
                  <a:cubicBezTo>
                    <a:pt x="31" y="33"/>
                    <a:pt x="31" y="33"/>
                    <a:pt x="31" y="33"/>
                  </a:cubicBezTo>
                  <a:cubicBezTo>
                    <a:pt x="31" y="43"/>
                    <a:pt x="31" y="43"/>
                    <a:pt x="31" y="43"/>
                  </a:cubicBezTo>
                  <a:cubicBezTo>
                    <a:pt x="21" y="44"/>
                    <a:pt x="21" y="44"/>
                    <a:pt x="21" y="44"/>
                  </a:cubicBezTo>
                  <a:cubicBezTo>
                    <a:pt x="23" y="54"/>
                    <a:pt x="23" y="54"/>
                    <a:pt x="23" y="54"/>
                  </a:cubicBezTo>
                  <a:cubicBezTo>
                    <a:pt x="14" y="56"/>
                    <a:pt x="14" y="56"/>
                    <a:pt x="14" y="56"/>
                  </a:cubicBezTo>
                  <a:cubicBezTo>
                    <a:pt x="17" y="66"/>
                    <a:pt x="17" y="66"/>
                    <a:pt x="17" y="66"/>
                  </a:cubicBezTo>
                  <a:cubicBezTo>
                    <a:pt x="7" y="69"/>
                    <a:pt x="7" y="69"/>
                    <a:pt x="7" y="69"/>
                  </a:cubicBezTo>
                  <a:cubicBezTo>
                    <a:pt x="12" y="78"/>
                    <a:pt x="12" y="78"/>
                    <a:pt x="12" y="78"/>
                  </a:cubicBezTo>
                  <a:cubicBezTo>
                    <a:pt x="3" y="83"/>
                    <a:pt x="3" y="83"/>
                    <a:pt x="3" y="83"/>
                  </a:cubicBezTo>
                  <a:cubicBezTo>
                    <a:pt x="9" y="91"/>
                    <a:pt x="9" y="91"/>
                    <a:pt x="9" y="91"/>
                  </a:cubicBezTo>
                  <a:cubicBezTo>
                    <a:pt x="1" y="97"/>
                    <a:pt x="1" y="97"/>
                    <a:pt x="1" y="97"/>
                  </a:cubicBezTo>
                  <a:cubicBezTo>
                    <a:pt x="7" y="105"/>
                    <a:pt x="7" y="105"/>
                    <a:pt x="7" y="105"/>
                  </a:cubicBezTo>
                  <a:cubicBezTo>
                    <a:pt x="0" y="112"/>
                    <a:pt x="0" y="112"/>
                    <a:pt x="0" y="112"/>
                  </a:cubicBezTo>
                  <a:cubicBezTo>
                    <a:pt x="8" y="118"/>
                    <a:pt x="8" y="118"/>
                    <a:pt x="8" y="118"/>
                  </a:cubicBezTo>
                  <a:cubicBezTo>
                    <a:pt x="2" y="126"/>
                    <a:pt x="2" y="126"/>
                    <a:pt x="2" y="126"/>
                  </a:cubicBezTo>
                  <a:cubicBezTo>
                    <a:pt x="10" y="132"/>
                    <a:pt x="10" y="132"/>
                    <a:pt x="10" y="132"/>
                  </a:cubicBezTo>
                  <a:cubicBezTo>
                    <a:pt x="5" y="140"/>
                    <a:pt x="5" y="140"/>
                    <a:pt x="5" y="140"/>
                  </a:cubicBezTo>
                  <a:cubicBezTo>
                    <a:pt x="14" y="144"/>
                    <a:pt x="14" y="144"/>
                    <a:pt x="14" y="144"/>
                  </a:cubicBezTo>
                  <a:cubicBezTo>
                    <a:pt x="10" y="153"/>
                    <a:pt x="10" y="153"/>
                    <a:pt x="10" y="153"/>
                  </a:cubicBezTo>
                  <a:cubicBezTo>
                    <a:pt x="20" y="157"/>
                    <a:pt x="20" y="157"/>
                    <a:pt x="20" y="157"/>
                  </a:cubicBezTo>
                  <a:cubicBezTo>
                    <a:pt x="17" y="166"/>
                    <a:pt x="17" y="166"/>
                    <a:pt x="17" y="166"/>
                  </a:cubicBezTo>
                  <a:cubicBezTo>
                    <a:pt x="27" y="168"/>
                    <a:pt x="27" y="168"/>
                    <a:pt x="27" y="168"/>
                  </a:cubicBezTo>
                  <a:cubicBezTo>
                    <a:pt x="26" y="178"/>
                    <a:pt x="26" y="178"/>
                    <a:pt x="26" y="178"/>
                  </a:cubicBezTo>
                  <a:cubicBezTo>
                    <a:pt x="36" y="178"/>
                    <a:pt x="36" y="178"/>
                    <a:pt x="36" y="178"/>
                  </a:cubicBezTo>
                  <a:cubicBezTo>
                    <a:pt x="36" y="188"/>
                    <a:pt x="36" y="188"/>
                    <a:pt x="36" y="188"/>
                  </a:cubicBezTo>
                  <a:cubicBezTo>
                    <a:pt x="46" y="187"/>
                    <a:pt x="46" y="187"/>
                    <a:pt x="46" y="187"/>
                  </a:cubicBezTo>
                  <a:cubicBezTo>
                    <a:pt x="47" y="197"/>
                    <a:pt x="47" y="197"/>
                    <a:pt x="47" y="197"/>
                  </a:cubicBezTo>
                  <a:cubicBezTo>
                    <a:pt x="57" y="195"/>
                    <a:pt x="57" y="195"/>
                    <a:pt x="57" y="195"/>
                  </a:cubicBezTo>
                  <a:cubicBezTo>
                    <a:pt x="59" y="204"/>
                    <a:pt x="59" y="204"/>
                    <a:pt x="59" y="204"/>
                  </a:cubicBezTo>
                  <a:cubicBezTo>
                    <a:pt x="69" y="201"/>
                    <a:pt x="69" y="201"/>
                    <a:pt x="69" y="201"/>
                  </a:cubicBezTo>
                  <a:cubicBezTo>
                    <a:pt x="73" y="210"/>
                    <a:pt x="73" y="210"/>
                    <a:pt x="73" y="210"/>
                  </a:cubicBezTo>
                  <a:cubicBezTo>
                    <a:pt x="81" y="205"/>
                    <a:pt x="81" y="205"/>
                    <a:pt x="81" y="205"/>
                  </a:cubicBezTo>
                  <a:cubicBezTo>
                    <a:pt x="87" y="214"/>
                    <a:pt x="87" y="214"/>
                    <a:pt x="87" y="214"/>
                  </a:cubicBezTo>
                  <a:cubicBezTo>
                    <a:pt x="95" y="208"/>
                    <a:pt x="95" y="208"/>
                    <a:pt x="95" y="208"/>
                  </a:cubicBezTo>
                  <a:cubicBezTo>
                    <a:pt x="101" y="216"/>
                    <a:pt x="101" y="216"/>
                    <a:pt x="101" y="216"/>
                  </a:cubicBezTo>
                  <a:cubicBezTo>
                    <a:pt x="108" y="209"/>
                    <a:pt x="108" y="209"/>
                    <a:pt x="108" y="209"/>
                  </a:cubicBezTo>
                  <a:cubicBezTo>
                    <a:pt x="115" y="216"/>
                    <a:pt x="115" y="216"/>
                    <a:pt x="115" y="216"/>
                  </a:cubicBezTo>
                  <a:cubicBezTo>
                    <a:pt x="121" y="208"/>
                    <a:pt x="121" y="208"/>
                    <a:pt x="121" y="208"/>
                  </a:cubicBezTo>
                  <a:cubicBezTo>
                    <a:pt x="129" y="214"/>
                    <a:pt x="129" y="214"/>
                    <a:pt x="129" y="214"/>
                  </a:cubicBezTo>
                  <a:cubicBezTo>
                    <a:pt x="135" y="205"/>
                    <a:pt x="135" y="205"/>
                    <a:pt x="135" y="205"/>
                  </a:cubicBezTo>
                  <a:cubicBezTo>
                    <a:pt x="143" y="210"/>
                    <a:pt x="143" y="210"/>
                    <a:pt x="143" y="210"/>
                  </a:cubicBezTo>
                  <a:cubicBezTo>
                    <a:pt x="147" y="201"/>
                    <a:pt x="147" y="201"/>
                    <a:pt x="147" y="201"/>
                  </a:cubicBezTo>
                  <a:cubicBezTo>
                    <a:pt x="157" y="204"/>
                    <a:pt x="157" y="204"/>
                    <a:pt x="157" y="204"/>
                  </a:cubicBezTo>
                  <a:cubicBezTo>
                    <a:pt x="159" y="195"/>
                    <a:pt x="159" y="195"/>
                    <a:pt x="159" y="195"/>
                  </a:cubicBezTo>
                  <a:cubicBezTo>
                    <a:pt x="169" y="197"/>
                    <a:pt x="169" y="197"/>
                    <a:pt x="169" y="197"/>
                  </a:cubicBezTo>
                  <a:cubicBezTo>
                    <a:pt x="171" y="187"/>
                    <a:pt x="171" y="187"/>
                    <a:pt x="171" y="187"/>
                  </a:cubicBezTo>
                  <a:cubicBezTo>
                    <a:pt x="180" y="188"/>
                    <a:pt x="180" y="188"/>
                    <a:pt x="180" y="188"/>
                  </a:cubicBezTo>
                  <a:cubicBezTo>
                    <a:pt x="180" y="178"/>
                    <a:pt x="180" y="178"/>
                    <a:pt x="180" y="178"/>
                  </a:cubicBezTo>
                  <a:cubicBezTo>
                    <a:pt x="190" y="178"/>
                    <a:pt x="190" y="178"/>
                    <a:pt x="190" y="178"/>
                  </a:cubicBezTo>
                  <a:cubicBezTo>
                    <a:pt x="189" y="168"/>
                    <a:pt x="189" y="168"/>
                    <a:pt x="189" y="168"/>
                  </a:cubicBezTo>
                  <a:cubicBezTo>
                    <a:pt x="199" y="166"/>
                    <a:pt x="199" y="166"/>
                    <a:pt x="199" y="166"/>
                  </a:cubicBezTo>
                  <a:cubicBezTo>
                    <a:pt x="196" y="157"/>
                    <a:pt x="196" y="157"/>
                    <a:pt x="196" y="157"/>
                  </a:cubicBezTo>
                  <a:cubicBezTo>
                    <a:pt x="206" y="153"/>
                    <a:pt x="206" y="153"/>
                    <a:pt x="206" y="153"/>
                  </a:cubicBezTo>
                  <a:cubicBezTo>
                    <a:pt x="202" y="144"/>
                    <a:pt x="202" y="144"/>
                    <a:pt x="202" y="144"/>
                  </a:cubicBezTo>
                  <a:cubicBezTo>
                    <a:pt x="211" y="140"/>
                    <a:pt x="211" y="140"/>
                    <a:pt x="211" y="140"/>
                  </a:cubicBezTo>
                  <a:cubicBezTo>
                    <a:pt x="206" y="131"/>
                    <a:pt x="206" y="131"/>
                    <a:pt x="206" y="131"/>
                  </a:cubicBezTo>
                  <a:cubicBezTo>
                    <a:pt x="214" y="126"/>
                    <a:pt x="214" y="126"/>
                    <a:pt x="214" y="126"/>
                  </a:cubicBezTo>
                  <a:lnTo>
                    <a:pt x="208" y="118"/>
                  </a:lnTo>
                  <a:close/>
                  <a:moveTo>
                    <a:pt x="16" y="126"/>
                  </a:moveTo>
                  <a:cubicBezTo>
                    <a:pt x="14" y="126"/>
                    <a:pt x="13" y="124"/>
                    <a:pt x="13" y="122"/>
                  </a:cubicBezTo>
                  <a:cubicBezTo>
                    <a:pt x="13" y="121"/>
                    <a:pt x="14" y="119"/>
                    <a:pt x="16" y="119"/>
                  </a:cubicBezTo>
                  <a:cubicBezTo>
                    <a:pt x="18" y="119"/>
                    <a:pt x="19" y="121"/>
                    <a:pt x="19" y="122"/>
                  </a:cubicBezTo>
                  <a:cubicBezTo>
                    <a:pt x="19" y="124"/>
                    <a:pt x="18" y="126"/>
                    <a:pt x="16" y="126"/>
                  </a:cubicBezTo>
                  <a:close/>
                  <a:moveTo>
                    <a:pt x="20" y="119"/>
                  </a:moveTo>
                  <a:cubicBezTo>
                    <a:pt x="14" y="119"/>
                    <a:pt x="10" y="114"/>
                    <a:pt x="10" y="109"/>
                  </a:cubicBezTo>
                  <a:cubicBezTo>
                    <a:pt x="10" y="104"/>
                    <a:pt x="14" y="100"/>
                    <a:pt x="20" y="100"/>
                  </a:cubicBezTo>
                  <a:cubicBezTo>
                    <a:pt x="25" y="100"/>
                    <a:pt x="29" y="104"/>
                    <a:pt x="29" y="109"/>
                  </a:cubicBezTo>
                  <a:cubicBezTo>
                    <a:pt x="29" y="114"/>
                    <a:pt x="25" y="119"/>
                    <a:pt x="20" y="119"/>
                  </a:cubicBezTo>
                  <a:close/>
                  <a:moveTo>
                    <a:pt x="102" y="21"/>
                  </a:moveTo>
                  <a:cubicBezTo>
                    <a:pt x="103" y="21"/>
                    <a:pt x="104" y="22"/>
                    <a:pt x="104" y="24"/>
                  </a:cubicBezTo>
                  <a:cubicBezTo>
                    <a:pt x="104" y="25"/>
                    <a:pt x="103" y="26"/>
                    <a:pt x="102" y="26"/>
                  </a:cubicBezTo>
                  <a:cubicBezTo>
                    <a:pt x="100" y="26"/>
                    <a:pt x="99" y="25"/>
                    <a:pt x="99" y="24"/>
                  </a:cubicBezTo>
                  <a:cubicBezTo>
                    <a:pt x="99" y="22"/>
                    <a:pt x="100" y="21"/>
                    <a:pt x="102" y="21"/>
                  </a:cubicBezTo>
                  <a:close/>
                  <a:moveTo>
                    <a:pt x="88" y="16"/>
                  </a:moveTo>
                  <a:cubicBezTo>
                    <a:pt x="93" y="16"/>
                    <a:pt x="97" y="21"/>
                    <a:pt x="97" y="26"/>
                  </a:cubicBezTo>
                  <a:cubicBezTo>
                    <a:pt x="97" y="31"/>
                    <a:pt x="93" y="35"/>
                    <a:pt x="88" y="35"/>
                  </a:cubicBezTo>
                  <a:cubicBezTo>
                    <a:pt x="83" y="35"/>
                    <a:pt x="78" y="31"/>
                    <a:pt x="78" y="26"/>
                  </a:cubicBezTo>
                  <a:cubicBezTo>
                    <a:pt x="78" y="21"/>
                    <a:pt x="83" y="16"/>
                    <a:pt x="88" y="16"/>
                  </a:cubicBezTo>
                  <a:close/>
                  <a:moveTo>
                    <a:pt x="108" y="38"/>
                  </a:moveTo>
                  <a:cubicBezTo>
                    <a:pt x="140" y="38"/>
                    <a:pt x="166" y="59"/>
                    <a:pt x="175" y="88"/>
                  </a:cubicBezTo>
                  <a:cubicBezTo>
                    <a:pt x="41" y="88"/>
                    <a:pt x="41" y="88"/>
                    <a:pt x="41" y="88"/>
                  </a:cubicBezTo>
                  <a:cubicBezTo>
                    <a:pt x="50" y="59"/>
                    <a:pt x="76" y="38"/>
                    <a:pt x="108" y="38"/>
                  </a:cubicBezTo>
                  <a:close/>
                  <a:moveTo>
                    <a:pt x="147" y="116"/>
                  </a:moveTo>
                  <a:cubicBezTo>
                    <a:pt x="153" y="116"/>
                    <a:pt x="153" y="116"/>
                    <a:pt x="153" y="116"/>
                  </a:cubicBezTo>
                  <a:cubicBezTo>
                    <a:pt x="153" y="118"/>
                    <a:pt x="154" y="119"/>
                    <a:pt x="156" y="121"/>
                  </a:cubicBezTo>
                  <a:cubicBezTo>
                    <a:pt x="157" y="122"/>
                    <a:pt x="159" y="122"/>
                    <a:pt x="161" y="122"/>
                  </a:cubicBezTo>
                  <a:cubicBezTo>
                    <a:pt x="162" y="122"/>
                    <a:pt x="163" y="122"/>
                    <a:pt x="165" y="121"/>
                  </a:cubicBezTo>
                  <a:cubicBezTo>
                    <a:pt x="166" y="121"/>
                    <a:pt x="166" y="120"/>
                    <a:pt x="167" y="119"/>
                  </a:cubicBezTo>
                  <a:cubicBezTo>
                    <a:pt x="167" y="118"/>
                    <a:pt x="167" y="118"/>
                    <a:pt x="167" y="118"/>
                  </a:cubicBezTo>
                  <a:cubicBezTo>
                    <a:pt x="167" y="116"/>
                    <a:pt x="165" y="115"/>
                    <a:pt x="162" y="114"/>
                  </a:cubicBezTo>
                  <a:cubicBezTo>
                    <a:pt x="157" y="112"/>
                    <a:pt x="154" y="111"/>
                    <a:pt x="153" y="111"/>
                  </a:cubicBezTo>
                  <a:cubicBezTo>
                    <a:pt x="150" y="109"/>
                    <a:pt x="148" y="106"/>
                    <a:pt x="148" y="102"/>
                  </a:cubicBezTo>
                  <a:cubicBezTo>
                    <a:pt x="149" y="100"/>
                    <a:pt x="150" y="97"/>
                    <a:pt x="152" y="96"/>
                  </a:cubicBezTo>
                  <a:cubicBezTo>
                    <a:pt x="154" y="94"/>
                    <a:pt x="157" y="93"/>
                    <a:pt x="160" y="93"/>
                  </a:cubicBezTo>
                  <a:cubicBezTo>
                    <a:pt x="163" y="93"/>
                    <a:pt x="166" y="94"/>
                    <a:pt x="169" y="96"/>
                  </a:cubicBezTo>
                  <a:cubicBezTo>
                    <a:pt x="171" y="98"/>
                    <a:pt x="172" y="101"/>
                    <a:pt x="172" y="105"/>
                  </a:cubicBezTo>
                  <a:cubicBezTo>
                    <a:pt x="166" y="105"/>
                    <a:pt x="166" y="105"/>
                    <a:pt x="166" y="105"/>
                  </a:cubicBezTo>
                  <a:cubicBezTo>
                    <a:pt x="166" y="103"/>
                    <a:pt x="165" y="101"/>
                    <a:pt x="164" y="100"/>
                  </a:cubicBezTo>
                  <a:cubicBezTo>
                    <a:pt x="163" y="99"/>
                    <a:pt x="162" y="99"/>
                    <a:pt x="160" y="99"/>
                  </a:cubicBezTo>
                  <a:cubicBezTo>
                    <a:pt x="159" y="99"/>
                    <a:pt x="158" y="99"/>
                    <a:pt x="157" y="100"/>
                  </a:cubicBezTo>
                  <a:cubicBezTo>
                    <a:pt x="156" y="101"/>
                    <a:pt x="155" y="102"/>
                    <a:pt x="155" y="103"/>
                  </a:cubicBezTo>
                  <a:cubicBezTo>
                    <a:pt x="155" y="105"/>
                    <a:pt x="156" y="106"/>
                    <a:pt x="160" y="107"/>
                  </a:cubicBezTo>
                  <a:cubicBezTo>
                    <a:pt x="165" y="109"/>
                    <a:pt x="168" y="110"/>
                    <a:pt x="169" y="110"/>
                  </a:cubicBezTo>
                  <a:cubicBezTo>
                    <a:pt x="172" y="112"/>
                    <a:pt x="174" y="115"/>
                    <a:pt x="173" y="119"/>
                  </a:cubicBezTo>
                  <a:cubicBezTo>
                    <a:pt x="173" y="122"/>
                    <a:pt x="172" y="124"/>
                    <a:pt x="169" y="126"/>
                  </a:cubicBezTo>
                  <a:cubicBezTo>
                    <a:pt x="167" y="127"/>
                    <a:pt x="164" y="128"/>
                    <a:pt x="161" y="128"/>
                  </a:cubicBezTo>
                  <a:cubicBezTo>
                    <a:pt x="157" y="128"/>
                    <a:pt x="154" y="127"/>
                    <a:pt x="151" y="125"/>
                  </a:cubicBezTo>
                  <a:cubicBezTo>
                    <a:pt x="148" y="123"/>
                    <a:pt x="147" y="119"/>
                    <a:pt x="147" y="116"/>
                  </a:cubicBezTo>
                  <a:close/>
                  <a:moveTo>
                    <a:pt x="148" y="127"/>
                  </a:moveTo>
                  <a:cubicBezTo>
                    <a:pt x="141" y="127"/>
                    <a:pt x="141" y="127"/>
                    <a:pt x="141" y="127"/>
                  </a:cubicBezTo>
                  <a:cubicBezTo>
                    <a:pt x="139" y="120"/>
                    <a:pt x="139" y="120"/>
                    <a:pt x="139" y="120"/>
                  </a:cubicBezTo>
                  <a:cubicBezTo>
                    <a:pt x="126" y="120"/>
                    <a:pt x="126" y="120"/>
                    <a:pt x="126" y="120"/>
                  </a:cubicBezTo>
                  <a:cubicBezTo>
                    <a:pt x="123" y="127"/>
                    <a:pt x="123" y="127"/>
                    <a:pt x="123" y="127"/>
                  </a:cubicBezTo>
                  <a:cubicBezTo>
                    <a:pt x="117" y="127"/>
                    <a:pt x="117" y="127"/>
                    <a:pt x="117" y="127"/>
                  </a:cubicBezTo>
                  <a:cubicBezTo>
                    <a:pt x="129" y="95"/>
                    <a:pt x="129" y="95"/>
                    <a:pt x="129" y="95"/>
                  </a:cubicBezTo>
                  <a:cubicBezTo>
                    <a:pt x="136" y="95"/>
                    <a:pt x="136" y="95"/>
                    <a:pt x="136" y="95"/>
                  </a:cubicBezTo>
                  <a:lnTo>
                    <a:pt x="148" y="127"/>
                  </a:lnTo>
                  <a:close/>
                  <a:moveTo>
                    <a:pt x="104" y="127"/>
                  </a:moveTo>
                  <a:cubicBezTo>
                    <a:pt x="97" y="127"/>
                    <a:pt x="97" y="127"/>
                    <a:pt x="97" y="127"/>
                  </a:cubicBezTo>
                  <a:cubicBezTo>
                    <a:pt x="91" y="109"/>
                    <a:pt x="91" y="109"/>
                    <a:pt x="91" y="109"/>
                  </a:cubicBezTo>
                  <a:cubicBezTo>
                    <a:pt x="91" y="127"/>
                    <a:pt x="91" y="127"/>
                    <a:pt x="91" y="127"/>
                  </a:cubicBezTo>
                  <a:cubicBezTo>
                    <a:pt x="85" y="127"/>
                    <a:pt x="85" y="127"/>
                    <a:pt x="85" y="127"/>
                  </a:cubicBezTo>
                  <a:cubicBezTo>
                    <a:pt x="85" y="95"/>
                    <a:pt x="85" y="95"/>
                    <a:pt x="85" y="95"/>
                  </a:cubicBezTo>
                  <a:cubicBezTo>
                    <a:pt x="92" y="95"/>
                    <a:pt x="92" y="95"/>
                    <a:pt x="92" y="95"/>
                  </a:cubicBezTo>
                  <a:cubicBezTo>
                    <a:pt x="100" y="119"/>
                    <a:pt x="100" y="119"/>
                    <a:pt x="100" y="119"/>
                  </a:cubicBezTo>
                  <a:cubicBezTo>
                    <a:pt x="108" y="95"/>
                    <a:pt x="108" y="95"/>
                    <a:pt x="108" y="95"/>
                  </a:cubicBezTo>
                  <a:cubicBezTo>
                    <a:pt x="116" y="95"/>
                    <a:pt x="116" y="95"/>
                    <a:pt x="116" y="95"/>
                  </a:cubicBezTo>
                  <a:cubicBezTo>
                    <a:pt x="116" y="127"/>
                    <a:pt x="116" y="127"/>
                    <a:pt x="116" y="127"/>
                  </a:cubicBezTo>
                  <a:cubicBezTo>
                    <a:pt x="110" y="127"/>
                    <a:pt x="110" y="127"/>
                    <a:pt x="110" y="127"/>
                  </a:cubicBezTo>
                  <a:cubicBezTo>
                    <a:pt x="110" y="108"/>
                    <a:pt x="110" y="108"/>
                    <a:pt x="110" y="108"/>
                  </a:cubicBezTo>
                  <a:lnTo>
                    <a:pt x="104" y="127"/>
                  </a:lnTo>
                  <a:close/>
                  <a:moveTo>
                    <a:pt x="44" y="95"/>
                  </a:moveTo>
                  <a:cubicBezTo>
                    <a:pt x="51" y="95"/>
                    <a:pt x="51" y="95"/>
                    <a:pt x="51" y="95"/>
                  </a:cubicBezTo>
                  <a:cubicBezTo>
                    <a:pt x="58" y="104"/>
                    <a:pt x="58" y="104"/>
                    <a:pt x="58" y="104"/>
                  </a:cubicBezTo>
                  <a:cubicBezTo>
                    <a:pt x="64" y="95"/>
                    <a:pt x="64" y="95"/>
                    <a:pt x="64" y="95"/>
                  </a:cubicBezTo>
                  <a:cubicBezTo>
                    <a:pt x="71" y="95"/>
                    <a:pt x="71" y="95"/>
                    <a:pt x="71" y="95"/>
                  </a:cubicBezTo>
                  <a:cubicBezTo>
                    <a:pt x="61" y="110"/>
                    <a:pt x="61" y="110"/>
                    <a:pt x="61" y="110"/>
                  </a:cubicBezTo>
                  <a:cubicBezTo>
                    <a:pt x="73" y="127"/>
                    <a:pt x="73" y="127"/>
                    <a:pt x="73" y="127"/>
                  </a:cubicBezTo>
                  <a:cubicBezTo>
                    <a:pt x="65" y="127"/>
                    <a:pt x="65" y="127"/>
                    <a:pt x="65" y="127"/>
                  </a:cubicBezTo>
                  <a:cubicBezTo>
                    <a:pt x="58" y="116"/>
                    <a:pt x="58" y="116"/>
                    <a:pt x="58" y="116"/>
                  </a:cubicBezTo>
                  <a:cubicBezTo>
                    <a:pt x="50" y="127"/>
                    <a:pt x="50" y="127"/>
                    <a:pt x="50" y="127"/>
                  </a:cubicBezTo>
                  <a:cubicBezTo>
                    <a:pt x="43" y="127"/>
                    <a:pt x="43" y="127"/>
                    <a:pt x="43" y="127"/>
                  </a:cubicBezTo>
                  <a:cubicBezTo>
                    <a:pt x="54" y="110"/>
                    <a:pt x="54" y="110"/>
                    <a:pt x="54" y="110"/>
                  </a:cubicBezTo>
                  <a:lnTo>
                    <a:pt x="44" y="95"/>
                  </a:lnTo>
                  <a:close/>
                  <a:moveTo>
                    <a:pt x="73" y="114"/>
                  </a:moveTo>
                  <a:cubicBezTo>
                    <a:pt x="73" y="108"/>
                    <a:pt x="73" y="108"/>
                    <a:pt x="73" y="108"/>
                  </a:cubicBezTo>
                  <a:cubicBezTo>
                    <a:pt x="82" y="108"/>
                    <a:pt x="82" y="108"/>
                    <a:pt x="82" y="108"/>
                  </a:cubicBezTo>
                  <a:cubicBezTo>
                    <a:pt x="82" y="114"/>
                    <a:pt x="82" y="114"/>
                    <a:pt x="82" y="114"/>
                  </a:cubicBezTo>
                  <a:lnTo>
                    <a:pt x="73" y="114"/>
                  </a:lnTo>
                  <a:close/>
                  <a:moveTo>
                    <a:pt x="31" y="48"/>
                  </a:moveTo>
                  <a:cubicBezTo>
                    <a:pt x="31" y="45"/>
                    <a:pt x="33" y="42"/>
                    <a:pt x="36" y="42"/>
                  </a:cubicBezTo>
                  <a:cubicBezTo>
                    <a:pt x="39" y="42"/>
                    <a:pt x="41" y="45"/>
                    <a:pt x="41" y="48"/>
                  </a:cubicBezTo>
                  <a:cubicBezTo>
                    <a:pt x="41" y="50"/>
                    <a:pt x="39" y="53"/>
                    <a:pt x="36" y="53"/>
                  </a:cubicBezTo>
                  <a:cubicBezTo>
                    <a:pt x="33" y="53"/>
                    <a:pt x="31" y="50"/>
                    <a:pt x="31" y="48"/>
                  </a:cubicBezTo>
                  <a:close/>
                  <a:moveTo>
                    <a:pt x="46" y="172"/>
                  </a:moveTo>
                  <a:cubicBezTo>
                    <a:pt x="41" y="172"/>
                    <a:pt x="37" y="168"/>
                    <a:pt x="37" y="163"/>
                  </a:cubicBezTo>
                  <a:cubicBezTo>
                    <a:pt x="37" y="158"/>
                    <a:pt x="41" y="154"/>
                    <a:pt x="46" y="154"/>
                  </a:cubicBezTo>
                  <a:cubicBezTo>
                    <a:pt x="51" y="154"/>
                    <a:pt x="54" y="158"/>
                    <a:pt x="54" y="163"/>
                  </a:cubicBezTo>
                  <a:cubicBezTo>
                    <a:pt x="54" y="168"/>
                    <a:pt x="51" y="172"/>
                    <a:pt x="46" y="172"/>
                  </a:cubicBezTo>
                  <a:close/>
                  <a:moveTo>
                    <a:pt x="59" y="172"/>
                  </a:moveTo>
                  <a:cubicBezTo>
                    <a:pt x="58" y="172"/>
                    <a:pt x="57" y="171"/>
                    <a:pt x="57" y="170"/>
                  </a:cubicBezTo>
                  <a:cubicBezTo>
                    <a:pt x="57" y="169"/>
                    <a:pt x="58" y="168"/>
                    <a:pt x="59" y="168"/>
                  </a:cubicBezTo>
                  <a:cubicBezTo>
                    <a:pt x="60" y="168"/>
                    <a:pt x="60" y="169"/>
                    <a:pt x="60" y="170"/>
                  </a:cubicBezTo>
                  <a:cubicBezTo>
                    <a:pt x="60" y="171"/>
                    <a:pt x="60" y="172"/>
                    <a:pt x="59" y="172"/>
                  </a:cubicBezTo>
                  <a:close/>
                  <a:moveTo>
                    <a:pt x="109" y="204"/>
                  </a:moveTo>
                  <a:cubicBezTo>
                    <a:pt x="105" y="204"/>
                    <a:pt x="102" y="201"/>
                    <a:pt x="102" y="197"/>
                  </a:cubicBezTo>
                  <a:cubicBezTo>
                    <a:pt x="102" y="193"/>
                    <a:pt x="105" y="190"/>
                    <a:pt x="109" y="190"/>
                  </a:cubicBezTo>
                  <a:cubicBezTo>
                    <a:pt x="112" y="190"/>
                    <a:pt x="115" y="193"/>
                    <a:pt x="115" y="197"/>
                  </a:cubicBezTo>
                  <a:cubicBezTo>
                    <a:pt x="115" y="201"/>
                    <a:pt x="112" y="204"/>
                    <a:pt x="109" y="204"/>
                  </a:cubicBezTo>
                  <a:close/>
                  <a:moveTo>
                    <a:pt x="154" y="187"/>
                  </a:moveTo>
                  <a:cubicBezTo>
                    <a:pt x="153" y="187"/>
                    <a:pt x="152" y="186"/>
                    <a:pt x="152" y="185"/>
                  </a:cubicBezTo>
                  <a:cubicBezTo>
                    <a:pt x="152" y="183"/>
                    <a:pt x="153" y="182"/>
                    <a:pt x="154" y="182"/>
                  </a:cubicBezTo>
                  <a:cubicBezTo>
                    <a:pt x="155" y="182"/>
                    <a:pt x="156" y="183"/>
                    <a:pt x="156" y="185"/>
                  </a:cubicBezTo>
                  <a:cubicBezTo>
                    <a:pt x="156" y="186"/>
                    <a:pt x="155" y="187"/>
                    <a:pt x="154" y="187"/>
                  </a:cubicBezTo>
                  <a:close/>
                  <a:moveTo>
                    <a:pt x="108" y="178"/>
                  </a:moveTo>
                  <a:cubicBezTo>
                    <a:pt x="79" y="178"/>
                    <a:pt x="53" y="160"/>
                    <a:pt x="43" y="134"/>
                  </a:cubicBezTo>
                  <a:cubicBezTo>
                    <a:pt x="173" y="134"/>
                    <a:pt x="173" y="134"/>
                    <a:pt x="173" y="134"/>
                  </a:cubicBezTo>
                  <a:cubicBezTo>
                    <a:pt x="163" y="160"/>
                    <a:pt x="137" y="178"/>
                    <a:pt x="108" y="178"/>
                  </a:cubicBezTo>
                  <a:close/>
                  <a:moveTo>
                    <a:pt x="170" y="175"/>
                  </a:moveTo>
                  <a:cubicBezTo>
                    <a:pt x="166" y="175"/>
                    <a:pt x="163" y="171"/>
                    <a:pt x="163" y="167"/>
                  </a:cubicBezTo>
                  <a:cubicBezTo>
                    <a:pt x="163" y="163"/>
                    <a:pt x="166" y="160"/>
                    <a:pt x="170" y="160"/>
                  </a:cubicBezTo>
                  <a:cubicBezTo>
                    <a:pt x="174" y="160"/>
                    <a:pt x="177" y="163"/>
                    <a:pt x="177" y="167"/>
                  </a:cubicBezTo>
                  <a:cubicBezTo>
                    <a:pt x="177" y="171"/>
                    <a:pt x="174" y="175"/>
                    <a:pt x="170" y="175"/>
                  </a:cubicBezTo>
                  <a:close/>
                  <a:moveTo>
                    <a:pt x="171" y="59"/>
                  </a:moveTo>
                  <a:cubicBezTo>
                    <a:pt x="166" y="59"/>
                    <a:pt x="162" y="55"/>
                    <a:pt x="162" y="50"/>
                  </a:cubicBezTo>
                  <a:cubicBezTo>
                    <a:pt x="162" y="44"/>
                    <a:pt x="166" y="40"/>
                    <a:pt x="171" y="40"/>
                  </a:cubicBezTo>
                  <a:cubicBezTo>
                    <a:pt x="177" y="40"/>
                    <a:pt x="181" y="44"/>
                    <a:pt x="181" y="50"/>
                  </a:cubicBezTo>
                  <a:cubicBezTo>
                    <a:pt x="181" y="55"/>
                    <a:pt x="177" y="59"/>
                    <a:pt x="171" y="59"/>
                  </a:cubicBezTo>
                  <a:close/>
                  <a:moveTo>
                    <a:pt x="186" y="61"/>
                  </a:moveTo>
                  <a:cubicBezTo>
                    <a:pt x="184" y="61"/>
                    <a:pt x="184" y="60"/>
                    <a:pt x="184" y="59"/>
                  </a:cubicBezTo>
                  <a:cubicBezTo>
                    <a:pt x="184" y="57"/>
                    <a:pt x="184" y="57"/>
                    <a:pt x="186" y="57"/>
                  </a:cubicBezTo>
                  <a:cubicBezTo>
                    <a:pt x="187" y="57"/>
                    <a:pt x="188" y="57"/>
                    <a:pt x="188" y="59"/>
                  </a:cubicBezTo>
                  <a:cubicBezTo>
                    <a:pt x="188" y="60"/>
                    <a:pt x="187" y="61"/>
                    <a:pt x="186" y="61"/>
                  </a:cubicBezTo>
                  <a:close/>
                  <a:moveTo>
                    <a:pt x="194" y="106"/>
                  </a:moveTo>
                  <a:cubicBezTo>
                    <a:pt x="191" y="106"/>
                    <a:pt x="189" y="103"/>
                    <a:pt x="189" y="100"/>
                  </a:cubicBezTo>
                  <a:cubicBezTo>
                    <a:pt x="189" y="98"/>
                    <a:pt x="191" y="95"/>
                    <a:pt x="194" y="95"/>
                  </a:cubicBezTo>
                  <a:cubicBezTo>
                    <a:pt x="197" y="95"/>
                    <a:pt x="199" y="98"/>
                    <a:pt x="199" y="100"/>
                  </a:cubicBezTo>
                  <a:cubicBezTo>
                    <a:pt x="199" y="103"/>
                    <a:pt x="197" y="106"/>
                    <a:pt x="194" y="106"/>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46" name="Freeform 239"/>
            <p:cNvSpPr/>
            <p:nvPr/>
          </p:nvSpPr>
          <p:spPr bwMode="auto">
            <a:xfrm>
              <a:off x="7827963" y="3927475"/>
              <a:ext cx="79375" cy="142875"/>
            </a:xfrm>
            <a:custGeom>
              <a:avLst/>
              <a:gdLst>
                <a:gd name="T0" fmla="*/ 5 w 35"/>
                <a:gd name="T1" fmla="*/ 17 h 63"/>
                <a:gd name="T2" fmla="*/ 3 w 35"/>
                <a:gd name="T3" fmla="*/ 31 h 63"/>
                <a:gd name="T4" fmla="*/ 25 w 35"/>
                <a:gd name="T5" fmla="*/ 59 h 63"/>
                <a:gd name="T6" fmla="*/ 34 w 35"/>
                <a:gd name="T7" fmla="*/ 63 h 63"/>
                <a:gd name="T8" fmla="*/ 27 w 35"/>
                <a:gd name="T9" fmla="*/ 0 h 63"/>
                <a:gd name="T10" fmla="*/ 5 w 35"/>
                <a:gd name="T11" fmla="*/ 17 h 63"/>
              </a:gdLst>
              <a:ahLst/>
              <a:cxnLst>
                <a:cxn ang="0">
                  <a:pos x="T0" y="T1"/>
                </a:cxn>
                <a:cxn ang="0">
                  <a:pos x="T2" y="T3"/>
                </a:cxn>
                <a:cxn ang="0">
                  <a:pos x="T4" y="T5"/>
                </a:cxn>
                <a:cxn ang="0">
                  <a:pos x="T6" y="T7"/>
                </a:cxn>
                <a:cxn ang="0">
                  <a:pos x="T8" y="T9"/>
                </a:cxn>
                <a:cxn ang="0">
                  <a:pos x="T10" y="T11"/>
                </a:cxn>
              </a:cxnLst>
              <a:rect l="0" t="0" r="r" b="b"/>
              <a:pathLst>
                <a:path w="35" h="62">
                  <a:moveTo>
                    <a:pt x="5" y="17"/>
                  </a:moveTo>
                  <a:cubicBezTo>
                    <a:pt x="1" y="21"/>
                    <a:pt x="0" y="27"/>
                    <a:pt x="3" y="31"/>
                  </a:cubicBezTo>
                  <a:cubicBezTo>
                    <a:pt x="25" y="59"/>
                    <a:pt x="25" y="59"/>
                    <a:pt x="25" y="59"/>
                  </a:cubicBezTo>
                  <a:cubicBezTo>
                    <a:pt x="27" y="62"/>
                    <a:pt x="31" y="63"/>
                    <a:pt x="34" y="63"/>
                  </a:cubicBezTo>
                  <a:cubicBezTo>
                    <a:pt x="34" y="53"/>
                    <a:pt x="35" y="26"/>
                    <a:pt x="27" y="0"/>
                  </a:cubicBezTo>
                  <a:lnTo>
                    <a:pt x="5" y="17"/>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47" name="Freeform 240"/>
            <p:cNvSpPr/>
            <p:nvPr/>
          </p:nvSpPr>
          <p:spPr bwMode="auto">
            <a:xfrm>
              <a:off x="7916863" y="3879850"/>
              <a:ext cx="53975" cy="169863"/>
            </a:xfrm>
            <a:custGeom>
              <a:avLst/>
              <a:gdLst>
                <a:gd name="T0" fmla="*/ 0 w 24"/>
                <a:gd name="T1" fmla="*/ 12 h 75"/>
                <a:gd name="T2" fmla="*/ 9 w 24"/>
                <a:gd name="T3" fmla="*/ 75 h 75"/>
                <a:gd name="T4" fmla="*/ 22 w 24"/>
                <a:gd name="T5" fmla="*/ 65 h 75"/>
                <a:gd name="T6" fmla="*/ 15 w 24"/>
                <a:gd name="T7" fmla="*/ 0 h 75"/>
                <a:gd name="T8" fmla="*/ 0 w 24"/>
                <a:gd name="T9" fmla="*/ 12 h 75"/>
              </a:gdLst>
              <a:ahLst/>
              <a:cxnLst>
                <a:cxn ang="0">
                  <a:pos x="T0" y="T1"/>
                </a:cxn>
                <a:cxn ang="0">
                  <a:pos x="T2" y="T3"/>
                </a:cxn>
                <a:cxn ang="0">
                  <a:pos x="T4" y="T5"/>
                </a:cxn>
                <a:cxn ang="0">
                  <a:pos x="T6" y="T7"/>
                </a:cxn>
                <a:cxn ang="0">
                  <a:pos x="T8" y="T9"/>
                </a:cxn>
              </a:cxnLst>
              <a:rect l="0" t="0" r="r" b="b"/>
              <a:pathLst>
                <a:path w="24" h="75">
                  <a:moveTo>
                    <a:pt x="0" y="12"/>
                  </a:moveTo>
                  <a:cubicBezTo>
                    <a:pt x="8" y="36"/>
                    <a:pt x="9" y="60"/>
                    <a:pt x="9" y="75"/>
                  </a:cubicBezTo>
                  <a:cubicBezTo>
                    <a:pt x="22" y="65"/>
                    <a:pt x="22" y="65"/>
                    <a:pt x="22" y="65"/>
                  </a:cubicBezTo>
                  <a:cubicBezTo>
                    <a:pt x="22" y="57"/>
                    <a:pt x="24" y="28"/>
                    <a:pt x="15" y="0"/>
                  </a:cubicBezTo>
                  <a:lnTo>
                    <a:pt x="0" y="12"/>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48" name="Freeform 241"/>
            <p:cNvSpPr/>
            <p:nvPr/>
          </p:nvSpPr>
          <p:spPr bwMode="auto">
            <a:xfrm>
              <a:off x="8037513" y="3816350"/>
              <a:ext cx="77787" cy="138113"/>
            </a:xfrm>
            <a:custGeom>
              <a:avLst/>
              <a:gdLst>
                <a:gd name="T0" fmla="*/ 29 w 34"/>
                <a:gd name="T1" fmla="*/ 46 h 61"/>
                <a:gd name="T2" fmla="*/ 31 w 34"/>
                <a:gd name="T3" fmla="*/ 32 h 61"/>
                <a:gd name="T4" fmla="*/ 9 w 34"/>
                <a:gd name="T5" fmla="*/ 4 h 61"/>
                <a:gd name="T6" fmla="*/ 0 w 34"/>
                <a:gd name="T7" fmla="*/ 0 h 61"/>
                <a:gd name="T8" fmla="*/ 8 w 34"/>
                <a:gd name="T9" fmla="*/ 61 h 61"/>
                <a:gd name="T10" fmla="*/ 29 w 34"/>
                <a:gd name="T11" fmla="*/ 46 h 61"/>
              </a:gdLst>
              <a:ahLst/>
              <a:cxnLst>
                <a:cxn ang="0">
                  <a:pos x="T0" y="T1"/>
                </a:cxn>
                <a:cxn ang="0">
                  <a:pos x="T2" y="T3"/>
                </a:cxn>
                <a:cxn ang="0">
                  <a:pos x="T4" y="T5"/>
                </a:cxn>
                <a:cxn ang="0">
                  <a:pos x="T6" y="T7"/>
                </a:cxn>
                <a:cxn ang="0">
                  <a:pos x="T8" y="T9"/>
                </a:cxn>
                <a:cxn ang="0">
                  <a:pos x="T10" y="T11"/>
                </a:cxn>
              </a:cxnLst>
              <a:rect l="0" t="0" r="r" b="b"/>
              <a:pathLst>
                <a:path w="34" h="61">
                  <a:moveTo>
                    <a:pt x="29" y="46"/>
                  </a:moveTo>
                  <a:cubicBezTo>
                    <a:pt x="33" y="42"/>
                    <a:pt x="34" y="36"/>
                    <a:pt x="31" y="32"/>
                  </a:cubicBezTo>
                  <a:cubicBezTo>
                    <a:pt x="9" y="4"/>
                    <a:pt x="9" y="4"/>
                    <a:pt x="9" y="4"/>
                  </a:cubicBezTo>
                  <a:cubicBezTo>
                    <a:pt x="7" y="1"/>
                    <a:pt x="3" y="0"/>
                    <a:pt x="0" y="0"/>
                  </a:cubicBezTo>
                  <a:cubicBezTo>
                    <a:pt x="7" y="23"/>
                    <a:pt x="9" y="47"/>
                    <a:pt x="8" y="61"/>
                  </a:cubicBezTo>
                  <a:lnTo>
                    <a:pt x="29" y="46"/>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49" name="Freeform 242"/>
            <p:cNvSpPr/>
            <p:nvPr/>
          </p:nvSpPr>
          <p:spPr bwMode="auto">
            <a:xfrm>
              <a:off x="7977188" y="3832225"/>
              <a:ext cx="53975" cy="169863"/>
            </a:xfrm>
            <a:custGeom>
              <a:avLst/>
              <a:gdLst>
                <a:gd name="T0" fmla="*/ 8 w 24"/>
                <a:gd name="T1" fmla="*/ 75 h 75"/>
                <a:gd name="T2" fmla="*/ 22 w 24"/>
                <a:gd name="T3" fmla="*/ 65 h 75"/>
                <a:gd name="T4" fmla="*/ 15 w 24"/>
                <a:gd name="T5" fmla="*/ 0 h 75"/>
                <a:gd name="T6" fmla="*/ 0 w 24"/>
                <a:gd name="T7" fmla="*/ 13 h 75"/>
                <a:gd name="T8" fmla="*/ 8 w 24"/>
                <a:gd name="T9" fmla="*/ 75 h 75"/>
              </a:gdLst>
              <a:ahLst/>
              <a:cxnLst>
                <a:cxn ang="0">
                  <a:pos x="T0" y="T1"/>
                </a:cxn>
                <a:cxn ang="0">
                  <a:pos x="T2" y="T3"/>
                </a:cxn>
                <a:cxn ang="0">
                  <a:pos x="T4" y="T5"/>
                </a:cxn>
                <a:cxn ang="0">
                  <a:pos x="T6" y="T7"/>
                </a:cxn>
                <a:cxn ang="0">
                  <a:pos x="T8" y="T9"/>
                </a:cxn>
              </a:cxnLst>
              <a:rect l="0" t="0" r="r" b="b"/>
              <a:pathLst>
                <a:path w="24" h="75">
                  <a:moveTo>
                    <a:pt x="8" y="75"/>
                  </a:moveTo>
                  <a:cubicBezTo>
                    <a:pt x="22" y="65"/>
                    <a:pt x="22" y="65"/>
                    <a:pt x="22" y="65"/>
                  </a:cubicBezTo>
                  <a:cubicBezTo>
                    <a:pt x="22" y="57"/>
                    <a:pt x="24" y="28"/>
                    <a:pt x="15" y="0"/>
                  </a:cubicBezTo>
                  <a:cubicBezTo>
                    <a:pt x="0" y="13"/>
                    <a:pt x="0" y="13"/>
                    <a:pt x="0" y="13"/>
                  </a:cubicBezTo>
                  <a:cubicBezTo>
                    <a:pt x="7" y="36"/>
                    <a:pt x="9" y="60"/>
                    <a:pt x="8" y="75"/>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50" name="Freeform 243"/>
            <p:cNvSpPr/>
            <p:nvPr/>
          </p:nvSpPr>
          <p:spPr bwMode="auto">
            <a:xfrm>
              <a:off x="7827963" y="4013200"/>
              <a:ext cx="46037" cy="49213"/>
            </a:xfrm>
            <a:custGeom>
              <a:avLst/>
              <a:gdLst>
                <a:gd name="T0" fmla="*/ 2 w 20"/>
                <a:gd name="T1" fmla="*/ 1 h 22"/>
                <a:gd name="T2" fmla="*/ 8 w 20"/>
                <a:gd name="T3" fmla="*/ 2 h 22"/>
                <a:gd name="T4" fmla="*/ 18 w 20"/>
                <a:gd name="T5" fmla="*/ 15 h 22"/>
                <a:gd name="T6" fmla="*/ 18 w 20"/>
                <a:gd name="T7" fmla="*/ 21 h 22"/>
                <a:gd name="T8" fmla="*/ 18 w 20"/>
                <a:gd name="T9" fmla="*/ 21 h 22"/>
                <a:gd name="T10" fmla="*/ 12 w 20"/>
                <a:gd name="T11" fmla="*/ 20 h 22"/>
                <a:gd name="T12" fmla="*/ 2 w 20"/>
                <a:gd name="T13" fmla="*/ 7 h 22"/>
                <a:gd name="T14" fmla="*/ 2 w 20"/>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2" y="1"/>
                  </a:moveTo>
                  <a:cubicBezTo>
                    <a:pt x="4" y="0"/>
                    <a:pt x="7" y="0"/>
                    <a:pt x="8" y="2"/>
                  </a:cubicBezTo>
                  <a:cubicBezTo>
                    <a:pt x="18" y="15"/>
                    <a:pt x="18" y="15"/>
                    <a:pt x="18" y="15"/>
                  </a:cubicBezTo>
                  <a:cubicBezTo>
                    <a:pt x="20" y="17"/>
                    <a:pt x="19" y="20"/>
                    <a:pt x="18" y="21"/>
                  </a:cubicBezTo>
                  <a:cubicBezTo>
                    <a:pt x="18" y="21"/>
                    <a:pt x="18" y="21"/>
                    <a:pt x="18" y="21"/>
                  </a:cubicBezTo>
                  <a:cubicBezTo>
                    <a:pt x="16" y="22"/>
                    <a:pt x="13" y="22"/>
                    <a:pt x="12" y="20"/>
                  </a:cubicBezTo>
                  <a:cubicBezTo>
                    <a:pt x="2" y="7"/>
                    <a:pt x="2" y="7"/>
                    <a:pt x="2" y="7"/>
                  </a:cubicBezTo>
                  <a:cubicBezTo>
                    <a:pt x="0" y="5"/>
                    <a:pt x="1" y="3"/>
                    <a:pt x="2" y="1"/>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51" name="Freeform 244"/>
            <p:cNvSpPr/>
            <p:nvPr/>
          </p:nvSpPr>
          <p:spPr bwMode="auto">
            <a:xfrm>
              <a:off x="7751763" y="4033838"/>
              <a:ext cx="96837" cy="101600"/>
            </a:xfrm>
            <a:custGeom>
              <a:avLst/>
              <a:gdLst>
                <a:gd name="T0" fmla="*/ 3 w 43"/>
                <a:gd name="T1" fmla="*/ 0 h 45"/>
                <a:gd name="T2" fmla="*/ 3 w 43"/>
                <a:gd name="T3" fmla="*/ 7 h 45"/>
                <a:gd name="T4" fmla="*/ 9 w 43"/>
                <a:gd name="T5" fmla="*/ 8 h 45"/>
                <a:gd name="T6" fmla="*/ 10 w 43"/>
                <a:gd name="T7" fmla="*/ 8 h 45"/>
                <a:gd name="T8" fmla="*/ 16 w 43"/>
                <a:gd name="T9" fmla="*/ 11 h 45"/>
                <a:gd name="T10" fmla="*/ 17 w 43"/>
                <a:gd name="T11" fmla="*/ 17 h 45"/>
                <a:gd name="T12" fmla="*/ 17 w 43"/>
                <a:gd name="T13" fmla="*/ 17 h 45"/>
                <a:gd name="T14" fmla="*/ 16 w 43"/>
                <a:gd name="T15" fmla="*/ 23 h 45"/>
                <a:gd name="T16" fmla="*/ 17 w 43"/>
                <a:gd name="T17" fmla="*/ 24 h 45"/>
                <a:gd name="T18" fmla="*/ 17 w 43"/>
                <a:gd name="T19" fmla="*/ 24 h 45"/>
                <a:gd name="T20" fmla="*/ 23 w 43"/>
                <a:gd name="T21" fmla="*/ 25 h 45"/>
                <a:gd name="T22" fmla="*/ 23 w 43"/>
                <a:gd name="T23" fmla="*/ 25 h 45"/>
                <a:gd name="T24" fmla="*/ 29 w 43"/>
                <a:gd name="T25" fmla="*/ 28 h 45"/>
                <a:gd name="T26" fmla="*/ 30 w 43"/>
                <a:gd name="T27" fmla="*/ 34 h 45"/>
                <a:gd name="T28" fmla="*/ 30 w 43"/>
                <a:gd name="T29" fmla="*/ 35 h 45"/>
                <a:gd name="T30" fmla="*/ 30 w 43"/>
                <a:gd name="T31" fmla="*/ 41 h 45"/>
                <a:gd name="T32" fmla="*/ 36 w 43"/>
                <a:gd name="T33" fmla="*/ 42 h 45"/>
                <a:gd name="T34" fmla="*/ 36 w 43"/>
                <a:gd name="T35" fmla="*/ 42 h 45"/>
                <a:gd name="T36" fmla="*/ 43 w 43"/>
                <a:gd name="T37" fmla="*/ 12 h 45"/>
                <a:gd name="T38" fmla="*/ 35 w 43"/>
                <a:gd name="T39" fmla="*/ 1 h 45"/>
                <a:gd name="T40" fmla="*/ 3 w 4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5">
                  <a:moveTo>
                    <a:pt x="3" y="0"/>
                  </a:moveTo>
                  <a:cubicBezTo>
                    <a:pt x="3" y="0"/>
                    <a:pt x="0" y="3"/>
                    <a:pt x="3" y="7"/>
                  </a:cubicBezTo>
                  <a:cubicBezTo>
                    <a:pt x="6" y="11"/>
                    <a:pt x="9" y="8"/>
                    <a:pt x="9" y="8"/>
                  </a:cubicBezTo>
                  <a:cubicBezTo>
                    <a:pt x="9" y="8"/>
                    <a:pt x="9" y="8"/>
                    <a:pt x="10" y="8"/>
                  </a:cubicBezTo>
                  <a:cubicBezTo>
                    <a:pt x="10" y="8"/>
                    <a:pt x="13" y="7"/>
                    <a:pt x="16" y="11"/>
                  </a:cubicBezTo>
                  <a:cubicBezTo>
                    <a:pt x="19" y="15"/>
                    <a:pt x="17" y="17"/>
                    <a:pt x="17" y="17"/>
                  </a:cubicBezTo>
                  <a:cubicBezTo>
                    <a:pt x="17" y="17"/>
                    <a:pt x="17" y="17"/>
                    <a:pt x="17" y="17"/>
                  </a:cubicBezTo>
                  <a:cubicBezTo>
                    <a:pt x="16" y="18"/>
                    <a:pt x="15" y="20"/>
                    <a:pt x="16" y="23"/>
                  </a:cubicBezTo>
                  <a:cubicBezTo>
                    <a:pt x="16" y="23"/>
                    <a:pt x="17" y="23"/>
                    <a:pt x="17" y="24"/>
                  </a:cubicBezTo>
                  <a:cubicBezTo>
                    <a:pt x="17" y="24"/>
                    <a:pt x="17" y="24"/>
                    <a:pt x="17" y="24"/>
                  </a:cubicBezTo>
                  <a:cubicBezTo>
                    <a:pt x="20" y="27"/>
                    <a:pt x="23" y="25"/>
                    <a:pt x="23" y="25"/>
                  </a:cubicBezTo>
                  <a:cubicBezTo>
                    <a:pt x="23" y="25"/>
                    <a:pt x="23" y="25"/>
                    <a:pt x="23" y="25"/>
                  </a:cubicBezTo>
                  <a:cubicBezTo>
                    <a:pt x="23" y="25"/>
                    <a:pt x="26" y="24"/>
                    <a:pt x="29" y="28"/>
                  </a:cubicBezTo>
                  <a:cubicBezTo>
                    <a:pt x="32" y="31"/>
                    <a:pt x="30" y="34"/>
                    <a:pt x="30" y="34"/>
                  </a:cubicBezTo>
                  <a:cubicBezTo>
                    <a:pt x="30" y="35"/>
                    <a:pt x="30" y="35"/>
                    <a:pt x="30" y="35"/>
                  </a:cubicBezTo>
                  <a:cubicBezTo>
                    <a:pt x="30" y="35"/>
                    <a:pt x="27" y="37"/>
                    <a:pt x="30" y="41"/>
                  </a:cubicBezTo>
                  <a:cubicBezTo>
                    <a:pt x="33" y="45"/>
                    <a:pt x="36" y="42"/>
                    <a:pt x="36" y="42"/>
                  </a:cubicBezTo>
                  <a:cubicBezTo>
                    <a:pt x="36" y="42"/>
                    <a:pt x="36" y="42"/>
                    <a:pt x="36" y="42"/>
                  </a:cubicBezTo>
                  <a:cubicBezTo>
                    <a:pt x="43" y="12"/>
                    <a:pt x="43" y="12"/>
                    <a:pt x="43" y="12"/>
                  </a:cubicBezTo>
                  <a:cubicBezTo>
                    <a:pt x="35" y="1"/>
                    <a:pt x="35" y="1"/>
                    <a:pt x="35" y="1"/>
                  </a:cubicBezTo>
                  <a:cubicBezTo>
                    <a:pt x="3" y="0"/>
                    <a:pt x="3" y="0"/>
                    <a:pt x="3"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52" name="Freeform 245"/>
            <p:cNvSpPr/>
            <p:nvPr/>
          </p:nvSpPr>
          <p:spPr bwMode="auto">
            <a:xfrm>
              <a:off x="8077200" y="3824288"/>
              <a:ext cx="42863" cy="50800"/>
            </a:xfrm>
            <a:custGeom>
              <a:avLst/>
              <a:gdLst>
                <a:gd name="T0" fmla="*/ 17 w 19"/>
                <a:gd name="T1" fmla="*/ 21 h 23"/>
                <a:gd name="T2" fmla="*/ 11 w 19"/>
                <a:gd name="T3" fmla="*/ 20 h 23"/>
                <a:gd name="T4" fmla="*/ 1 w 19"/>
                <a:gd name="T5" fmla="*/ 8 h 23"/>
                <a:gd name="T6" fmla="*/ 2 w 19"/>
                <a:gd name="T7" fmla="*/ 1 h 23"/>
                <a:gd name="T8" fmla="*/ 2 w 19"/>
                <a:gd name="T9" fmla="*/ 1 h 23"/>
                <a:gd name="T10" fmla="*/ 8 w 19"/>
                <a:gd name="T11" fmla="*/ 3 h 23"/>
                <a:gd name="T12" fmla="*/ 18 w 19"/>
                <a:gd name="T13" fmla="*/ 15 h 23"/>
                <a:gd name="T14" fmla="*/ 17 w 19"/>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17" y="21"/>
                  </a:moveTo>
                  <a:cubicBezTo>
                    <a:pt x="15" y="23"/>
                    <a:pt x="13" y="22"/>
                    <a:pt x="11" y="20"/>
                  </a:cubicBezTo>
                  <a:cubicBezTo>
                    <a:pt x="1" y="8"/>
                    <a:pt x="1" y="8"/>
                    <a:pt x="1" y="8"/>
                  </a:cubicBezTo>
                  <a:cubicBezTo>
                    <a:pt x="0" y="6"/>
                    <a:pt x="0" y="3"/>
                    <a:pt x="2" y="1"/>
                  </a:cubicBezTo>
                  <a:cubicBezTo>
                    <a:pt x="2" y="1"/>
                    <a:pt x="2" y="1"/>
                    <a:pt x="2" y="1"/>
                  </a:cubicBezTo>
                  <a:cubicBezTo>
                    <a:pt x="4" y="0"/>
                    <a:pt x="6" y="1"/>
                    <a:pt x="8" y="3"/>
                  </a:cubicBezTo>
                  <a:cubicBezTo>
                    <a:pt x="18" y="15"/>
                    <a:pt x="18" y="15"/>
                    <a:pt x="18" y="15"/>
                  </a:cubicBezTo>
                  <a:cubicBezTo>
                    <a:pt x="19" y="17"/>
                    <a:pt x="19" y="20"/>
                    <a:pt x="17" y="21"/>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53" name="Freeform 246"/>
            <p:cNvSpPr/>
            <p:nvPr/>
          </p:nvSpPr>
          <p:spPr bwMode="auto">
            <a:xfrm>
              <a:off x="8099425" y="3752850"/>
              <a:ext cx="96838" cy="100013"/>
            </a:xfrm>
            <a:custGeom>
              <a:avLst/>
              <a:gdLst>
                <a:gd name="T0" fmla="*/ 40 w 43"/>
                <a:gd name="T1" fmla="*/ 44 h 44"/>
                <a:gd name="T2" fmla="*/ 40 w 43"/>
                <a:gd name="T3" fmla="*/ 38 h 44"/>
                <a:gd name="T4" fmla="*/ 34 w 43"/>
                <a:gd name="T5" fmla="*/ 36 h 44"/>
                <a:gd name="T6" fmla="*/ 34 w 43"/>
                <a:gd name="T7" fmla="*/ 36 h 44"/>
                <a:gd name="T8" fmla="*/ 28 w 43"/>
                <a:gd name="T9" fmla="*/ 34 h 44"/>
                <a:gd name="T10" fmla="*/ 27 w 43"/>
                <a:gd name="T11" fmla="*/ 27 h 44"/>
                <a:gd name="T12" fmla="*/ 27 w 43"/>
                <a:gd name="T13" fmla="*/ 27 h 44"/>
                <a:gd name="T14" fmla="*/ 27 w 43"/>
                <a:gd name="T15" fmla="*/ 22 h 44"/>
                <a:gd name="T16" fmla="*/ 27 w 43"/>
                <a:gd name="T17" fmla="*/ 21 h 44"/>
                <a:gd name="T18" fmla="*/ 26 w 43"/>
                <a:gd name="T19" fmla="*/ 20 h 44"/>
                <a:gd name="T20" fmla="*/ 21 w 43"/>
                <a:gd name="T21" fmla="*/ 19 h 44"/>
                <a:gd name="T22" fmla="*/ 21 w 43"/>
                <a:gd name="T23" fmla="*/ 19 h 44"/>
                <a:gd name="T24" fmla="*/ 15 w 43"/>
                <a:gd name="T25" fmla="*/ 17 h 44"/>
                <a:gd name="T26" fmla="*/ 14 w 43"/>
                <a:gd name="T27" fmla="*/ 10 h 44"/>
                <a:gd name="T28" fmla="*/ 14 w 43"/>
                <a:gd name="T29" fmla="*/ 10 h 44"/>
                <a:gd name="T30" fmla="*/ 14 w 43"/>
                <a:gd name="T31" fmla="*/ 3 h 44"/>
                <a:gd name="T32" fmla="*/ 8 w 43"/>
                <a:gd name="T33" fmla="*/ 2 h 44"/>
                <a:gd name="T34" fmla="*/ 8 w 43"/>
                <a:gd name="T35" fmla="*/ 2 h 44"/>
                <a:gd name="T36" fmla="*/ 0 w 43"/>
                <a:gd name="T37" fmla="*/ 32 h 44"/>
                <a:gd name="T38" fmla="*/ 9 w 43"/>
                <a:gd name="T39" fmla="*/ 44 h 44"/>
                <a:gd name="T40" fmla="*/ 40 w 43"/>
                <a:gd name="T4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4">
                  <a:moveTo>
                    <a:pt x="40" y="44"/>
                  </a:moveTo>
                  <a:cubicBezTo>
                    <a:pt x="40" y="44"/>
                    <a:pt x="43" y="42"/>
                    <a:pt x="40" y="38"/>
                  </a:cubicBezTo>
                  <a:cubicBezTo>
                    <a:pt x="38" y="34"/>
                    <a:pt x="34" y="36"/>
                    <a:pt x="34" y="36"/>
                  </a:cubicBezTo>
                  <a:cubicBezTo>
                    <a:pt x="34" y="36"/>
                    <a:pt x="34" y="36"/>
                    <a:pt x="34" y="36"/>
                  </a:cubicBezTo>
                  <a:cubicBezTo>
                    <a:pt x="33" y="36"/>
                    <a:pt x="31" y="37"/>
                    <a:pt x="28" y="34"/>
                  </a:cubicBezTo>
                  <a:cubicBezTo>
                    <a:pt x="25" y="30"/>
                    <a:pt x="27" y="27"/>
                    <a:pt x="27" y="27"/>
                  </a:cubicBezTo>
                  <a:cubicBezTo>
                    <a:pt x="27" y="27"/>
                    <a:pt x="27" y="27"/>
                    <a:pt x="27" y="27"/>
                  </a:cubicBezTo>
                  <a:cubicBezTo>
                    <a:pt x="27" y="27"/>
                    <a:pt x="29" y="25"/>
                    <a:pt x="27" y="22"/>
                  </a:cubicBezTo>
                  <a:cubicBezTo>
                    <a:pt x="27" y="21"/>
                    <a:pt x="27" y="21"/>
                    <a:pt x="27" y="21"/>
                  </a:cubicBezTo>
                  <a:cubicBezTo>
                    <a:pt x="26" y="21"/>
                    <a:pt x="26" y="20"/>
                    <a:pt x="26" y="20"/>
                  </a:cubicBezTo>
                  <a:cubicBezTo>
                    <a:pt x="23" y="18"/>
                    <a:pt x="21" y="19"/>
                    <a:pt x="21" y="19"/>
                  </a:cubicBezTo>
                  <a:cubicBezTo>
                    <a:pt x="21" y="19"/>
                    <a:pt x="21" y="19"/>
                    <a:pt x="21" y="19"/>
                  </a:cubicBezTo>
                  <a:cubicBezTo>
                    <a:pt x="21" y="19"/>
                    <a:pt x="18" y="21"/>
                    <a:pt x="15" y="17"/>
                  </a:cubicBezTo>
                  <a:cubicBezTo>
                    <a:pt x="12" y="13"/>
                    <a:pt x="13" y="11"/>
                    <a:pt x="14" y="10"/>
                  </a:cubicBezTo>
                  <a:cubicBezTo>
                    <a:pt x="14" y="10"/>
                    <a:pt x="14" y="10"/>
                    <a:pt x="14" y="10"/>
                  </a:cubicBezTo>
                  <a:cubicBezTo>
                    <a:pt x="14" y="10"/>
                    <a:pt x="17" y="7"/>
                    <a:pt x="14" y="3"/>
                  </a:cubicBezTo>
                  <a:cubicBezTo>
                    <a:pt x="11" y="0"/>
                    <a:pt x="8" y="2"/>
                    <a:pt x="8" y="2"/>
                  </a:cubicBezTo>
                  <a:cubicBezTo>
                    <a:pt x="8" y="2"/>
                    <a:pt x="8" y="2"/>
                    <a:pt x="8" y="2"/>
                  </a:cubicBezTo>
                  <a:cubicBezTo>
                    <a:pt x="0" y="32"/>
                    <a:pt x="0" y="32"/>
                    <a:pt x="0" y="32"/>
                  </a:cubicBezTo>
                  <a:cubicBezTo>
                    <a:pt x="9" y="44"/>
                    <a:pt x="9" y="44"/>
                    <a:pt x="9" y="44"/>
                  </a:cubicBezTo>
                  <a:cubicBezTo>
                    <a:pt x="40" y="44"/>
                    <a:pt x="40" y="44"/>
                    <a:pt x="40" y="4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54" name="Freeform 247"/>
            <p:cNvSpPr/>
            <p:nvPr/>
          </p:nvSpPr>
          <p:spPr bwMode="auto">
            <a:xfrm>
              <a:off x="7954963" y="4081463"/>
              <a:ext cx="82550" cy="125412"/>
            </a:xfrm>
            <a:custGeom>
              <a:avLst/>
              <a:gdLst>
                <a:gd name="T0" fmla="*/ 3 w 37"/>
                <a:gd name="T1" fmla="*/ 20 h 56"/>
                <a:gd name="T2" fmla="*/ 4 w 37"/>
                <a:gd name="T3" fmla="*/ 32 h 56"/>
                <a:gd name="T4" fmla="*/ 29 w 37"/>
                <a:gd name="T5" fmla="*/ 53 h 56"/>
                <a:gd name="T6" fmla="*/ 37 w 37"/>
                <a:gd name="T7" fmla="*/ 55 h 56"/>
                <a:gd name="T8" fmla="*/ 20 w 37"/>
                <a:gd name="T9" fmla="*/ 0 h 56"/>
                <a:gd name="T10" fmla="*/ 3 w 37"/>
                <a:gd name="T11" fmla="*/ 20 h 56"/>
              </a:gdLst>
              <a:ahLst/>
              <a:cxnLst>
                <a:cxn ang="0">
                  <a:pos x="T0" y="T1"/>
                </a:cxn>
                <a:cxn ang="0">
                  <a:pos x="T2" y="T3"/>
                </a:cxn>
                <a:cxn ang="0">
                  <a:pos x="T4" y="T5"/>
                </a:cxn>
                <a:cxn ang="0">
                  <a:pos x="T6" y="T7"/>
                </a:cxn>
                <a:cxn ang="0">
                  <a:pos x="T8" y="T9"/>
                </a:cxn>
                <a:cxn ang="0">
                  <a:pos x="T10" y="T11"/>
                </a:cxn>
              </a:cxnLst>
              <a:rect l="0" t="0" r="r" b="b"/>
              <a:pathLst>
                <a:path w="37" h="56">
                  <a:moveTo>
                    <a:pt x="3" y="20"/>
                  </a:moveTo>
                  <a:cubicBezTo>
                    <a:pt x="0" y="24"/>
                    <a:pt x="0" y="29"/>
                    <a:pt x="4" y="32"/>
                  </a:cubicBezTo>
                  <a:cubicBezTo>
                    <a:pt x="29" y="53"/>
                    <a:pt x="29" y="53"/>
                    <a:pt x="29" y="53"/>
                  </a:cubicBezTo>
                  <a:cubicBezTo>
                    <a:pt x="31" y="55"/>
                    <a:pt x="34" y="56"/>
                    <a:pt x="37" y="55"/>
                  </a:cubicBezTo>
                  <a:cubicBezTo>
                    <a:pt x="36" y="46"/>
                    <a:pt x="31" y="22"/>
                    <a:pt x="20" y="0"/>
                  </a:cubicBezTo>
                  <a:lnTo>
                    <a:pt x="3" y="20"/>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55" name="Freeform 248"/>
            <p:cNvSpPr/>
            <p:nvPr/>
          </p:nvSpPr>
          <p:spPr bwMode="auto">
            <a:xfrm>
              <a:off x="8018463" y="4029075"/>
              <a:ext cx="65087" cy="150813"/>
            </a:xfrm>
            <a:custGeom>
              <a:avLst/>
              <a:gdLst>
                <a:gd name="T0" fmla="*/ 0 w 29"/>
                <a:gd name="T1" fmla="*/ 13 h 67"/>
                <a:gd name="T2" fmla="*/ 20 w 29"/>
                <a:gd name="T3" fmla="*/ 67 h 67"/>
                <a:gd name="T4" fmla="*/ 29 w 29"/>
                <a:gd name="T5" fmla="*/ 56 h 67"/>
                <a:gd name="T6" fmla="*/ 12 w 29"/>
                <a:gd name="T7" fmla="*/ 0 h 67"/>
                <a:gd name="T8" fmla="*/ 0 w 29"/>
                <a:gd name="T9" fmla="*/ 13 h 67"/>
              </a:gdLst>
              <a:ahLst/>
              <a:cxnLst>
                <a:cxn ang="0">
                  <a:pos x="T0" y="T1"/>
                </a:cxn>
                <a:cxn ang="0">
                  <a:pos x="T2" y="T3"/>
                </a:cxn>
                <a:cxn ang="0">
                  <a:pos x="T4" y="T5"/>
                </a:cxn>
                <a:cxn ang="0">
                  <a:pos x="T6" y="T7"/>
                </a:cxn>
                <a:cxn ang="0">
                  <a:pos x="T8" y="T9"/>
                </a:cxn>
              </a:cxnLst>
              <a:rect l="0" t="0" r="r" b="b"/>
              <a:pathLst>
                <a:path w="28" h="67">
                  <a:moveTo>
                    <a:pt x="0" y="13"/>
                  </a:moveTo>
                  <a:cubicBezTo>
                    <a:pt x="11" y="33"/>
                    <a:pt x="17" y="54"/>
                    <a:pt x="20" y="67"/>
                  </a:cubicBezTo>
                  <a:cubicBezTo>
                    <a:pt x="29" y="56"/>
                    <a:pt x="29" y="56"/>
                    <a:pt x="29" y="56"/>
                  </a:cubicBezTo>
                  <a:cubicBezTo>
                    <a:pt x="28" y="49"/>
                    <a:pt x="24" y="23"/>
                    <a:pt x="12" y="0"/>
                  </a:cubicBezTo>
                  <a:lnTo>
                    <a:pt x="0" y="13"/>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56" name="Freeform 249"/>
            <p:cNvSpPr/>
            <p:nvPr/>
          </p:nvSpPr>
          <p:spPr bwMode="auto">
            <a:xfrm>
              <a:off x="8110538" y="3952875"/>
              <a:ext cx="82550" cy="120650"/>
            </a:xfrm>
            <a:custGeom>
              <a:avLst/>
              <a:gdLst>
                <a:gd name="T0" fmla="*/ 34 w 37"/>
                <a:gd name="T1" fmla="*/ 36 h 54"/>
                <a:gd name="T2" fmla="*/ 33 w 37"/>
                <a:gd name="T3" fmla="*/ 24 h 54"/>
                <a:gd name="T4" fmla="*/ 8 w 37"/>
                <a:gd name="T5" fmla="*/ 3 h 54"/>
                <a:gd name="T6" fmla="*/ 0 w 37"/>
                <a:gd name="T7" fmla="*/ 1 h 54"/>
                <a:gd name="T8" fmla="*/ 19 w 37"/>
                <a:gd name="T9" fmla="*/ 54 h 54"/>
                <a:gd name="T10" fmla="*/ 34 w 37"/>
                <a:gd name="T11" fmla="*/ 36 h 54"/>
              </a:gdLst>
              <a:ahLst/>
              <a:cxnLst>
                <a:cxn ang="0">
                  <a:pos x="T0" y="T1"/>
                </a:cxn>
                <a:cxn ang="0">
                  <a:pos x="T2" y="T3"/>
                </a:cxn>
                <a:cxn ang="0">
                  <a:pos x="T4" y="T5"/>
                </a:cxn>
                <a:cxn ang="0">
                  <a:pos x="T6" y="T7"/>
                </a:cxn>
                <a:cxn ang="0">
                  <a:pos x="T8" y="T9"/>
                </a:cxn>
                <a:cxn ang="0">
                  <a:pos x="T10" y="T11"/>
                </a:cxn>
              </a:cxnLst>
              <a:rect l="0" t="0" r="r" b="b"/>
              <a:pathLst>
                <a:path w="37" h="54">
                  <a:moveTo>
                    <a:pt x="34" y="36"/>
                  </a:moveTo>
                  <a:cubicBezTo>
                    <a:pt x="37" y="33"/>
                    <a:pt x="36" y="27"/>
                    <a:pt x="33" y="24"/>
                  </a:cubicBezTo>
                  <a:cubicBezTo>
                    <a:pt x="8" y="3"/>
                    <a:pt x="8" y="3"/>
                    <a:pt x="8" y="3"/>
                  </a:cubicBezTo>
                  <a:cubicBezTo>
                    <a:pt x="6" y="1"/>
                    <a:pt x="2" y="0"/>
                    <a:pt x="0" y="1"/>
                  </a:cubicBezTo>
                  <a:cubicBezTo>
                    <a:pt x="11" y="21"/>
                    <a:pt x="16" y="41"/>
                    <a:pt x="19" y="54"/>
                  </a:cubicBezTo>
                  <a:lnTo>
                    <a:pt x="34" y="36"/>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57" name="Freeform 250"/>
            <p:cNvSpPr/>
            <p:nvPr/>
          </p:nvSpPr>
          <p:spPr bwMode="auto">
            <a:xfrm>
              <a:off x="8062913" y="3975100"/>
              <a:ext cx="65087" cy="153988"/>
            </a:xfrm>
            <a:custGeom>
              <a:avLst/>
              <a:gdLst>
                <a:gd name="T0" fmla="*/ 20 w 29"/>
                <a:gd name="T1" fmla="*/ 68 h 68"/>
                <a:gd name="T2" fmla="*/ 29 w 29"/>
                <a:gd name="T3" fmla="*/ 56 h 68"/>
                <a:gd name="T4" fmla="*/ 12 w 29"/>
                <a:gd name="T5" fmla="*/ 0 h 68"/>
                <a:gd name="T6" fmla="*/ 0 w 29"/>
                <a:gd name="T7" fmla="*/ 14 h 68"/>
                <a:gd name="T8" fmla="*/ 20 w 29"/>
                <a:gd name="T9" fmla="*/ 68 h 68"/>
              </a:gdLst>
              <a:ahLst/>
              <a:cxnLst>
                <a:cxn ang="0">
                  <a:pos x="T0" y="T1"/>
                </a:cxn>
                <a:cxn ang="0">
                  <a:pos x="T2" y="T3"/>
                </a:cxn>
                <a:cxn ang="0">
                  <a:pos x="T4" y="T5"/>
                </a:cxn>
                <a:cxn ang="0">
                  <a:pos x="T6" y="T7"/>
                </a:cxn>
                <a:cxn ang="0">
                  <a:pos x="T8" y="T9"/>
                </a:cxn>
              </a:cxnLst>
              <a:rect l="0" t="0" r="r" b="b"/>
              <a:pathLst>
                <a:path w="28" h="68">
                  <a:moveTo>
                    <a:pt x="20" y="68"/>
                  </a:moveTo>
                  <a:cubicBezTo>
                    <a:pt x="29" y="56"/>
                    <a:pt x="29" y="56"/>
                    <a:pt x="29" y="56"/>
                  </a:cubicBezTo>
                  <a:cubicBezTo>
                    <a:pt x="28" y="49"/>
                    <a:pt x="24" y="23"/>
                    <a:pt x="12" y="0"/>
                  </a:cubicBezTo>
                  <a:cubicBezTo>
                    <a:pt x="0" y="14"/>
                    <a:pt x="0" y="14"/>
                    <a:pt x="0" y="14"/>
                  </a:cubicBezTo>
                  <a:cubicBezTo>
                    <a:pt x="11" y="33"/>
                    <a:pt x="17" y="55"/>
                    <a:pt x="20" y="68"/>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58" name="Freeform 251"/>
            <p:cNvSpPr/>
            <p:nvPr/>
          </p:nvSpPr>
          <p:spPr bwMode="auto">
            <a:xfrm>
              <a:off x="7961313" y="4167188"/>
              <a:ext cx="46037" cy="39687"/>
            </a:xfrm>
            <a:custGeom>
              <a:avLst/>
              <a:gdLst>
                <a:gd name="T0" fmla="*/ 2 w 20"/>
                <a:gd name="T1" fmla="*/ 2 h 18"/>
                <a:gd name="T2" fmla="*/ 7 w 20"/>
                <a:gd name="T3" fmla="*/ 2 h 18"/>
                <a:gd name="T4" fmla="*/ 18 w 20"/>
                <a:gd name="T5" fmla="*/ 11 h 18"/>
                <a:gd name="T6" fmla="*/ 19 w 20"/>
                <a:gd name="T7" fmla="*/ 16 h 18"/>
                <a:gd name="T8" fmla="*/ 19 w 20"/>
                <a:gd name="T9" fmla="*/ 16 h 18"/>
                <a:gd name="T10" fmla="*/ 13 w 20"/>
                <a:gd name="T11" fmla="*/ 17 h 18"/>
                <a:gd name="T12" fmla="*/ 2 w 20"/>
                <a:gd name="T13" fmla="*/ 7 h 18"/>
                <a:gd name="T14" fmla="*/ 2 w 20"/>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2" y="2"/>
                  </a:moveTo>
                  <a:cubicBezTo>
                    <a:pt x="3" y="0"/>
                    <a:pt x="5" y="0"/>
                    <a:pt x="7" y="2"/>
                  </a:cubicBezTo>
                  <a:cubicBezTo>
                    <a:pt x="18" y="11"/>
                    <a:pt x="18" y="11"/>
                    <a:pt x="18" y="11"/>
                  </a:cubicBezTo>
                  <a:cubicBezTo>
                    <a:pt x="20" y="12"/>
                    <a:pt x="20" y="15"/>
                    <a:pt x="19" y="16"/>
                  </a:cubicBezTo>
                  <a:cubicBezTo>
                    <a:pt x="19" y="16"/>
                    <a:pt x="19" y="16"/>
                    <a:pt x="19" y="16"/>
                  </a:cubicBezTo>
                  <a:cubicBezTo>
                    <a:pt x="18" y="18"/>
                    <a:pt x="15" y="18"/>
                    <a:pt x="13" y="17"/>
                  </a:cubicBezTo>
                  <a:cubicBezTo>
                    <a:pt x="2" y="7"/>
                    <a:pt x="2" y="7"/>
                    <a:pt x="2" y="7"/>
                  </a:cubicBezTo>
                  <a:cubicBezTo>
                    <a:pt x="1" y="6"/>
                    <a:pt x="0" y="3"/>
                    <a:pt x="2" y="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59" name="Freeform 252"/>
            <p:cNvSpPr/>
            <p:nvPr/>
          </p:nvSpPr>
          <p:spPr bwMode="auto">
            <a:xfrm>
              <a:off x="7896225" y="4189413"/>
              <a:ext cx="92075" cy="87312"/>
            </a:xfrm>
            <a:custGeom>
              <a:avLst/>
              <a:gdLst>
                <a:gd name="T0" fmla="*/ 3 w 41"/>
                <a:gd name="T1" fmla="*/ 5 h 39"/>
                <a:gd name="T2" fmla="*/ 4 w 41"/>
                <a:gd name="T3" fmla="*/ 11 h 39"/>
                <a:gd name="T4" fmla="*/ 10 w 41"/>
                <a:gd name="T5" fmla="*/ 11 h 39"/>
                <a:gd name="T6" fmla="*/ 10 w 41"/>
                <a:gd name="T7" fmla="*/ 11 h 39"/>
                <a:gd name="T8" fmla="*/ 16 w 41"/>
                <a:gd name="T9" fmla="*/ 12 h 39"/>
                <a:gd name="T10" fmla="*/ 18 w 41"/>
                <a:gd name="T11" fmla="*/ 18 h 39"/>
                <a:gd name="T12" fmla="*/ 18 w 41"/>
                <a:gd name="T13" fmla="*/ 18 h 39"/>
                <a:gd name="T14" fmla="*/ 19 w 41"/>
                <a:gd name="T15" fmla="*/ 23 h 39"/>
                <a:gd name="T16" fmla="*/ 19 w 41"/>
                <a:gd name="T17" fmla="*/ 23 h 39"/>
                <a:gd name="T18" fmla="*/ 20 w 41"/>
                <a:gd name="T19" fmla="*/ 24 h 39"/>
                <a:gd name="T20" fmla="*/ 25 w 41"/>
                <a:gd name="T21" fmla="*/ 24 h 39"/>
                <a:gd name="T22" fmla="*/ 25 w 41"/>
                <a:gd name="T23" fmla="*/ 24 h 39"/>
                <a:gd name="T24" fmla="*/ 31 w 41"/>
                <a:gd name="T25" fmla="*/ 25 h 39"/>
                <a:gd name="T26" fmla="*/ 33 w 41"/>
                <a:gd name="T27" fmla="*/ 30 h 39"/>
                <a:gd name="T28" fmla="*/ 33 w 41"/>
                <a:gd name="T29" fmla="*/ 31 h 39"/>
                <a:gd name="T30" fmla="*/ 34 w 41"/>
                <a:gd name="T31" fmla="*/ 37 h 39"/>
                <a:gd name="T32" fmla="*/ 40 w 41"/>
                <a:gd name="T33" fmla="*/ 36 h 39"/>
                <a:gd name="T34" fmla="*/ 40 w 41"/>
                <a:gd name="T35" fmla="*/ 36 h 39"/>
                <a:gd name="T36" fmla="*/ 41 w 41"/>
                <a:gd name="T37" fmla="*/ 8 h 39"/>
                <a:gd name="T38" fmla="*/ 31 w 41"/>
                <a:gd name="T39" fmla="*/ 0 h 39"/>
                <a:gd name="T40" fmla="*/ 3 w 41"/>
                <a:gd name="T41"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 y="5"/>
                  </a:moveTo>
                  <a:cubicBezTo>
                    <a:pt x="3" y="5"/>
                    <a:pt x="0" y="8"/>
                    <a:pt x="4" y="11"/>
                  </a:cubicBezTo>
                  <a:cubicBezTo>
                    <a:pt x="7" y="14"/>
                    <a:pt x="10" y="11"/>
                    <a:pt x="10" y="11"/>
                  </a:cubicBezTo>
                  <a:cubicBezTo>
                    <a:pt x="10" y="11"/>
                    <a:pt x="10" y="11"/>
                    <a:pt x="10" y="11"/>
                  </a:cubicBezTo>
                  <a:cubicBezTo>
                    <a:pt x="10" y="11"/>
                    <a:pt x="13" y="10"/>
                    <a:pt x="16" y="12"/>
                  </a:cubicBezTo>
                  <a:cubicBezTo>
                    <a:pt x="19" y="15"/>
                    <a:pt x="18" y="18"/>
                    <a:pt x="18" y="18"/>
                  </a:cubicBezTo>
                  <a:cubicBezTo>
                    <a:pt x="18" y="18"/>
                    <a:pt x="18" y="18"/>
                    <a:pt x="18" y="18"/>
                  </a:cubicBezTo>
                  <a:cubicBezTo>
                    <a:pt x="18" y="18"/>
                    <a:pt x="16" y="20"/>
                    <a:pt x="19" y="23"/>
                  </a:cubicBezTo>
                  <a:cubicBezTo>
                    <a:pt x="19" y="23"/>
                    <a:pt x="19" y="23"/>
                    <a:pt x="19" y="23"/>
                  </a:cubicBezTo>
                  <a:cubicBezTo>
                    <a:pt x="19" y="23"/>
                    <a:pt x="20" y="24"/>
                    <a:pt x="20" y="24"/>
                  </a:cubicBezTo>
                  <a:cubicBezTo>
                    <a:pt x="23" y="25"/>
                    <a:pt x="25" y="24"/>
                    <a:pt x="25" y="24"/>
                  </a:cubicBezTo>
                  <a:cubicBezTo>
                    <a:pt x="25" y="24"/>
                    <a:pt x="25" y="24"/>
                    <a:pt x="25" y="24"/>
                  </a:cubicBezTo>
                  <a:cubicBezTo>
                    <a:pt x="25" y="24"/>
                    <a:pt x="27" y="22"/>
                    <a:pt x="31" y="25"/>
                  </a:cubicBezTo>
                  <a:cubicBezTo>
                    <a:pt x="34" y="27"/>
                    <a:pt x="33" y="30"/>
                    <a:pt x="33" y="30"/>
                  </a:cubicBezTo>
                  <a:cubicBezTo>
                    <a:pt x="33" y="31"/>
                    <a:pt x="33" y="31"/>
                    <a:pt x="33" y="31"/>
                  </a:cubicBezTo>
                  <a:cubicBezTo>
                    <a:pt x="33" y="31"/>
                    <a:pt x="30" y="34"/>
                    <a:pt x="34" y="37"/>
                  </a:cubicBezTo>
                  <a:cubicBezTo>
                    <a:pt x="37" y="39"/>
                    <a:pt x="40" y="36"/>
                    <a:pt x="40" y="36"/>
                  </a:cubicBezTo>
                  <a:cubicBezTo>
                    <a:pt x="40" y="36"/>
                    <a:pt x="40" y="36"/>
                    <a:pt x="40" y="36"/>
                  </a:cubicBezTo>
                  <a:cubicBezTo>
                    <a:pt x="41" y="8"/>
                    <a:pt x="41" y="8"/>
                    <a:pt x="41" y="8"/>
                  </a:cubicBezTo>
                  <a:cubicBezTo>
                    <a:pt x="31" y="0"/>
                    <a:pt x="31" y="0"/>
                    <a:pt x="31" y="0"/>
                  </a:cubicBezTo>
                  <a:cubicBezTo>
                    <a:pt x="3" y="5"/>
                    <a:pt x="3" y="5"/>
                    <a:pt x="3" y="5"/>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60" name="Freeform 253"/>
            <p:cNvSpPr/>
            <p:nvPr/>
          </p:nvSpPr>
          <p:spPr bwMode="auto">
            <a:xfrm>
              <a:off x="8147050" y="3952875"/>
              <a:ext cx="44450" cy="39688"/>
            </a:xfrm>
            <a:custGeom>
              <a:avLst/>
              <a:gdLst>
                <a:gd name="T0" fmla="*/ 18 w 20"/>
                <a:gd name="T1" fmla="*/ 16 h 18"/>
                <a:gd name="T2" fmla="*/ 13 w 20"/>
                <a:gd name="T3" fmla="*/ 16 h 18"/>
                <a:gd name="T4" fmla="*/ 2 w 20"/>
                <a:gd name="T5" fmla="*/ 7 h 18"/>
                <a:gd name="T6" fmla="*/ 1 w 20"/>
                <a:gd name="T7" fmla="*/ 2 h 18"/>
                <a:gd name="T8" fmla="*/ 1 w 20"/>
                <a:gd name="T9" fmla="*/ 2 h 18"/>
                <a:gd name="T10" fmla="*/ 7 w 20"/>
                <a:gd name="T11" fmla="*/ 2 h 18"/>
                <a:gd name="T12" fmla="*/ 18 w 20"/>
                <a:gd name="T13" fmla="*/ 11 h 18"/>
                <a:gd name="T14" fmla="*/ 18 w 20"/>
                <a:gd name="T15" fmla="*/ 1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18" y="16"/>
                  </a:moveTo>
                  <a:cubicBezTo>
                    <a:pt x="17" y="18"/>
                    <a:pt x="15" y="18"/>
                    <a:pt x="13" y="16"/>
                  </a:cubicBezTo>
                  <a:cubicBezTo>
                    <a:pt x="2" y="7"/>
                    <a:pt x="2" y="7"/>
                    <a:pt x="2" y="7"/>
                  </a:cubicBezTo>
                  <a:cubicBezTo>
                    <a:pt x="0" y="6"/>
                    <a:pt x="0" y="3"/>
                    <a:pt x="1" y="2"/>
                  </a:cubicBezTo>
                  <a:cubicBezTo>
                    <a:pt x="1" y="2"/>
                    <a:pt x="1" y="2"/>
                    <a:pt x="1" y="2"/>
                  </a:cubicBezTo>
                  <a:cubicBezTo>
                    <a:pt x="3" y="0"/>
                    <a:pt x="5" y="0"/>
                    <a:pt x="7" y="2"/>
                  </a:cubicBezTo>
                  <a:cubicBezTo>
                    <a:pt x="18" y="11"/>
                    <a:pt x="18" y="11"/>
                    <a:pt x="18" y="11"/>
                  </a:cubicBezTo>
                  <a:cubicBezTo>
                    <a:pt x="19" y="12"/>
                    <a:pt x="20" y="15"/>
                    <a:pt x="18" y="16"/>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61" name="Freeform 254"/>
            <p:cNvSpPr/>
            <p:nvPr/>
          </p:nvSpPr>
          <p:spPr bwMode="auto">
            <a:xfrm>
              <a:off x="8164513" y="3883025"/>
              <a:ext cx="92075" cy="87313"/>
            </a:xfrm>
            <a:custGeom>
              <a:avLst/>
              <a:gdLst>
                <a:gd name="T0" fmla="*/ 38 w 41"/>
                <a:gd name="T1" fmla="*/ 34 h 39"/>
                <a:gd name="T2" fmla="*/ 37 w 41"/>
                <a:gd name="T3" fmla="*/ 28 h 39"/>
                <a:gd name="T4" fmla="*/ 31 w 41"/>
                <a:gd name="T5" fmla="*/ 28 h 39"/>
                <a:gd name="T6" fmla="*/ 31 w 41"/>
                <a:gd name="T7" fmla="*/ 28 h 39"/>
                <a:gd name="T8" fmla="*/ 25 w 41"/>
                <a:gd name="T9" fmla="*/ 27 h 39"/>
                <a:gd name="T10" fmla="*/ 23 w 41"/>
                <a:gd name="T11" fmla="*/ 21 h 39"/>
                <a:gd name="T12" fmla="*/ 23 w 41"/>
                <a:gd name="T13" fmla="*/ 21 h 39"/>
                <a:gd name="T14" fmla="*/ 23 w 41"/>
                <a:gd name="T15" fmla="*/ 16 h 39"/>
                <a:gd name="T16" fmla="*/ 22 w 41"/>
                <a:gd name="T17" fmla="*/ 16 h 39"/>
                <a:gd name="T18" fmla="*/ 21 w 41"/>
                <a:gd name="T19" fmla="*/ 15 h 39"/>
                <a:gd name="T20" fmla="*/ 16 w 41"/>
                <a:gd name="T21" fmla="*/ 15 h 39"/>
                <a:gd name="T22" fmla="*/ 16 w 41"/>
                <a:gd name="T23" fmla="*/ 15 h 39"/>
                <a:gd name="T24" fmla="*/ 10 w 41"/>
                <a:gd name="T25" fmla="*/ 14 h 39"/>
                <a:gd name="T26" fmla="*/ 8 w 41"/>
                <a:gd name="T27" fmla="*/ 9 h 39"/>
                <a:gd name="T28" fmla="*/ 8 w 41"/>
                <a:gd name="T29" fmla="*/ 8 h 39"/>
                <a:gd name="T30" fmla="*/ 7 w 41"/>
                <a:gd name="T31" fmla="*/ 3 h 39"/>
                <a:gd name="T32" fmla="*/ 1 w 41"/>
                <a:gd name="T33" fmla="*/ 3 h 39"/>
                <a:gd name="T34" fmla="*/ 1 w 41"/>
                <a:gd name="T35" fmla="*/ 3 h 39"/>
                <a:gd name="T36" fmla="*/ 0 w 41"/>
                <a:gd name="T37" fmla="*/ 31 h 39"/>
                <a:gd name="T38" fmla="*/ 10 w 41"/>
                <a:gd name="T39" fmla="*/ 39 h 39"/>
                <a:gd name="T40" fmla="*/ 38 w 41"/>
                <a:gd name="T4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34"/>
                  </a:moveTo>
                  <a:cubicBezTo>
                    <a:pt x="38" y="34"/>
                    <a:pt x="41" y="31"/>
                    <a:pt x="37" y="28"/>
                  </a:cubicBezTo>
                  <a:cubicBezTo>
                    <a:pt x="34" y="25"/>
                    <a:pt x="31" y="28"/>
                    <a:pt x="31" y="28"/>
                  </a:cubicBezTo>
                  <a:cubicBezTo>
                    <a:pt x="31" y="28"/>
                    <a:pt x="31" y="28"/>
                    <a:pt x="31" y="28"/>
                  </a:cubicBezTo>
                  <a:cubicBezTo>
                    <a:pt x="31" y="28"/>
                    <a:pt x="28" y="29"/>
                    <a:pt x="25" y="27"/>
                  </a:cubicBezTo>
                  <a:cubicBezTo>
                    <a:pt x="22" y="24"/>
                    <a:pt x="23" y="21"/>
                    <a:pt x="23" y="21"/>
                  </a:cubicBezTo>
                  <a:cubicBezTo>
                    <a:pt x="23" y="21"/>
                    <a:pt x="23" y="21"/>
                    <a:pt x="23" y="21"/>
                  </a:cubicBezTo>
                  <a:cubicBezTo>
                    <a:pt x="23" y="21"/>
                    <a:pt x="25" y="19"/>
                    <a:pt x="23" y="16"/>
                  </a:cubicBezTo>
                  <a:cubicBezTo>
                    <a:pt x="22" y="16"/>
                    <a:pt x="22" y="16"/>
                    <a:pt x="22" y="16"/>
                  </a:cubicBezTo>
                  <a:cubicBezTo>
                    <a:pt x="22" y="16"/>
                    <a:pt x="22" y="15"/>
                    <a:pt x="21" y="15"/>
                  </a:cubicBezTo>
                  <a:cubicBezTo>
                    <a:pt x="18" y="14"/>
                    <a:pt x="17" y="15"/>
                    <a:pt x="16" y="15"/>
                  </a:cubicBezTo>
                  <a:cubicBezTo>
                    <a:pt x="16" y="15"/>
                    <a:pt x="16" y="15"/>
                    <a:pt x="16" y="15"/>
                  </a:cubicBezTo>
                  <a:cubicBezTo>
                    <a:pt x="16" y="15"/>
                    <a:pt x="14" y="17"/>
                    <a:pt x="10" y="14"/>
                  </a:cubicBezTo>
                  <a:cubicBezTo>
                    <a:pt x="7" y="12"/>
                    <a:pt x="8" y="9"/>
                    <a:pt x="8" y="9"/>
                  </a:cubicBezTo>
                  <a:cubicBezTo>
                    <a:pt x="8" y="8"/>
                    <a:pt x="8" y="8"/>
                    <a:pt x="8" y="8"/>
                  </a:cubicBezTo>
                  <a:cubicBezTo>
                    <a:pt x="8" y="8"/>
                    <a:pt x="11" y="5"/>
                    <a:pt x="7" y="3"/>
                  </a:cubicBezTo>
                  <a:cubicBezTo>
                    <a:pt x="4" y="0"/>
                    <a:pt x="1" y="3"/>
                    <a:pt x="1" y="3"/>
                  </a:cubicBezTo>
                  <a:cubicBezTo>
                    <a:pt x="1" y="3"/>
                    <a:pt x="1" y="3"/>
                    <a:pt x="1" y="3"/>
                  </a:cubicBezTo>
                  <a:cubicBezTo>
                    <a:pt x="0" y="31"/>
                    <a:pt x="0" y="31"/>
                    <a:pt x="0" y="31"/>
                  </a:cubicBezTo>
                  <a:cubicBezTo>
                    <a:pt x="10" y="39"/>
                    <a:pt x="10" y="39"/>
                    <a:pt x="10" y="39"/>
                  </a:cubicBezTo>
                  <a:cubicBezTo>
                    <a:pt x="38" y="34"/>
                    <a:pt x="38" y="34"/>
                    <a:pt x="38" y="3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62" name="Freeform 255"/>
            <p:cNvSpPr>
              <a:spLocks noEditPoints="1"/>
            </p:cNvSpPr>
            <p:nvPr/>
          </p:nvSpPr>
          <p:spPr bwMode="auto">
            <a:xfrm>
              <a:off x="815975" y="4437063"/>
              <a:ext cx="327025" cy="444500"/>
            </a:xfrm>
            <a:custGeom>
              <a:avLst/>
              <a:gdLst>
                <a:gd name="T0" fmla="*/ 37 w 145"/>
                <a:gd name="T1" fmla="*/ 57 h 197"/>
                <a:gd name="T2" fmla="*/ 38 w 145"/>
                <a:gd name="T3" fmla="*/ 59 h 197"/>
                <a:gd name="T4" fmla="*/ 39 w 145"/>
                <a:gd name="T5" fmla="*/ 60 h 197"/>
                <a:gd name="T6" fmla="*/ 40 w 145"/>
                <a:gd name="T7" fmla="*/ 63 h 197"/>
                <a:gd name="T8" fmla="*/ 7 w 145"/>
                <a:gd name="T9" fmla="*/ 93 h 197"/>
                <a:gd name="T10" fmla="*/ 1 w 145"/>
                <a:gd name="T11" fmla="*/ 115 h 197"/>
                <a:gd name="T12" fmla="*/ 20 w 145"/>
                <a:gd name="T13" fmla="*/ 126 h 197"/>
                <a:gd name="T14" fmla="*/ 39 w 145"/>
                <a:gd name="T15" fmla="*/ 119 h 197"/>
                <a:gd name="T16" fmla="*/ 20 w 145"/>
                <a:gd name="T17" fmla="*/ 166 h 197"/>
                <a:gd name="T18" fmla="*/ 29 w 145"/>
                <a:gd name="T19" fmla="*/ 192 h 197"/>
                <a:gd name="T20" fmla="*/ 55 w 145"/>
                <a:gd name="T21" fmla="*/ 182 h 197"/>
                <a:gd name="T22" fmla="*/ 71 w 145"/>
                <a:gd name="T23" fmla="*/ 154 h 197"/>
                <a:gd name="T24" fmla="*/ 87 w 145"/>
                <a:gd name="T25" fmla="*/ 182 h 197"/>
                <a:gd name="T26" fmla="*/ 113 w 145"/>
                <a:gd name="T27" fmla="*/ 192 h 197"/>
                <a:gd name="T28" fmla="*/ 123 w 145"/>
                <a:gd name="T29" fmla="*/ 167 h 197"/>
                <a:gd name="T30" fmla="*/ 103 w 145"/>
                <a:gd name="T31" fmla="*/ 119 h 197"/>
                <a:gd name="T32" fmla="*/ 122 w 145"/>
                <a:gd name="T33" fmla="*/ 126 h 197"/>
                <a:gd name="T34" fmla="*/ 141 w 145"/>
                <a:gd name="T35" fmla="*/ 115 h 197"/>
                <a:gd name="T36" fmla="*/ 135 w 145"/>
                <a:gd name="T37" fmla="*/ 93 h 197"/>
                <a:gd name="T38" fmla="*/ 98 w 145"/>
                <a:gd name="T39" fmla="*/ 63 h 197"/>
                <a:gd name="T40" fmla="*/ 108 w 145"/>
                <a:gd name="T41" fmla="*/ 38 h 197"/>
                <a:gd name="T42" fmla="*/ 32 w 145"/>
                <a:gd name="T43" fmla="*/ 38 h 197"/>
                <a:gd name="T44" fmla="*/ 11 w 145"/>
                <a:gd name="T45" fmla="*/ 98 h 197"/>
                <a:gd name="T46" fmla="*/ 45 w 145"/>
                <a:gd name="T47" fmla="*/ 58 h 197"/>
                <a:gd name="T48" fmla="*/ 44 w 145"/>
                <a:gd name="T49" fmla="*/ 56 h 197"/>
                <a:gd name="T50" fmla="*/ 42 w 145"/>
                <a:gd name="T51" fmla="*/ 54 h 197"/>
                <a:gd name="T52" fmla="*/ 70 w 145"/>
                <a:gd name="T53" fmla="*/ 7 h 197"/>
                <a:gd name="T54" fmla="*/ 94 w 145"/>
                <a:gd name="T55" fmla="*/ 58 h 197"/>
                <a:gd name="T56" fmla="*/ 93 w 145"/>
                <a:gd name="T57" fmla="*/ 60 h 197"/>
                <a:gd name="T58" fmla="*/ 131 w 145"/>
                <a:gd name="T59" fmla="*/ 98 h 197"/>
                <a:gd name="T60" fmla="*/ 135 w 145"/>
                <a:gd name="T61" fmla="*/ 112 h 197"/>
                <a:gd name="T62" fmla="*/ 110 w 145"/>
                <a:gd name="T63" fmla="*/ 113 h 197"/>
                <a:gd name="T64" fmla="*/ 97 w 145"/>
                <a:gd name="T65" fmla="*/ 128 h 197"/>
                <a:gd name="T66" fmla="*/ 117 w 145"/>
                <a:gd name="T67" fmla="*/ 181 h 197"/>
                <a:gd name="T68" fmla="*/ 93 w 145"/>
                <a:gd name="T69" fmla="*/ 179 h 197"/>
                <a:gd name="T70" fmla="*/ 71 w 145"/>
                <a:gd name="T71" fmla="*/ 147 h 197"/>
                <a:gd name="T72" fmla="*/ 59 w 145"/>
                <a:gd name="T73" fmla="*/ 154 h 197"/>
                <a:gd name="T74" fmla="*/ 31 w 145"/>
                <a:gd name="T75" fmla="*/ 186 h 197"/>
                <a:gd name="T76" fmla="*/ 26 w 145"/>
                <a:gd name="T77" fmla="*/ 169 h 197"/>
                <a:gd name="T78" fmla="*/ 44 w 145"/>
                <a:gd name="T79" fmla="*/ 115 h 197"/>
                <a:gd name="T80" fmla="*/ 18 w 145"/>
                <a:gd name="T81"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97">
                  <a:moveTo>
                    <a:pt x="32" y="38"/>
                  </a:moveTo>
                  <a:cubicBezTo>
                    <a:pt x="32" y="45"/>
                    <a:pt x="34" y="51"/>
                    <a:pt x="37" y="57"/>
                  </a:cubicBezTo>
                  <a:cubicBezTo>
                    <a:pt x="37" y="57"/>
                    <a:pt x="36" y="56"/>
                    <a:pt x="36" y="56"/>
                  </a:cubicBezTo>
                  <a:cubicBezTo>
                    <a:pt x="38" y="59"/>
                    <a:pt x="38" y="59"/>
                    <a:pt x="38" y="59"/>
                  </a:cubicBezTo>
                  <a:cubicBezTo>
                    <a:pt x="38" y="60"/>
                    <a:pt x="39" y="60"/>
                    <a:pt x="39" y="60"/>
                  </a:cubicBezTo>
                  <a:cubicBezTo>
                    <a:pt x="39" y="60"/>
                    <a:pt x="39" y="60"/>
                    <a:pt x="39" y="60"/>
                  </a:cubicBezTo>
                  <a:cubicBezTo>
                    <a:pt x="39" y="60"/>
                    <a:pt x="40" y="61"/>
                    <a:pt x="40" y="61"/>
                  </a:cubicBezTo>
                  <a:cubicBezTo>
                    <a:pt x="40" y="62"/>
                    <a:pt x="40" y="63"/>
                    <a:pt x="40" y="63"/>
                  </a:cubicBezTo>
                  <a:cubicBezTo>
                    <a:pt x="40" y="65"/>
                    <a:pt x="39" y="67"/>
                    <a:pt x="37" y="70"/>
                  </a:cubicBezTo>
                  <a:cubicBezTo>
                    <a:pt x="37" y="70"/>
                    <a:pt x="7" y="93"/>
                    <a:pt x="7" y="93"/>
                  </a:cubicBezTo>
                  <a:cubicBezTo>
                    <a:pt x="4" y="95"/>
                    <a:pt x="0" y="101"/>
                    <a:pt x="0" y="108"/>
                  </a:cubicBezTo>
                  <a:cubicBezTo>
                    <a:pt x="0" y="110"/>
                    <a:pt x="0" y="112"/>
                    <a:pt x="1" y="115"/>
                  </a:cubicBezTo>
                  <a:cubicBezTo>
                    <a:pt x="6" y="126"/>
                    <a:pt x="15" y="127"/>
                    <a:pt x="19" y="126"/>
                  </a:cubicBezTo>
                  <a:cubicBezTo>
                    <a:pt x="20" y="126"/>
                    <a:pt x="20" y="126"/>
                    <a:pt x="20" y="126"/>
                  </a:cubicBezTo>
                  <a:cubicBezTo>
                    <a:pt x="35" y="119"/>
                    <a:pt x="35" y="119"/>
                    <a:pt x="35" y="119"/>
                  </a:cubicBezTo>
                  <a:cubicBezTo>
                    <a:pt x="36" y="119"/>
                    <a:pt x="38" y="118"/>
                    <a:pt x="39" y="119"/>
                  </a:cubicBezTo>
                  <a:cubicBezTo>
                    <a:pt x="40" y="120"/>
                    <a:pt x="40" y="122"/>
                    <a:pt x="39" y="126"/>
                  </a:cubicBezTo>
                  <a:cubicBezTo>
                    <a:pt x="36" y="137"/>
                    <a:pt x="20" y="166"/>
                    <a:pt x="20" y="166"/>
                  </a:cubicBezTo>
                  <a:cubicBezTo>
                    <a:pt x="19" y="167"/>
                    <a:pt x="16" y="176"/>
                    <a:pt x="19" y="183"/>
                  </a:cubicBezTo>
                  <a:cubicBezTo>
                    <a:pt x="21" y="187"/>
                    <a:pt x="24" y="190"/>
                    <a:pt x="29" y="192"/>
                  </a:cubicBezTo>
                  <a:cubicBezTo>
                    <a:pt x="43" y="197"/>
                    <a:pt x="50" y="189"/>
                    <a:pt x="54" y="182"/>
                  </a:cubicBezTo>
                  <a:cubicBezTo>
                    <a:pt x="54" y="182"/>
                    <a:pt x="55" y="182"/>
                    <a:pt x="55" y="182"/>
                  </a:cubicBezTo>
                  <a:cubicBezTo>
                    <a:pt x="65" y="156"/>
                    <a:pt x="65" y="156"/>
                    <a:pt x="65" y="156"/>
                  </a:cubicBezTo>
                  <a:cubicBezTo>
                    <a:pt x="65" y="156"/>
                    <a:pt x="66" y="154"/>
                    <a:pt x="71" y="154"/>
                  </a:cubicBezTo>
                  <a:cubicBezTo>
                    <a:pt x="76" y="154"/>
                    <a:pt x="77" y="156"/>
                    <a:pt x="77" y="156"/>
                  </a:cubicBezTo>
                  <a:cubicBezTo>
                    <a:pt x="87" y="182"/>
                    <a:pt x="87" y="182"/>
                    <a:pt x="87" y="182"/>
                  </a:cubicBezTo>
                  <a:cubicBezTo>
                    <a:pt x="87" y="182"/>
                    <a:pt x="88" y="182"/>
                    <a:pt x="88" y="182"/>
                  </a:cubicBezTo>
                  <a:cubicBezTo>
                    <a:pt x="92" y="189"/>
                    <a:pt x="99" y="197"/>
                    <a:pt x="113" y="192"/>
                  </a:cubicBezTo>
                  <a:cubicBezTo>
                    <a:pt x="118" y="190"/>
                    <a:pt x="121" y="187"/>
                    <a:pt x="123" y="183"/>
                  </a:cubicBezTo>
                  <a:cubicBezTo>
                    <a:pt x="126" y="176"/>
                    <a:pt x="123" y="167"/>
                    <a:pt x="123" y="167"/>
                  </a:cubicBezTo>
                  <a:cubicBezTo>
                    <a:pt x="122" y="166"/>
                    <a:pt x="106" y="137"/>
                    <a:pt x="103" y="126"/>
                  </a:cubicBezTo>
                  <a:cubicBezTo>
                    <a:pt x="102" y="122"/>
                    <a:pt x="102" y="120"/>
                    <a:pt x="103" y="119"/>
                  </a:cubicBezTo>
                  <a:cubicBezTo>
                    <a:pt x="104" y="118"/>
                    <a:pt x="106" y="119"/>
                    <a:pt x="108" y="119"/>
                  </a:cubicBezTo>
                  <a:cubicBezTo>
                    <a:pt x="122" y="126"/>
                    <a:pt x="122" y="126"/>
                    <a:pt x="122" y="126"/>
                  </a:cubicBezTo>
                  <a:cubicBezTo>
                    <a:pt x="122" y="126"/>
                    <a:pt x="122" y="126"/>
                    <a:pt x="123" y="126"/>
                  </a:cubicBezTo>
                  <a:cubicBezTo>
                    <a:pt x="127" y="127"/>
                    <a:pt x="136" y="126"/>
                    <a:pt x="141" y="115"/>
                  </a:cubicBezTo>
                  <a:cubicBezTo>
                    <a:pt x="145" y="104"/>
                    <a:pt x="139" y="96"/>
                    <a:pt x="135" y="93"/>
                  </a:cubicBezTo>
                  <a:cubicBezTo>
                    <a:pt x="135" y="93"/>
                    <a:pt x="135" y="93"/>
                    <a:pt x="135" y="93"/>
                  </a:cubicBezTo>
                  <a:cubicBezTo>
                    <a:pt x="99" y="65"/>
                    <a:pt x="99" y="65"/>
                    <a:pt x="99" y="65"/>
                  </a:cubicBezTo>
                  <a:cubicBezTo>
                    <a:pt x="98" y="64"/>
                    <a:pt x="98" y="63"/>
                    <a:pt x="98" y="63"/>
                  </a:cubicBezTo>
                  <a:cubicBezTo>
                    <a:pt x="98" y="63"/>
                    <a:pt x="99" y="63"/>
                    <a:pt x="99" y="62"/>
                  </a:cubicBezTo>
                  <a:cubicBezTo>
                    <a:pt x="105" y="55"/>
                    <a:pt x="108" y="47"/>
                    <a:pt x="108" y="38"/>
                  </a:cubicBezTo>
                  <a:cubicBezTo>
                    <a:pt x="108" y="17"/>
                    <a:pt x="91" y="0"/>
                    <a:pt x="70" y="0"/>
                  </a:cubicBezTo>
                  <a:cubicBezTo>
                    <a:pt x="49" y="0"/>
                    <a:pt x="32" y="17"/>
                    <a:pt x="32" y="38"/>
                  </a:cubicBezTo>
                  <a:close/>
                  <a:moveTo>
                    <a:pt x="7" y="112"/>
                  </a:moveTo>
                  <a:cubicBezTo>
                    <a:pt x="4" y="104"/>
                    <a:pt x="11" y="99"/>
                    <a:pt x="11" y="98"/>
                  </a:cubicBezTo>
                  <a:cubicBezTo>
                    <a:pt x="11" y="98"/>
                    <a:pt x="41" y="75"/>
                    <a:pt x="41" y="75"/>
                  </a:cubicBezTo>
                  <a:cubicBezTo>
                    <a:pt x="49" y="67"/>
                    <a:pt x="47" y="60"/>
                    <a:pt x="45" y="58"/>
                  </a:cubicBezTo>
                  <a:cubicBezTo>
                    <a:pt x="45" y="57"/>
                    <a:pt x="44" y="56"/>
                    <a:pt x="44" y="56"/>
                  </a:cubicBezTo>
                  <a:cubicBezTo>
                    <a:pt x="44" y="56"/>
                    <a:pt x="44" y="56"/>
                    <a:pt x="44" y="56"/>
                  </a:cubicBezTo>
                  <a:cubicBezTo>
                    <a:pt x="43" y="55"/>
                    <a:pt x="43" y="55"/>
                    <a:pt x="43" y="55"/>
                  </a:cubicBezTo>
                  <a:cubicBezTo>
                    <a:pt x="43" y="55"/>
                    <a:pt x="43" y="54"/>
                    <a:pt x="42" y="54"/>
                  </a:cubicBezTo>
                  <a:cubicBezTo>
                    <a:pt x="40" y="49"/>
                    <a:pt x="38" y="44"/>
                    <a:pt x="38" y="38"/>
                  </a:cubicBezTo>
                  <a:cubicBezTo>
                    <a:pt x="38" y="21"/>
                    <a:pt x="52" y="7"/>
                    <a:pt x="70" y="7"/>
                  </a:cubicBezTo>
                  <a:cubicBezTo>
                    <a:pt x="87" y="7"/>
                    <a:pt x="101" y="21"/>
                    <a:pt x="101" y="38"/>
                  </a:cubicBezTo>
                  <a:cubicBezTo>
                    <a:pt x="101" y="46"/>
                    <a:pt x="99" y="52"/>
                    <a:pt x="94" y="58"/>
                  </a:cubicBezTo>
                  <a:cubicBezTo>
                    <a:pt x="94" y="58"/>
                    <a:pt x="93" y="59"/>
                    <a:pt x="93" y="59"/>
                  </a:cubicBezTo>
                  <a:cubicBezTo>
                    <a:pt x="93" y="60"/>
                    <a:pt x="93" y="60"/>
                    <a:pt x="93" y="60"/>
                  </a:cubicBezTo>
                  <a:cubicBezTo>
                    <a:pt x="91" y="62"/>
                    <a:pt x="90" y="65"/>
                    <a:pt x="95" y="70"/>
                  </a:cubicBezTo>
                  <a:cubicBezTo>
                    <a:pt x="95" y="70"/>
                    <a:pt x="131" y="98"/>
                    <a:pt x="131" y="98"/>
                  </a:cubicBezTo>
                  <a:cubicBezTo>
                    <a:pt x="131" y="98"/>
                    <a:pt x="131" y="98"/>
                    <a:pt x="131" y="98"/>
                  </a:cubicBezTo>
                  <a:cubicBezTo>
                    <a:pt x="131" y="99"/>
                    <a:pt x="138" y="104"/>
                    <a:pt x="135" y="112"/>
                  </a:cubicBezTo>
                  <a:cubicBezTo>
                    <a:pt x="131" y="120"/>
                    <a:pt x="125" y="120"/>
                    <a:pt x="124" y="119"/>
                  </a:cubicBezTo>
                  <a:cubicBezTo>
                    <a:pt x="123" y="119"/>
                    <a:pt x="110" y="113"/>
                    <a:pt x="110" y="113"/>
                  </a:cubicBezTo>
                  <a:cubicBezTo>
                    <a:pt x="109" y="113"/>
                    <a:pt x="102" y="111"/>
                    <a:pt x="98" y="115"/>
                  </a:cubicBezTo>
                  <a:cubicBezTo>
                    <a:pt x="95" y="117"/>
                    <a:pt x="95" y="122"/>
                    <a:pt x="97" y="128"/>
                  </a:cubicBezTo>
                  <a:cubicBezTo>
                    <a:pt x="100" y="139"/>
                    <a:pt x="116" y="168"/>
                    <a:pt x="117" y="169"/>
                  </a:cubicBezTo>
                  <a:cubicBezTo>
                    <a:pt x="117" y="169"/>
                    <a:pt x="119" y="176"/>
                    <a:pt x="117" y="181"/>
                  </a:cubicBezTo>
                  <a:cubicBezTo>
                    <a:pt x="116" y="183"/>
                    <a:pt x="114" y="185"/>
                    <a:pt x="111" y="186"/>
                  </a:cubicBezTo>
                  <a:cubicBezTo>
                    <a:pt x="102" y="189"/>
                    <a:pt x="98" y="186"/>
                    <a:pt x="93" y="179"/>
                  </a:cubicBezTo>
                  <a:cubicBezTo>
                    <a:pt x="93" y="178"/>
                    <a:pt x="83" y="154"/>
                    <a:pt x="83" y="154"/>
                  </a:cubicBezTo>
                  <a:cubicBezTo>
                    <a:pt x="83" y="154"/>
                    <a:pt x="81" y="148"/>
                    <a:pt x="71" y="147"/>
                  </a:cubicBezTo>
                  <a:cubicBezTo>
                    <a:pt x="71" y="147"/>
                    <a:pt x="71" y="147"/>
                    <a:pt x="71" y="147"/>
                  </a:cubicBezTo>
                  <a:cubicBezTo>
                    <a:pt x="61" y="148"/>
                    <a:pt x="59" y="154"/>
                    <a:pt x="59" y="154"/>
                  </a:cubicBezTo>
                  <a:cubicBezTo>
                    <a:pt x="59" y="154"/>
                    <a:pt x="49" y="178"/>
                    <a:pt x="49" y="179"/>
                  </a:cubicBezTo>
                  <a:cubicBezTo>
                    <a:pt x="44" y="186"/>
                    <a:pt x="40" y="189"/>
                    <a:pt x="31" y="186"/>
                  </a:cubicBezTo>
                  <a:cubicBezTo>
                    <a:pt x="28" y="185"/>
                    <a:pt x="26" y="183"/>
                    <a:pt x="25" y="181"/>
                  </a:cubicBezTo>
                  <a:cubicBezTo>
                    <a:pt x="23" y="176"/>
                    <a:pt x="25" y="169"/>
                    <a:pt x="26" y="169"/>
                  </a:cubicBezTo>
                  <a:cubicBezTo>
                    <a:pt x="26" y="168"/>
                    <a:pt x="42" y="139"/>
                    <a:pt x="45" y="128"/>
                  </a:cubicBezTo>
                  <a:cubicBezTo>
                    <a:pt x="47" y="122"/>
                    <a:pt x="47" y="117"/>
                    <a:pt x="44" y="115"/>
                  </a:cubicBezTo>
                  <a:cubicBezTo>
                    <a:pt x="40" y="111"/>
                    <a:pt x="33" y="113"/>
                    <a:pt x="32" y="113"/>
                  </a:cubicBezTo>
                  <a:cubicBezTo>
                    <a:pt x="32" y="113"/>
                    <a:pt x="19" y="119"/>
                    <a:pt x="18" y="119"/>
                  </a:cubicBezTo>
                  <a:cubicBezTo>
                    <a:pt x="17" y="120"/>
                    <a:pt x="11" y="120"/>
                    <a:pt x="7" y="112"/>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63" name="Oval 256"/>
            <p:cNvSpPr>
              <a:spLocks noChangeArrowheads="1"/>
            </p:cNvSpPr>
            <p:nvPr/>
          </p:nvSpPr>
          <p:spPr bwMode="auto">
            <a:xfrm>
              <a:off x="930275" y="4498975"/>
              <a:ext cx="26988" cy="26988"/>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64" name="Oval 257"/>
            <p:cNvSpPr>
              <a:spLocks noChangeArrowheads="1"/>
            </p:cNvSpPr>
            <p:nvPr/>
          </p:nvSpPr>
          <p:spPr bwMode="auto">
            <a:xfrm>
              <a:off x="985838" y="4498975"/>
              <a:ext cx="26987" cy="26988"/>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65" name="Oval 258"/>
            <p:cNvSpPr>
              <a:spLocks noChangeArrowheads="1"/>
            </p:cNvSpPr>
            <p:nvPr/>
          </p:nvSpPr>
          <p:spPr bwMode="auto">
            <a:xfrm>
              <a:off x="958850" y="4608513"/>
              <a:ext cx="26988" cy="26987"/>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66" name="Oval 259"/>
            <p:cNvSpPr>
              <a:spLocks noChangeArrowheads="1"/>
            </p:cNvSpPr>
            <p:nvPr/>
          </p:nvSpPr>
          <p:spPr bwMode="auto">
            <a:xfrm>
              <a:off x="958850" y="4660900"/>
              <a:ext cx="26988" cy="26988"/>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67" name="Oval 260"/>
            <p:cNvSpPr>
              <a:spLocks noChangeArrowheads="1"/>
            </p:cNvSpPr>
            <p:nvPr/>
          </p:nvSpPr>
          <p:spPr bwMode="auto">
            <a:xfrm>
              <a:off x="958850" y="4708525"/>
              <a:ext cx="26988" cy="26988"/>
            </a:xfrm>
            <a:prstGeom prst="ellipse">
              <a:avLst/>
            </a:pr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68" name="Freeform 261"/>
            <p:cNvSpPr/>
            <p:nvPr/>
          </p:nvSpPr>
          <p:spPr bwMode="auto">
            <a:xfrm>
              <a:off x="936625" y="4552950"/>
              <a:ext cx="71438" cy="26988"/>
            </a:xfrm>
            <a:custGeom>
              <a:avLst/>
              <a:gdLst>
                <a:gd name="T0" fmla="*/ 28 w 32"/>
                <a:gd name="T1" fmla="*/ 0 h 12"/>
                <a:gd name="T2" fmla="*/ 4 w 32"/>
                <a:gd name="T3" fmla="*/ 1 h 12"/>
                <a:gd name="T4" fmla="*/ 1 w 32"/>
                <a:gd name="T5" fmla="*/ 0 h 12"/>
                <a:gd name="T6" fmla="*/ 1 w 32"/>
                <a:gd name="T7" fmla="*/ 3 h 12"/>
                <a:gd name="T8" fmla="*/ 15 w 32"/>
                <a:gd name="T9" fmla="*/ 10 h 12"/>
                <a:gd name="T10" fmla="*/ 31 w 32"/>
                <a:gd name="T11" fmla="*/ 4 h 12"/>
                <a:gd name="T12" fmla="*/ 31 w 32"/>
                <a:gd name="T13" fmla="*/ 1 h 12"/>
                <a:gd name="T14" fmla="*/ 28 w 3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8" y="0"/>
                  </a:moveTo>
                  <a:cubicBezTo>
                    <a:pt x="15" y="12"/>
                    <a:pt x="4" y="1"/>
                    <a:pt x="4" y="1"/>
                  </a:cubicBezTo>
                  <a:cubicBezTo>
                    <a:pt x="3" y="0"/>
                    <a:pt x="2" y="0"/>
                    <a:pt x="1" y="0"/>
                  </a:cubicBezTo>
                  <a:cubicBezTo>
                    <a:pt x="0" y="1"/>
                    <a:pt x="0" y="3"/>
                    <a:pt x="1" y="3"/>
                  </a:cubicBezTo>
                  <a:cubicBezTo>
                    <a:pt x="1" y="4"/>
                    <a:pt x="7" y="10"/>
                    <a:pt x="15" y="10"/>
                  </a:cubicBezTo>
                  <a:cubicBezTo>
                    <a:pt x="21" y="10"/>
                    <a:pt x="26" y="8"/>
                    <a:pt x="31" y="4"/>
                  </a:cubicBezTo>
                  <a:cubicBezTo>
                    <a:pt x="32" y="3"/>
                    <a:pt x="32" y="1"/>
                    <a:pt x="31" y="1"/>
                  </a:cubicBezTo>
                  <a:cubicBezTo>
                    <a:pt x="30" y="0"/>
                    <a:pt x="29" y="0"/>
                    <a:pt x="28"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69" name="Freeform 262"/>
            <p:cNvSpPr/>
            <p:nvPr/>
          </p:nvSpPr>
          <p:spPr bwMode="auto">
            <a:xfrm>
              <a:off x="1517650" y="4484688"/>
              <a:ext cx="234950" cy="139700"/>
            </a:xfrm>
            <a:custGeom>
              <a:avLst/>
              <a:gdLst>
                <a:gd name="T0" fmla="*/ 104 w 104"/>
                <a:gd name="T1" fmla="*/ 54 h 62"/>
                <a:gd name="T2" fmla="*/ 73 w 104"/>
                <a:gd name="T3" fmla="*/ 21 h 62"/>
                <a:gd name="T4" fmla="*/ 73 w 104"/>
                <a:gd name="T5" fmla="*/ 21 h 62"/>
                <a:gd name="T6" fmla="*/ 53 w 104"/>
                <a:gd name="T7" fmla="*/ 0 h 62"/>
                <a:gd name="T8" fmla="*/ 32 w 104"/>
                <a:gd name="T9" fmla="*/ 21 h 62"/>
                <a:gd name="T10" fmla="*/ 0 w 104"/>
                <a:gd name="T11" fmla="*/ 54 h 62"/>
                <a:gd name="T12" fmla="*/ 0 w 104"/>
                <a:gd name="T13" fmla="*/ 62 h 62"/>
                <a:gd name="T14" fmla="*/ 104 w 104"/>
                <a:gd name="T15" fmla="*/ 62 h 62"/>
                <a:gd name="T16" fmla="*/ 104 w 104"/>
                <a:gd name="T17"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2">
                  <a:moveTo>
                    <a:pt x="104" y="54"/>
                  </a:moveTo>
                  <a:cubicBezTo>
                    <a:pt x="104" y="36"/>
                    <a:pt x="87" y="26"/>
                    <a:pt x="73" y="21"/>
                  </a:cubicBezTo>
                  <a:cubicBezTo>
                    <a:pt x="73" y="21"/>
                    <a:pt x="73" y="21"/>
                    <a:pt x="73" y="21"/>
                  </a:cubicBezTo>
                  <a:cubicBezTo>
                    <a:pt x="73" y="10"/>
                    <a:pt x="64" y="0"/>
                    <a:pt x="53" y="0"/>
                  </a:cubicBezTo>
                  <a:cubicBezTo>
                    <a:pt x="41" y="0"/>
                    <a:pt x="32" y="9"/>
                    <a:pt x="32" y="21"/>
                  </a:cubicBezTo>
                  <a:cubicBezTo>
                    <a:pt x="18" y="26"/>
                    <a:pt x="0" y="35"/>
                    <a:pt x="0" y="54"/>
                  </a:cubicBezTo>
                  <a:cubicBezTo>
                    <a:pt x="0" y="57"/>
                    <a:pt x="0" y="60"/>
                    <a:pt x="0" y="62"/>
                  </a:cubicBezTo>
                  <a:cubicBezTo>
                    <a:pt x="104" y="62"/>
                    <a:pt x="104" y="62"/>
                    <a:pt x="104" y="62"/>
                  </a:cubicBezTo>
                  <a:cubicBezTo>
                    <a:pt x="104" y="60"/>
                    <a:pt x="104" y="57"/>
                    <a:pt x="104" y="5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70" name="Freeform 263"/>
            <p:cNvSpPr/>
            <p:nvPr/>
          </p:nvSpPr>
          <p:spPr bwMode="auto">
            <a:xfrm>
              <a:off x="1455738" y="4702175"/>
              <a:ext cx="360362" cy="161925"/>
            </a:xfrm>
            <a:custGeom>
              <a:avLst/>
              <a:gdLst>
                <a:gd name="T0" fmla="*/ 154 w 160"/>
                <a:gd name="T1" fmla="*/ 41 h 72"/>
                <a:gd name="T2" fmla="*/ 132 w 160"/>
                <a:gd name="T3" fmla="*/ 14 h 72"/>
                <a:gd name="T4" fmla="*/ 132 w 160"/>
                <a:gd name="T5" fmla="*/ 0 h 72"/>
                <a:gd name="T6" fmla="*/ 28 w 160"/>
                <a:gd name="T7" fmla="*/ 0 h 72"/>
                <a:gd name="T8" fmla="*/ 28 w 160"/>
                <a:gd name="T9" fmla="*/ 14 h 72"/>
                <a:gd name="T10" fmla="*/ 6 w 160"/>
                <a:gd name="T11" fmla="*/ 41 h 72"/>
                <a:gd name="T12" fmla="*/ 0 w 160"/>
                <a:gd name="T13" fmla="*/ 47 h 72"/>
                <a:gd name="T14" fmla="*/ 6 w 160"/>
                <a:gd name="T15" fmla="*/ 52 h 72"/>
                <a:gd name="T16" fmla="*/ 51 w 160"/>
                <a:gd name="T17" fmla="*/ 52 h 72"/>
                <a:gd name="T18" fmla="*/ 80 w 160"/>
                <a:gd name="T19" fmla="*/ 72 h 72"/>
                <a:gd name="T20" fmla="*/ 109 w 160"/>
                <a:gd name="T21" fmla="*/ 52 h 72"/>
                <a:gd name="T22" fmla="*/ 154 w 160"/>
                <a:gd name="T23" fmla="*/ 52 h 72"/>
                <a:gd name="T24" fmla="*/ 160 w 160"/>
                <a:gd name="T25" fmla="*/ 47 h 72"/>
                <a:gd name="T26" fmla="*/ 154 w 160"/>
                <a:gd name="T27"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72">
                  <a:moveTo>
                    <a:pt x="154" y="41"/>
                  </a:moveTo>
                  <a:cubicBezTo>
                    <a:pt x="135" y="34"/>
                    <a:pt x="132" y="14"/>
                    <a:pt x="132" y="14"/>
                  </a:cubicBezTo>
                  <a:cubicBezTo>
                    <a:pt x="132" y="14"/>
                    <a:pt x="132" y="9"/>
                    <a:pt x="132" y="0"/>
                  </a:cubicBezTo>
                  <a:cubicBezTo>
                    <a:pt x="28" y="0"/>
                    <a:pt x="28" y="0"/>
                    <a:pt x="28" y="0"/>
                  </a:cubicBezTo>
                  <a:cubicBezTo>
                    <a:pt x="28" y="9"/>
                    <a:pt x="28" y="14"/>
                    <a:pt x="28" y="14"/>
                  </a:cubicBezTo>
                  <a:cubicBezTo>
                    <a:pt x="28" y="14"/>
                    <a:pt x="25" y="34"/>
                    <a:pt x="6" y="41"/>
                  </a:cubicBezTo>
                  <a:cubicBezTo>
                    <a:pt x="6" y="41"/>
                    <a:pt x="0" y="42"/>
                    <a:pt x="0" y="47"/>
                  </a:cubicBezTo>
                  <a:cubicBezTo>
                    <a:pt x="0" y="53"/>
                    <a:pt x="6" y="52"/>
                    <a:pt x="6" y="52"/>
                  </a:cubicBezTo>
                  <a:cubicBezTo>
                    <a:pt x="51" y="52"/>
                    <a:pt x="51" y="52"/>
                    <a:pt x="51" y="52"/>
                  </a:cubicBezTo>
                  <a:cubicBezTo>
                    <a:pt x="56" y="64"/>
                    <a:pt x="67" y="72"/>
                    <a:pt x="80" y="72"/>
                  </a:cubicBezTo>
                  <a:cubicBezTo>
                    <a:pt x="93" y="72"/>
                    <a:pt x="104" y="64"/>
                    <a:pt x="109" y="52"/>
                  </a:cubicBezTo>
                  <a:cubicBezTo>
                    <a:pt x="154" y="52"/>
                    <a:pt x="154" y="52"/>
                    <a:pt x="154" y="52"/>
                  </a:cubicBezTo>
                  <a:cubicBezTo>
                    <a:pt x="154" y="52"/>
                    <a:pt x="160" y="53"/>
                    <a:pt x="160" y="47"/>
                  </a:cubicBezTo>
                  <a:cubicBezTo>
                    <a:pt x="160" y="42"/>
                    <a:pt x="154" y="41"/>
                    <a:pt x="154" y="41"/>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71" name="Freeform 264"/>
            <p:cNvSpPr/>
            <p:nvPr/>
          </p:nvSpPr>
          <p:spPr bwMode="auto">
            <a:xfrm>
              <a:off x="1517650" y="4638675"/>
              <a:ext cx="234950" cy="52388"/>
            </a:xfrm>
            <a:custGeom>
              <a:avLst/>
              <a:gdLst>
                <a:gd name="T0" fmla="*/ 104 w 104"/>
                <a:gd name="T1" fmla="*/ 0 h 23"/>
                <a:gd name="T2" fmla="*/ 0 w 104"/>
                <a:gd name="T3" fmla="*/ 0 h 23"/>
                <a:gd name="T4" fmla="*/ 0 w 104"/>
                <a:gd name="T5" fmla="*/ 23 h 23"/>
                <a:gd name="T6" fmla="*/ 104 w 104"/>
                <a:gd name="T7" fmla="*/ 23 h 23"/>
                <a:gd name="T8" fmla="*/ 104 w 104"/>
                <a:gd name="T9" fmla="*/ 0 h 23"/>
              </a:gdLst>
              <a:ahLst/>
              <a:cxnLst>
                <a:cxn ang="0">
                  <a:pos x="T0" y="T1"/>
                </a:cxn>
                <a:cxn ang="0">
                  <a:pos x="T2" y="T3"/>
                </a:cxn>
                <a:cxn ang="0">
                  <a:pos x="T4" y="T5"/>
                </a:cxn>
                <a:cxn ang="0">
                  <a:pos x="T6" y="T7"/>
                </a:cxn>
                <a:cxn ang="0">
                  <a:pos x="T8" y="T9"/>
                </a:cxn>
              </a:cxnLst>
              <a:rect l="0" t="0" r="r" b="b"/>
              <a:pathLst>
                <a:path w="104" h="23">
                  <a:moveTo>
                    <a:pt x="104" y="0"/>
                  </a:moveTo>
                  <a:cubicBezTo>
                    <a:pt x="0" y="0"/>
                    <a:pt x="0" y="0"/>
                    <a:pt x="0" y="0"/>
                  </a:cubicBezTo>
                  <a:cubicBezTo>
                    <a:pt x="0" y="9"/>
                    <a:pt x="0" y="17"/>
                    <a:pt x="0" y="23"/>
                  </a:cubicBezTo>
                  <a:cubicBezTo>
                    <a:pt x="104" y="23"/>
                    <a:pt x="104" y="23"/>
                    <a:pt x="104" y="23"/>
                  </a:cubicBezTo>
                  <a:cubicBezTo>
                    <a:pt x="104" y="17"/>
                    <a:pt x="104" y="9"/>
                    <a:pt x="104"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72" name="Freeform 265"/>
            <p:cNvSpPr>
              <a:spLocks noEditPoints="1"/>
            </p:cNvSpPr>
            <p:nvPr/>
          </p:nvSpPr>
          <p:spPr bwMode="auto">
            <a:xfrm>
              <a:off x="2112963" y="4437063"/>
              <a:ext cx="342900" cy="457200"/>
            </a:xfrm>
            <a:custGeom>
              <a:avLst/>
              <a:gdLst>
                <a:gd name="T0" fmla="*/ 152 w 152"/>
                <a:gd name="T1" fmla="*/ 75 h 202"/>
                <a:gd name="T2" fmla="*/ 152 w 152"/>
                <a:gd name="T3" fmla="*/ 75 h 202"/>
                <a:gd name="T4" fmla="*/ 76 w 152"/>
                <a:gd name="T5" fmla="*/ 0 h 202"/>
                <a:gd name="T6" fmla="*/ 0 w 152"/>
                <a:gd name="T7" fmla="*/ 75 h 202"/>
                <a:gd name="T8" fmla="*/ 0 w 152"/>
                <a:gd name="T9" fmla="*/ 75 h 202"/>
                <a:gd name="T10" fmla="*/ 0 w 152"/>
                <a:gd name="T11" fmla="*/ 76 h 202"/>
                <a:gd name="T12" fmla="*/ 0 w 152"/>
                <a:gd name="T13" fmla="*/ 76 h 202"/>
                <a:gd name="T14" fmla="*/ 1 w 152"/>
                <a:gd name="T15" fmla="*/ 76 h 202"/>
                <a:gd name="T16" fmla="*/ 56 w 152"/>
                <a:gd name="T17" fmla="*/ 156 h 202"/>
                <a:gd name="T18" fmla="*/ 41 w 152"/>
                <a:gd name="T19" fmla="*/ 156 h 202"/>
                <a:gd name="T20" fmla="*/ 41 w 152"/>
                <a:gd name="T21" fmla="*/ 202 h 202"/>
                <a:gd name="T22" fmla="*/ 110 w 152"/>
                <a:gd name="T23" fmla="*/ 202 h 202"/>
                <a:gd name="T24" fmla="*/ 110 w 152"/>
                <a:gd name="T25" fmla="*/ 156 h 202"/>
                <a:gd name="T26" fmla="*/ 96 w 152"/>
                <a:gd name="T27" fmla="*/ 156 h 202"/>
                <a:gd name="T28" fmla="*/ 151 w 152"/>
                <a:gd name="T29" fmla="*/ 76 h 202"/>
                <a:gd name="T30" fmla="*/ 152 w 152"/>
                <a:gd name="T31" fmla="*/ 76 h 202"/>
                <a:gd name="T32" fmla="*/ 152 w 152"/>
                <a:gd name="T33" fmla="*/ 76 h 202"/>
                <a:gd name="T34" fmla="*/ 152 w 152"/>
                <a:gd name="T35" fmla="*/ 75 h 202"/>
                <a:gd name="T36" fmla="*/ 63 w 152"/>
                <a:gd name="T37" fmla="*/ 156 h 202"/>
                <a:gd name="T38" fmla="*/ 8 w 152"/>
                <a:gd name="T39" fmla="*/ 76 h 202"/>
                <a:gd name="T40" fmla="*/ 42 w 152"/>
                <a:gd name="T41" fmla="*/ 76 h 202"/>
                <a:gd name="T42" fmla="*/ 66 w 152"/>
                <a:gd name="T43" fmla="*/ 156 h 202"/>
                <a:gd name="T44" fmla="*/ 63 w 152"/>
                <a:gd name="T45" fmla="*/ 156 h 202"/>
                <a:gd name="T46" fmla="*/ 73 w 152"/>
                <a:gd name="T47" fmla="*/ 156 h 202"/>
                <a:gd name="T48" fmla="*/ 72 w 152"/>
                <a:gd name="T49" fmla="*/ 156 h 202"/>
                <a:gd name="T50" fmla="*/ 48 w 152"/>
                <a:gd name="T51" fmla="*/ 76 h 202"/>
                <a:gd name="T52" fmla="*/ 73 w 152"/>
                <a:gd name="T53" fmla="*/ 76 h 202"/>
                <a:gd name="T54" fmla="*/ 73 w 152"/>
                <a:gd name="T55" fmla="*/ 156 h 202"/>
                <a:gd name="T56" fmla="*/ 41 w 152"/>
                <a:gd name="T57" fmla="*/ 73 h 202"/>
                <a:gd name="T58" fmla="*/ 6 w 152"/>
                <a:gd name="T59" fmla="*/ 73 h 202"/>
                <a:gd name="T60" fmla="*/ 75 w 152"/>
                <a:gd name="T61" fmla="*/ 3 h 202"/>
                <a:gd name="T62" fmla="*/ 41 w 152"/>
                <a:gd name="T63" fmla="*/ 73 h 202"/>
                <a:gd name="T64" fmla="*/ 76 w 152"/>
                <a:gd name="T65" fmla="*/ 4 h 202"/>
                <a:gd name="T66" fmla="*/ 108 w 152"/>
                <a:gd name="T67" fmla="*/ 73 h 202"/>
                <a:gd name="T68" fmla="*/ 78 w 152"/>
                <a:gd name="T69" fmla="*/ 73 h 202"/>
                <a:gd name="T70" fmla="*/ 76 w 152"/>
                <a:gd name="T71" fmla="*/ 4 h 202"/>
                <a:gd name="T72" fmla="*/ 79 w 152"/>
                <a:gd name="T73" fmla="*/ 156 h 202"/>
                <a:gd name="T74" fmla="*/ 79 w 152"/>
                <a:gd name="T75" fmla="*/ 76 h 202"/>
                <a:gd name="T76" fmla="*/ 104 w 152"/>
                <a:gd name="T77" fmla="*/ 76 h 202"/>
                <a:gd name="T78" fmla="*/ 80 w 152"/>
                <a:gd name="T79" fmla="*/ 156 h 202"/>
                <a:gd name="T80" fmla="*/ 79 w 152"/>
                <a:gd name="T81" fmla="*/ 156 h 202"/>
                <a:gd name="T82" fmla="*/ 89 w 152"/>
                <a:gd name="T83" fmla="*/ 156 h 202"/>
                <a:gd name="T84" fmla="*/ 86 w 152"/>
                <a:gd name="T85" fmla="*/ 156 h 202"/>
                <a:gd name="T86" fmla="*/ 110 w 152"/>
                <a:gd name="T87" fmla="*/ 76 h 202"/>
                <a:gd name="T88" fmla="*/ 144 w 152"/>
                <a:gd name="T89" fmla="*/ 76 h 202"/>
                <a:gd name="T90" fmla="*/ 89 w 152"/>
                <a:gd name="T91" fmla="*/ 15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201">
                  <a:moveTo>
                    <a:pt x="152" y="75"/>
                  </a:moveTo>
                  <a:cubicBezTo>
                    <a:pt x="152" y="75"/>
                    <a:pt x="152" y="75"/>
                    <a:pt x="152" y="75"/>
                  </a:cubicBezTo>
                  <a:cubicBezTo>
                    <a:pt x="151" y="34"/>
                    <a:pt x="118" y="0"/>
                    <a:pt x="76" y="0"/>
                  </a:cubicBezTo>
                  <a:cubicBezTo>
                    <a:pt x="34" y="0"/>
                    <a:pt x="1" y="34"/>
                    <a:pt x="0" y="75"/>
                  </a:cubicBezTo>
                  <a:cubicBezTo>
                    <a:pt x="0" y="75"/>
                    <a:pt x="0" y="75"/>
                    <a:pt x="0" y="75"/>
                  </a:cubicBezTo>
                  <a:cubicBezTo>
                    <a:pt x="0" y="76"/>
                    <a:pt x="0" y="76"/>
                    <a:pt x="0" y="76"/>
                  </a:cubicBezTo>
                  <a:cubicBezTo>
                    <a:pt x="0" y="76"/>
                    <a:pt x="0" y="76"/>
                    <a:pt x="0" y="76"/>
                  </a:cubicBezTo>
                  <a:cubicBezTo>
                    <a:pt x="1" y="76"/>
                    <a:pt x="1" y="76"/>
                    <a:pt x="1" y="76"/>
                  </a:cubicBezTo>
                  <a:cubicBezTo>
                    <a:pt x="56" y="156"/>
                    <a:pt x="56" y="156"/>
                    <a:pt x="56" y="156"/>
                  </a:cubicBezTo>
                  <a:cubicBezTo>
                    <a:pt x="41" y="156"/>
                    <a:pt x="41" y="156"/>
                    <a:pt x="41" y="156"/>
                  </a:cubicBezTo>
                  <a:cubicBezTo>
                    <a:pt x="41" y="202"/>
                    <a:pt x="41" y="202"/>
                    <a:pt x="41" y="202"/>
                  </a:cubicBezTo>
                  <a:cubicBezTo>
                    <a:pt x="110" y="202"/>
                    <a:pt x="110" y="202"/>
                    <a:pt x="110" y="202"/>
                  </a:cubicBezTo>
                  <a:cubicBezTo>
                    <a:pt x="110" y="156"/>
                    <a:pt x="110" y="156"/>
                    <a:pt x="110" y="156"/>
                  </a:cubicBezTo>
                  <a:cubicBezTo>
                    <a:pt x="96" y="156"/>
                    <a:pt x="96" y="156"/>
                    <a:pt x="96" y="156"/>
                  </a:cubicBezTo>
                  <a:cubicBezTo>
                    <a:pt x="151" y="76"/>
                    <a:pt x="151" y="76"/>
                    <a:pt x="151" y="76"/>
                  </a:cubicBezTo>
                  <a:cubicBezTo>
                    <a:pt x="152" y="76"/>
                    <a:pt x="152" y="76"/>
                    <a:pt x="152" y="76"/>
                  </a:cubicBezTo>
                  <a:cubicBezTo>
                    <a:pt x="152" y="76"/>
                    <a:pt x="152" y="76"/>
                    <a:pt x="152" y="76"/>
                  </a:cubicBezTo>
                  <a:lnTo>
                    <a:pt x="152" y="75"/>
                  </a:lnTo>
                  <a:close/>
                  <a:moveTo>
                    <a:pt x="63" y="156"/>
                  </a:moveTo>
                  <a:cubicBezTo>
                    <a:pt x="8" y="76"/>
                    <a:pt x="8" y="76"/>
                    <a:pt x="8" y="76"/>
                  </a:cubicBezTo>
                  <a:cubicBezTo>
                    <a:pt x="42" y="76"/>
                    <a:pt x="42" y="76"/>
                    <a:pt x="42" y="76"/>
                  </a:cubicBezTo>
                  <a:cubicBezTo>
                    <a:pt x="66" y="156"/>
                    <a:pt x="66" y="156"/>
                    <a:pt x="66" y="156"/>
                  </a:cubicBezTo>
                  <a:lnTo>
                    <a:pt x="63" y="156"/>
                  </a:lnTo>
                  <a:close/>
                  <a:moveTo>
                    <a:pt x="73" y="156"/>
                  </a:moveTo>
                  <a:cubicBezTo>
                    <a:pt x="72" y="156"/>
                    <a:pt x="72" y="156"/>
                    <a:pt x="72" y="156"/>
                  </a:cubicBezTo>
                  <a:cubicBezTo>
                    <a:pt x="48" y="76"/>
                    <a:pt x="48" y="76"/>
                    <a:pt x="48" y="76"/>
                  </a:cubicBezTo>
                  <a:cubicBezTo>
                    <a:pt x="73" y="76"/>
                    <a:pt x="73" y="76"/>
                    <a:pt x="73" y="76"/>
                  </a:cubicBezTo>
                  <a:lnTo>
                    <a:pt x="73" y="156"/>
                  </a:lnTo>
                  <a:close/>
                  <a:moveTo>
                    <a:pt x="41" y="73"/>
                  </a:moveTo>
                  <a:cubicBezTo>
                    <a:pt x="6" y="73"/>
                    <a:pt x="6" y="73"/>
                    <a:pt x="6" y="73"/>
                  </a:cubicBezTo>
                  <a:cubicBezTo>
                    <a:pt x="9" y="11"/>
                    <a:pt x="75" y="3"/>
                    <a:pt x="75" y="3"/>
                  </a:cubicBezTo>
                  <a:cubicBezTo>
                    <a:pt x="34" y="28"/>
                    <a:pt x="41" y="73"/>
                    <a:pt x="41" y="73"/>
                  </a:cubicBezTo>
                  <a:close/>
                  <a:moveTo>
                    <a:pt x="76" y="4"/>
                  </a:moveTo>
                  <a:cubicBezTo>
                    <a:pt x="110" y="23"/>
                    <a:pt x="108" y="73"/>
                    <a:pt x="108" y="73"/>
                  </a:cubicBezTo>
                  <a:cubicBezTo>
                    <a:pt x="78" y="73"/>
                    <a:pt x="78" y="73"/>
                    <a:pt x="78" y="73"/>
                  </a:cubicBezTo>
                  <a:cubicBezTo>
                    <a:pt x="79" y="58"/>
                    <a:pt x="76" y="4"/>
                    <a:pt x="76" y="4"/>
                  </a:cubicBezTo>
                  <a:close/>
                  <a:moveTo>
                    <a:pt x="79" y="156"/>
                  </a:moveTo>
                  <a:cubicBezTo>
                    <a:pt x="79" y="76"/>
                    <a:pt x="79" y="76"/>
                    <a:pt x="79" y="76"/>
                  </a:cubicBezTo>
                  <a:cubicBezTo>
                    <a:pt x="104" y="76"/>
                    <a:pt x="104" y="76"/>
                    <a:pt x="104" y="76"/>
                  </a:cubicBezTo>
                  <a:cubicBezTo>
                    <a:pt x="80" y="156"/>
                    <a:pt x="80" y="156"/>
                    <a:pt x="80" y="156"/>
                  </a:cubicBezTo>
                  <a:lnTo>
                    <a:pt x="79" y="156"/>
                  </a:lnTo>
                  <a:close/>
                  <a:moveTo>
                    <a:pt x="89" y="156"/>
                  </a:moveTo>
                  <a:cubicBezTo>
                    <a:pt x="86" y="156"/>
                    <a:pt x="86" y="156"/>
                    <a:pt x="86" y="156"/>
                  </a:cubicBezTo>
                  <a:cubicBezTo>
                    <a:pt x="110" y="76"/>
                    <a:pt x="110" y="76"/>
                    <a:pt x="110" y="76"/>
                  </a:cubicBezTo>
                  <a:cubicBezTo>
                    <a:pt x="144" y="76"/>
                    <a:pt x="144" y="76"/>
                    <a:pt x="144" y="76"/>
                  </a:cubicBezTo>
                  <a:lnTo>
                    <a:pt x="89" y="156"/>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73" name="Freeform 266"/>
            <p:cNvSpPr>
              <a:spLocks noEditPoints="1"/>
            </p:cNvSpPr>
            <p:nvPr/>
          </p:nvSpPr>
          <p:spPr bwMode="auto">
            <a:xfrm>
              <a:off x="2728913" y="4359275"/>
              <a:ext cx="322262" cy="434975"/>
            </a:xfrm>
            <a:custGeom>
              <a:avLst/>
              <a:gdLst>
                <a:gd name="T0" fmla="*/ 87 w 143"/>
                <a:gd name="T1" fmla="*/ 35 h 193"/>
                <a:gd name="T2" fmla="*/ 73 w 143"/>
                <a:gd name="T3" fmla="*/ 26 h 193"/>
                <a:gd name="T4" fmla="*/ 85 w 143"/>
                <a:gd name="T5" fmla="*/ 13 h 193"/>
                <a:gd name="T6" fmla="*/ 70 w 143"/>
                <a:gd name="T7" fmla="*/ 1 h 193"/>
                <a:gd name="T8" fmla="*/ 60 w 143"/>
                <a:gd name="T9" fmla="*/ 15 h 193"/>
                <a:gd name="T10" fmla="*/ 71 w 143"/>
                <a:gd name="T11" fmla="*/ 6 h 193"/>
                <a:gd name="T12" fmla="*/ 80 w 143"/>
                <a:gd name="T13" fmla="*/ 13 h 193"/>
                <a:gd name="T14" fmla="*/ 69 w 143"/>
                <a:gd name="T15" fmla="*/ 23 h 193"/>
                <a:gd name="T16" fmla="*/ 68 w 143"/>
                <a:gd name="T17" fmla="*/ 35 h 193"/>
                <a:gd name="T18" fmla="*/ 55 w 143"/>
                <a:gd name="T19" fmla="*/ 52 h 193"/>
                <a:gd name="T20" fmla="*/ 71 w 143"/>
                <a:gd name="T21" fmla="*/ 193 h 193"/>
                <a:gd name="T22" fmla="*/ 87 w 143"/>
                <a:gd name="T23" fmla="*/ 52 h 193"/>
                <a:gd name="T24" fmla="*/ 20 w 143"/>
                <a:gd name="T25" fmla="*/ 153 h 193"/>
                <a:gd name="T26" fmla="*/ 48 w 143"/>
                <a:gd name="T27" fmla="*/ 108 h 193"/>
                <a:gd name="T28" fmla="*/ 77 w 143"/>
                <a:gd name="T29" fmla="*/ 139 h 193"/>
                <a:gd name="T30" fmla="*/ 72 w 143"/>
                <a:gd name="T31" fmla="*/ 129 h 193"/>
                <a:gd name="T32" fmla="*/ 72 w 143"/>
                <a:gd name="T33" fmla="*/ 148 h 193"/>
                <a:gd name="T34" fmla="*/ 42 w 143"/>
                <a:gd name="T35" fmla="*/ 116 h 193"/>
                <a:gd name="T36" fmla="*/ 14 w 143"/>
                <a:gd name="T37" fmla="*/ 121 h 193"/>
                <a:gd name="T38" fmla="*/ 71 w 143"/>
                <a:gd name="T39" fmla="*/ 150 h 193"/>
                <a:gd name="T40" fmla="*/ 56 w 143"/>
                <a:gd name="T41" fmla="*/ 161 h 193"/>
                <a:gd name="T42" fmla="*/ 75 w 143"/>
                <a:gd name="T43" fmla="*/ 162 h 193"/>
                <a:gd name="T44" fmla="*/ 74 w 143"/>
                <a:gd name="T45" fmla="*/ 153 h 193"/>
                <a:gd name="T46" fmla="*/ 97 w 143"/>
                <a:gd name="T47" fmla="*/ 148 h 193"/>
                <a:gd name="T48" fmla="*/ 74 w 143"/>
                <a:gd name="T49" fmla="*/ 153 h 193"/>
                <a:gd name="T50" fmla="*/ 78 w 143"/>
                <a:gd name="T51" fmla="*/ 173 h 193"/>
                <a:gd name="T52" fmla="*/ 94 w 143"/>
                <a:gd name="T53" fmla="*/ 170 h 193"/>
                <a:gd name="T54" fmla="*/ 102 w 143"/>
                <a:gd name="T55" fmla="*/ 170 h 193"/>
                <a:gd name="T56" fmla="*/ 99 w 143"/>
                <a:gd name="T57" fmla="*/ 157 h 193"/>
                <a:gd name="T58" fmla="*/ 102 w 143"/>
                <a:gd name="T59" fmla="*/ 170 h 193"/>
                <a:gd name="T60" fmla="*/ 110 w 143"/>
                <a:gd name="T61" fmla="*/ 167 h 193"/>
                <a:gd name="T62" fmla="*/ 76 w 143"/>
                <a:gd name="T63" fmla="*/ 100 h 193"/>
                <a:gd name="T64" fmla="*/ 124 w 143"/>
                <a:gd name="T65" fmla="*/ 91 h 193"/>
                <a:gd name="T66" fmla="*/ 114 w 143"/>
                <a:gd name="T67"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93">
                  <a:moveTo>
                    <a:pt x="87" y="52"/>
                  </a:moveTo>
                  <a:cubicBezTo>
                    <a:pt x="87" y="35"/>
                    <a:pt x="87" y="35"/>
                    <a:pt x="87" y="35"/>
                  </a:cubicBezTo>
                  <a:cubicBezTo>
                    <a:pt x="73" y="35"/>
                    <a:pt x="73" y="35"/>
                    <a:pt x="73" y="35"/>
                  </a:cubicBezTo>
                  <a:cubicBezTo>
                    <a:pt x="73" y="26"/>
                    <a:pt x="73" y="26"/>
                    <a:pt x="73" y="26"/>
                  </a:cubicBezTo>
                  <a:cubicBezTo>
                    <a:pt x="73" y="26"/>
                    <a:pt x="74" y="26"/>
                    <a:pt x="74" y="26"/>
                  </a:cubicBezTo>
                  <a:cubicBezTo>
                    <a:pt x="79" y="25"/>
                    <a:pt x="85" y="20"/>
                    <a:pt x="85" y="13"/>
                  </a:cubicBezTo>
                  <a:cubicBezTo>
                    <a:pt x="85" y="10"/>
                    <a:pt x="84" y="6"/>
                    <a:pt x="81" y="4"/>
                  </a:cubicBezTo>
                  <a:cubicBezTo>
                    <a:pt x="80" y="2"/>
                    <a:pt x="76" y="0"/>
                    <a:pt x="70" y="1"/>
                  </a:cubicBezTo>
                  <a:cubicBezTo>
                    <a:pt x="63" y="1"/>
                    <a:pt x="59" y="5"/>
                    <a:pt x="58" y="12"/>
                  </a:cubicBezTo>
                  <a:cubicBezTo>
                    <a:pt x="58" y="13"/>
                    <a:pt x="58" y="15"/>
                    <a:pt x="60" y="15"/>
                  </a:cubicBezTo>
                  <a:cubicBezTo>
                    <a:pt x="61" y="15"/>
                    <a:pt x="63" y="14"/>
                    <a:pt x="63" y="12"/>
                  </a:cubicBezTo>
                  <a:cubicBezTo>
                    <a:pt x="63" y="9"/>
                    <a:pt x="64" y="6"/>
                    <a:pt x="71" y="6"/>
                  </a:cubicBezTo>
                  <a:cubicBezTo>
                    <a:pt x="74" y="5"/>
                    <a:pt x="76" y="6"/>
                    <a:pt x="78" y="8"/>
                  </a:cubicBezTo>
                  <a:cubicBezTo>
                    <a:pt x="79" y="9"/>
                    <a:pt x="80" y="11"/>
                    <a:pt x="80" y="13"/>
                  </a:cubicBezTo>
                  <a:cubicBezTo>
                    <a:pt x="80" y="17"/>
                    <a:pt x="76" y="20"/>
                    <a:pt x="73" y="21"/>
                  </a:cubicBezTo>
                  <a:cubicBezTo>
                    <a:pt x="71" y="21"/>
                    <a:pt x="70" y="22"/>
                    <a:pt x="69" y="23"/>
                  </a:cubicBezTo>
                  <a:cubicBezTo>
                    <a:pt x="68" y="26"/>
                    <a:pt x="68" y="26"/>
                    <a:pt x="68" y="26"/>
                  </a:cubicBezTo>
                  <a:cubicBezTo>
                    <a:pt x="68" y="35"/>
                    <a:pt x="68" y="35"/>
                    <a:pt x="68" y="35"/>
                  </a:cubicBezTo>
                  <a:cubicBezTo>
                    <a:pt x="55" y="35"/>
                    <a:pt x="55" y="35"/>
                    <a:pt x="55" y="35"/>
                  </a:cubicBezTo>
                  <a:cubicBezTo>
                    <a:pt x="55" y="52"/>
                    <a:pt x="55" y="52"/>
                    <a:pt x="55" y="52"/>
                  </a:cubicBezTo>
                  <a:cubicBezTo>
                    <a:pt x="23" y="59"/>
                    <a:pt x="0" y="88"/>
                    <a:pt x="0" y="122"/>
                  </a:cubicBezTo>
                  <a:cubicBezTo>
                    <a:pt x="0" y="161"/>
                    <a:pt x="32" y="193"/>
                    <a:pt x="71" y="193"/>
                  </a:cubicBezTo>
                  <a:cubicBezTo>
                    <a:pt x="110" y="193"/>
                    <a:pt x="143" y="161"/>
                    <a:pt x="143" y="122"/>
                  </a:cubicBezTo>
                  <a:cubicBezTo>
                    <a:pt x="143" y="88"/>
                    <a:pt x="119" y="59"/>
                    <a:pt x="87" y="52"/>
                  </a:cubicBezTo>
                  <a:close/>
                  <a:moveTo>
                    <a:pt x="51" y="168"/>
                  </a:moveTo>
                  <a:cubicBezTo>
                    <a:pt x="42" y="144"/>
                    <a:pt x="20" y="153"/>
                    <a:pt x="20" y="153"/>
                  </a:cubicBezTo>
                  <a:cubicBezTo>
                    <a:pt x="27" y="134"/>
                    <a:pt x="4" y="117"/>
                    <a:pt x="4" y="117"/>
                  </a:cubicBezTo>
                  <a:cubicBezTo>
                    <a:pt x="27" y="125"/>
                    <a:pt x="48" y="108"/>
                    <a:pt x="48" y="108"/>
                  </a:cubicBezTo>
                  <a:cubicBezTo>
                    <a:pt x="48" y="126"/>
                    <a:pt x="76" y="127"/>
                    <a:pt x="76" y="127"/>
                  </a:cubicBezTo>
                  <a:cubicBezTo>
                    <a:pt x="75" y="131"/>
                    <a:pt x="76" y="135"/>
                    <a:pt x="77" y="139"/>
                  </a:cubicBezTo>
                  <a:cubicBezTo>
                    <a:pt x="76" y="140"/>
                    <a:pt x="74" y="142"/>
                    <a:pt x="73" y="145"/>
                  </a:cubicBezTo>
                  <a:cubicBezTo>
                    <a:pt x="71" y="140"/>
                    <a:pt x="70" y="135"/>
                    <a:pt x="72" y="129"/>
                  </a:cubicBezTo>
                  <a:cubicBezTo>
                    <a:pt x="72" y="129"/>
                    <a:pt x="66" y="134"/>
                    <a:pt x="72" y="147"/>
                  </a:cubicBezTo>
                  <a:cubicBezTo>
                    <a:pt x="72" y="148"/>
                    <a:pt x="72" y="148"/>
                    <a:pt x="72" y="148"/>
                  </a:cubicBezTo>
                  <a:cubicBezTo>
                    <a:pt x="65" y="145"/>
                    <a:pt x="56" y="141"/>
                    <a:pt x="47" y="137"/>
                  </a:cubicBezTo>
                  <a:cubicBezTo>
                    <a:pt x="45" y="132"/>
                    <a:pt x="41" y="123"/>
                    <a:pt x="42" y="116"/>
                  </a:cubicBezTo>
                  <a:cubicBezTo>
                    <a:pt x="42" y="116"/>
                    <a:pt x="37" y="120"/>
                    <a:pt x="45" y="136"/>
                  </a:cubicBezTo>
                  <a:cubicBezTo>
                    <a:pt x="34" y="130"/>
                    <a:pt x="22" y="125"/>
                    <a:pt x="14" y="121"/>
                  </a:cubicBezTo>
                  <a:cubicBezTo>
                    <a:pt x="51" y="141"/>
                    <a:pt x="51" y="141"/>
                    <a:pt x="51" y="141"/>
                  </a:cubicBezTo>
                  <a:cubicBezTo>
                    <a:pt x="56" y="144"/>
                    <a:pt x="65" y="147"/>
                    <a:pt x="71" y="150"/>
                  </a:cubicBezTo>
                  <a:cubicBezTo>
                    <a:pt x="71" y="150"/>
                    <a:pt x="71" y="151"/>
                    <a:pt x="71" y="151"/>
                  </a:cubicBezTo>
                  <a:cubicBezTo>
                    <a:pt x="67" y="152"/>
                    <a:pt x="61" y="154"/>
                    <a:pt x="56" y="161"/>
                  </a:cubicBezTo>
                  <a:cubicBezTo>
                    <a:pt x="56" y="161"/>
                    <a:pt x="63" y="154"/>
                    <a:pt x="71" y="153"/>
                  </a:cubicBezTo>
                  <a:cubicBezTo>
                    <a:pt x="72" y="155"/>
                    <a:pt x="73" y="159"/>
                    <a:pt x="75" y="162"/>
                  </a:cubicBezTo>
                  <a:cubicBezTo>
                    <a:pt x="62" y="161"/>
                    <a:pt x="51" y="168"/>
                    <a:pt x="51" y="168"/>
                  </a:cubicBezTo>
                  <a:close/>
                  <a:moveTo>
                    <a:pt x="74" y="153"/>
                  </a:moveTo>
                  <a:cubicBezTo>
                    <a:pt x="72" y="147"/>
                    <a:pt x="76" y="140"/>
                    <a:pt x="83" y="139"/>
                  </a:cubicBezTo>
                  <a:cubicBezTo>
                    <a:pt x="89" y="137"/>
                    <a:pt x="96" y="141"/>
                    <a:pt x="97" y="148"/>
                  </a:cubicBezTo>
                  <a:cubicBezTo>
                    <a:pt x="99" y="154"/>
                    <a:pt x="95" y="161"/>
                    <a:pt x="88" y="162"/>
                  </a:cubicBezTo>
                  <a:cubicBezTo>
                    <a:pt x="82" y="164"/>
                    <a:pt x="75" y="160"/>
                    <a:pt x="74" y="153"/>
                  </a:cubicBezTo>
                  <a:close/>
                  <a:moveTo>
                    <a:pt x="88" y="179"/>
                  </a:moveTo>
                  <a:cubicBezTo>
                    <a:pt x="84" y="180"/>
                    <a:pt x="79" y="178"/>
                    <a:pt x="78" y="173"/>
                  </a:cubicBezTo>
                  <a:cubicBezTo>
                    <a:pt x="77" y="169"/>
                    <a:pt x="80" y="164"/>
                    <a:pt x="84" y="163"/>
                  </a:cubicBezTo>
                  <a:cubicBezTo>
                    <a:pt x="89" y="162"/>
                    <a:pt x="93" y="165"/>
                    <a:pt x="94" y="170"/>
                  </a:cubicBezTo>
                  <a:cubicBezTo>
                    <a:pt x="95" y="174"/>
                    <a:pt x="93" y="178"/>
                    <a:pt x="88" y="179"/>
                  </a:cubicBezTo>
                  <a:close/>
                  <a:moveTo>
                    <a:pt x="102" y="170"/>
                  </a:moveTo>
                  <a:cubicBezTo>
                    <a:pt x="98" y="171"/>
                    <a:pt x="95" y="168"/>
                    <a:pt x="94" y="165"/>
                  </a:cubicBezTo>
                  <a:cubicBezTo>
                    <a:pt x="93" y="161"/>
                    <a:pt x="95" y="158"/>
                    <a:pt x="99" y="157"/>
                  </a:cubicBezTo>
                  <a:cubicBezTo>
                    <a:pt x="102" y="156"/>
                    <a:pt x="106" y="159"/>
                    <a:pt x="107" y="162"/>
                  </a:cubicBezTo>
                  <a:cubicBezTo>
                    <a:pt x="107" y="165"/>
                    <a:pt x="105" y="169"/>
                    <a:pt x="102" y="170"/>
                  </a:cubicBezTo>
                  <a:close/>
                  <a:moveTo>
                    <a:pt x="114" y="167"/>
                  </a:moveTo>
                  <a:cubicBezTo>
                    <a:pt x="111" y="173"/>
                    <a:pt x="110" y="167"/>
                    <a:pt x="110" y="167"/>
                  </a:cubicBezTo>
                  <a:cubicBezTo>
                    <a:pt x="110" y="141"/>
                    <a:pt x="85" y="133"/>
                    <a:pt x="85" y="133"/>
                  </a:cubicBezTo>
                  <a:cubicBezTo>
                    <a:pt x="95" y="110"/>
                    <a:pt x="76" y="100"/>
                    <a:pt x="76" y="100"/>
                  </a:cubicBezTo>
                  <a:cubicBezTo>
                    <a:pt x="93" y="91"/>
                    <a:pt x="91" y="64"/>
                    <a:pt x="91" y="64"/>
                  </a:cubicBezTo>
                  <a:cubicBezTo>
                    <a:pt x="99" y="86"/>
                    <a:pt x="124" y="91"/>
                    <a:pt x="124" y="91"/>
                  </a:cubicBezTo>
                  <a:cubicBezTo>
                    <a:pt x="112" y="102"/>
                    <a:pt x="128" y="124"/>
                    <a:pt x="128" y="124"/>
                  </a:cubicBezTo>
                  <a:cubicBezTo>
                    <a:pt x="114" y="131"/>
                    <a:pt x="114" y="167"/>
                    <a:pt x="114" y="167"/>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74" name="Freeform 267"/>
            <p:cNvSpPr/>
            <p:nvPr/>
          </p:nvSpPr>
          <p:spPr bwMode="auto">
            <a:xfrm>
              <a:off x="3275013" y="4559300"/>
              <a:ext cx="92075" cy="182563"/>
            </a:xfrm>
            <a:custGeom>
              <a:avLst/>
              <a:gdLst>
                <a:gd name="T0" fmla="*/ 27 w 41"/>
                <a:gd name="T1" fmla="*/ 65 h 81"/>
                <a:gd name="T2" fmla="*/ 22 w 41"/>
                <a:gd name="T3" fmla="*/ 41 h 81"/>
                <a:gd name="T4" fmla="*/ 33 w 41"/>
                <a:gd name="T5" fmla="*/ 20 h 81"/>
                <a:gd name="T6" fmla="*/ 21 w 41"/>
                <a:gd name="T7" fmla="*/ 38 h 81"/>
                <a:gd name="T8" fmla="*/ 11 w 41"/>
                <a:gd name="T9" fmla="*/ 0 h 81"/>
                <a:gd name="T10" fmla="*/ 19 w 41"/>
                <a:gd name="T11" fmla="*/ 33 h 81"/>
                <a:gd name="T12" fmla="*/ 0 w 41"/>
                <a:gd name="T13" fmla="*/ 26 h 81"/>
                <a:gd name="T14" fmla="*/ 19 w 41"/>
                <a:gd name="T15" fmla="*/ 36 h 81"/>
                <a:gd name="T16" fmla="*/ 26 w 41"/>
                <a:gd name="T17" fmla="*/ 64 h 81"/>
                <a:gd name="T18" fmla="*/ 6 w 41"/>
                <a:gd name="T19" fmla="*/ 59 h 81"/>
                <a:gd name="T20" fmla="*/ 26 w 41"/>
                <a:gd name="T21" fmla="*/ 67 h 81"/>
                <a:gd name="T22" fmla="*/ 29 w 41"/>
                <a:gd name="T23" fmla="*/ 81 h 81"/>
                <a:gd name="T24" fmla="*/ 28 w 41"/>
                <a:gd name="T25" fmla="*/ 69 h 81"/>
                <a:gd name="T26" fmla="*/ 28 w 41"/>
                <a:gd name="T27" fmla="*/ 69 h 81"/>
                <a:gd name="T28" fmla="*/ 41 w 41"/>
                <a:gd name="T29" fmla="*/ 50 h 81"/>
                <a:gd name="T30" fmla="*/ 27 w 41"/>
                <a:gd name="T31"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81">
                  <a:moveTo>
                    <a:pt x="27" y="65"/>
                  </a:moveTo>
                  <a:cubicBezTo>
                    <a:pt x="26" y="58"/>
                    <a:pt x="24" y="48"/>
                    <a:pt x="22" y="41"/>
                  </a:cubicBezTo>
                  <a:cubicBezTo>
                    <a:pt x="24" y="28"/>
                    <a:pt x="29" y="22"/>
                    <a:pt x="33" y="20"/>
                  </a:cubicBezTo>
                  <a:cubicBezTo>
                    <a:pt x="24" y="25"/>
                    <a:pt x="22" y="34"/>
                    <a:pt x="21" y="38"/>
                  </a:cubicBezTo>
                  <a:cubicBezTo>
                    <a:pt x="16" y="16"/>
                    <a:pt x="11" y="0"/>
                    <a:pt x="11" y="0"/>
                  </a:cubicBezTo>
                  <a:cubicBezTo>
                    <a:pt x="13" y="9"/>
                    <a:pt x="16" y="21"/>
                    <a:pt x="19" y="33"/>
                  </a:cubicBezTo>
                  <a:cubicBezTo>
                    <a:pt x="5" y="23"/>
                    <a:pt x="0" y="26"/>
                    <a:pt x="0" y="26"/>
                  </a:cubicBezTo>
                  <a:cubicBezTo>
                    <a:pt x="7" y="27"/>
                    <a:pt x="15" y="32"/>
                    <a:pt x="19" y="36"/>
                  </a:cubicBezTo>
                  <a:cubicBezTo>
                    <a:pt x="21" y="45"/>
                    <a:pt x="24" y="57"/>
                    <a:pt x="26" y="64"/>
                  </a:cubicBezTo>
                  <a:cubicBezTo>
                    <a:pt x="13" y="54"/>
                    <a:pt x="6" y="59"/>
                    <a:pt x="6" y="59"/>
                  </a:cubicBezTo>
                  <a:cubicBezTo>
                    <a:pt x="16" y="57"/>
                    <a:pt x="23" y="63"/>
                    <a:pt x="26" y="67"/>
                  </a:cubicBezTo>
                  <a:cubicBezTo>
                    <a:pt x="28" y="75"/>
                    <a:pt x="29" y="81"/>
                    <a:pt x="29" y="81"/>
                  </a:cubicBezTo>
                  <a:cubicBezTo>
                    <a:pt x="29" y="77"/>
                    <a:pt x="29" y="73"/>
                    <a:pt x="28" y="69"/>
                  </a:cubicBezTo>
                  <a:cubicBezTo>
                    <a:pt x="28" y="69"/>
                    <a:pt x="28" y="69"/>
                    <a:pt x="28" y="69"/>
                  </a:cubicBezTo>
                  <a:cubicBezTo>
                    <a:pt x="28" y="58"/>
                    <a:pt x="41" y="50"/>
                    <a:pt x="41" y="50"/>
                  </a:cubicBezTo>
                  <a:cubicBezTo>
                    <a:pt x="30" y="53"/>
                    <a:pt x="28" y="63"/>
                    <a:pt x="27" y="65"/>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75" name="Freeform 268"/>
            <p:cNvSpPr/>
            <p:nvPr/>
          </p:nvSpPr>
          <p:spPr bwMode="auto">
            <a:xfrm>
              <a:off x="3484563" y="4468813"/>
              <a:ext cx="239712" cy="88900"/>
            </a:xfrm>
            <a:custGeom>
              <a:avLst/>
              <a:gdLst>
                <a:gd name="T0" fmla="*/ 101 w 106"/>
                <a:gd name="T1" fmla="*/ 0 h 39"/>
                <a:gd name="T2" fmla="*/ 5 w 106"/>
                <a:gd name="T3" fmla="*/ 0 h 39"/>
                <a:gd name="T4" fmla="*/ 0 w 106"/>
                <a:gd name="T5" fmla="*/ 5 h 39"/>
                <a:gd name="T6" fmla="*/ 0 w 106"/>
                <a:gd name="T7" fmla="*/ 34 h 39"/>
                <a:gd name="T8" fmla="*/ 5 w 106"/>
                <a:gd name="T9" fmla="*/ 39 h 39"/>
                <a:gd name="T10" fmla="*/ 101 w 106"/>
                <a:gd name="T11" fmla="*/ 39 h 39"/>
                <a:gd name="T12" fmla="*/ 106 w 106"/>
                <a:gd name="T13" fmla="*/ 34 h 39"/>
                <a:gd name="T14" fmla="*/ 106 w 106"/>
                <a:gd name="T15" fmla="*/ 5 h 39"/>
                <a:gd name="T16" fmla="*/ 101 w 10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39">
                  <a:moveTo>
                    <a:pt x="101" y="0"/>
                  </a:moveTo>
                  <a:cubicBezTo>
                    <a:pt x="5" y="0"/>
                    <a:pt x="5" y="0"/>
                    <a:pt x="5" y="0"/>
                  </a:cubicBezTo>
                  <a:cubicBezTo>
                    <a:pt x="2" y="0"/>
                    <a:pt x="0" y="3"/>
                    <a:pt x="0" y="5"/>
                  </a:cubicBezTo>
                  <a:cubicBezTo>
                    <a:pt x="0" y="34"/>
                    <a:pt x="0" y="34"/>
                    <a:pt x="0" y="34"/>
                  </a:cubicBezTo>
                  <a:cubicBezTo>
                    <a:pt x="0" y="37"/>
                    <a:pt x="2" y="39"/>
                    <a:pt x="5" y="39"/>
                  </a:cubicBezTo>
                  <a:cubicBezTo>
                    <a:pt x="101" y="39"/>
                    <a:pt x="101" y="39"/>
                    <a:pt x="101" y="39"/>
                  </a:cubicBezTo>
                  <a:cubicBezTo>
                    <a:pt x="104" y="39"/>
                    <a:pt x="106" y="37"/>
                    <a:pt x="106" y="34"/>
                  </a:cubicBezTo>
                  <a:cubicBezTo>
                    <a:pt x="106" y="5"/>
                    <a:pt x="106" y="5"/>
                    <a:pt x="106" y="5"/>
                  </a:cubicBezTo>
                  <a:cubicBezTo>
                    <a:pt x="106" y="3"/>
                    <a:pt x="104" y="0"/>
                    <a:pt x="101"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76" name="Freeform 269"/>
            <p:cNvSpPr>
              <a:spLocks noEditPoints="1"/>
            </p:cNvSpPr>
            <p:nvPr/>
          </p:nvSpPr>
          <p:spPr bwMode="auto">
            <a:xfrm>
              <a:off x="3332163" y="4565650"/>
              <a:ext cx="376237" cy="277813"/>
            </a:xfrm>
            <a:custGeom>
              <a:avLst/>
              <a:gdLst>
                <a:gd name="T0" fmla="*/ 166 w 167"/>
                <a:gd name="T1" fmla="*/ 0 h 123"/>
                <a:gd name="T2" fmla="*/ 83 w 167"/>
                <a:gd name="T3" fmla="*/ 0 h 123"/>
                <a:gd name="T4" fmla="*/ 85 w 167"/>
                <a:gd name="T5" fmla="*/ 39 h 123"/>
                <a:gd name="T6" fmla="*/ 85 w 167"/>
                <a:gd name="T7" fmla="*/ 39 h 123"/>
                <a:gd name="T8" fmla="*/ 64 w 167"/>
                <a:gd name="T9" fmla="*/ 63 h 123"/>
                <a:gd name="T10" fmla="*/ 32 w 167"/>
                <a:gd name="T11" fmla="*/ 64 h 123"/>
                <a:gd name="T12" fmla="*/ 4 w 167"/>
                <a:gd name="T13" fmla="*/ 113 h 123"/>
                <a:gd name="T14" fmla="*/ 2 w 167"/>
                <a:gd name="T15" fmla="*/ 113 h 123"/>
                <a:gd name="T16" fmla="*/ 2 w 167"/>
                <a:gd name="T17" fmla="*/ 123 h 123"/>
                <a:gd name="T18" fmla="*/ 8 w 167"/>
                <a:gd name="T19" fmla="*/ 123 h 123"/>
                <a:gd name="T20" fmla="*/ 8 w 167"/>
                <a:gd name="T21" fmla="*/ 123 h 123"/>
                <a:gd name="T22" fmla="*/ 66 w 167"/>
                <a:gd name="T23" fmla="*/ 123 h 123"/>
                <a:gd name="T24" fmla="*/ 66 w 167"/>
                <a:gd name="T25" fmla="*/ 123 h 123"/>
                <a:gd name="T26" fmla="*/ 66 w 167"/>
                <a:gd name="T27" fmla="*/ 123 h 123"/>
                <a:gd name="T28" fmla="*/ 66 w 167"/>
                <a:gd name="T29" fmla="*/ 123 h 123"/>
                <a:gd name="T30" fmla="*/ 110 w 167"/>
                <a:gd name="T31" fmla="*/ 123 h 123"/>
                <a:gd name="T32" fmla="*/ 164 w 167"/>
                <a:gd name="T33" fmla="*/ 123 h 123"/>
                <a:gd name="T34" fmla="*/ 166 w 167"/>
                <a:gd name="T35" fmla="*/ 113 h 123"/>
                <a:gd name="T36" fmla="*/ 157 w 167"/>
                <a:gd name="T37" fmla="*/ 61 h 123"/>
                <a:gd name="T38" fmla="*/ 166 w 167"/>
                <a:gd name="T39" fmla="*/ 0 h 123"/>
                <a:gd name="T40" fmla="*/ 111 w 167"/>
                <a:gd name="T41" fmla="*/ 12 h 123"/>
                <a:gd name="T42" fmla="*/ 111 w 167"/>
                <a:gd name="T43" fmla="*/ 11 h 123"/>
                <a:gd name="T44" fmla="*/ 113 w 167"/>
                <a:gd name="T45" fmla="*/ 10 h 123"/>
                <a:gd name="T46" fmla="*/ 131 w 167"/>
                <a:gd name="T47" fmla="*/ 10 h 123"/>
                <a:gd name="T48" fmla="*/ 133 w 167"/>
                <a:gd name="T49" fmla="*/ 11 h 123"/>
                <a:gd name="T50" fmla="*/ 133 w 167"/>
                <a:gd name="T51" fmla="*/ 12 h 123"/>
                <a:gd name="T52" fmla="*/ 133 w 167"/>
                <a:gd name="T53" fmla="*/ 27 h 123"/>
                <a:gd name="T54" fmla="*/ 133 w 167"/>
                <a:gd name="T55" fmla="*/ 28 h 123"/>
                <a:gd name="T56" fmla="*/ 131 w 167"/>
                <a:gd name="T57" fmla="*/ 29 h 123"/>
                <a:gd name="T58" fmla="*/ 113 w 167"/>
                <a:gd name="T59" fmla="*/ 29 h 123"/>
                <a:gd name="T60" fmla="*/ 111 w 167"/>
                <a:gd name="T61" fmla="*/ 28 h 123"/>
                <a:gd name="T62" fmla="*/ 111 w 167"/>
                <a:gd name="T63" fmla="*/ 27 h 123"/>
                <a:gd name="T64" fmla="*/ 111 w 167"/>
                <a:gd name="T65" fmla="*/ 12 h 123"/>
                <a:gd name="T66" fmla="*/ 91 w 167"/>
                <a:gd name="T67" fmla="*/ 5 h 123"/>
                <a:gd name="T68" fmla="*/ 109 w 167"/>
                <a:gd name="T69" fmla="*/ 11 h 123"/>
                <a:gd name="T70" fmla="*/ 109 w 167"/>
                <a:gd name="T71" fmla="*/ 28 h 123"/>
                <a:gd name="T72" fmla="*/ 91 w 167"/>
                <a:gd name="T73" fmla="*/ 34 h 123"/>
                <a:gd name="T74" fmla="*/ 91 w 167"/>
                <a:gd name="T75" fmla="*/ 5 h 123"/>
                <a:gd name="T76" fmla="*/ 136 w 167"/>
                <a:gd name="T77" fmla="*/ 45 h 123"/>
                <a:gd name="T78" fmla="*/ 131 w 167"/>
                <a:gd name="T79" fmla="*/ 53 h 123"/>
                <a:gd name="T80" fmla="*/ 122 w 167"/>
                <a:gd name="T81" fmla="*/ 33 h 123"/>
                <a:gd name="T82" fmla="*/ 113 w 167"/>
                <a:gd name="T83" fmla="*/ 53 h 123"/>
                <a:gd name="T84" fmla="*/ 108 w 167"/>
                <a:gd name="T85" fmla="*/ 45 h 123"/>
                <a:gd name="T86" fmla="*/ 93 w 167"/>
                <a:gd name="T87" fmla="*/ 46 h 123"/>
                <a:gd name="T88" fmla="*/ 109 w 167"/>
                <a:gd name="T89" fmla="*/ 30 h 123"/>
                <a:gd name="T90" fmla="*/ 111 w 167"/>
                <a:gd name="T91" fmla="*/ 31 h 123"/>
                <a:gd name="T92" fmla="*/ 133 w 167"/>
                <a:gd name="T93" fmla="*/ 31 h 123"/>
                <a:gd name="T94" fmla="*/ 135 w 167"/>
                <a:gd name="T95" fmla="*/ 30 h 123"/>
                <a:gd name="T96" fmla="*/ 150 w 167"/>
                <a:gd name="T97" fmla="*/ 46 h 123"/>
                <a:gd name="T98" fmla="*/ 136 w 167"/>
                <a:gd name="T99" fmla="*/ 45 h 123"/>
                <a:gd name="T100" fmla="*/ 154 w 167"/>
                <a:gd name="T101" fmla="*/ 34 h 123"/>
                <a:gd name="T102" fmla="*/ 135 w 167"/>
                <a:gd name="T103" fmla="*/ 29 h 123"/>
                <a:gd name="T104" fmla="*/ 135 w 167"/>
                <a:gd name="T105" fmla="*/ 29 h 123"/>
                <a:gd name="T106" fmla="*/ 135 w 167"/>
                <a:gd name="T107" fmla="*/ 11 h 123"/>
                <a:gd name="T108" fmla="*/ 135 w 167"/>
                <a:gd name="T109" fmla="*/ 11 h 123"/>
                <a:gd name="T110" fmla="*/ 154 w 167"/>
                <a:gd name="T111" fmla="*/ 5 h 123"/>
                <a:gd name="T112" fmla="*/ 154 w 167"/>
                <a:gd name="T113" fmla="*/ 3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 h="123">
                  <a:moveTo>
                    <a:pt x="166" y="0"/>
                  </a:moveTo>
                  <a:cubicBezTo>
                    <a:pt x="83" y="0"/>
                    <a:pt x="83" y="0"/>
                    <a:pt x="83" y="0"/>
                  </a:cubicBezTo>
                  <a:cubicBezTo>
                    <a:pt x="85" y="39"/>
                    <a:pt x="85" y="39"/>
                    <a:pt x="85" y="39"/>
                  </a:cubicBezTo>
                  <a:cubicBezTo>
                    <a:pt x="85" y="39"/>
                    <a:pt x="85" y="39"/>
                    <a:pt x="85" y="39"/>
                  </a:cubicBezTo>
                  <a:cubicBezTo>
                    <a:pt x="85" y="39"/>
                    <a:pt x="87" y="65"/>
                    <a:pt x="64" y="63"/>
                  </a:cubicBezTo>
                  <a:cubicBezTo>
                    <a:pt x="46" y="59"/>
                    <a:pt x="32" y="64"/>
                    <a:pt x="32" y="64"/>
                  </a:cubicBezTo>
                  <a:cubicBezTo>
                    <a:pt x="0" y="75"/>
                    <a:pt x="1" y="100"/>
                    <a:pt x="4" y="113"/>
                  </a:cubicBezTo>
                  <a:cubicBezTo>
                    <a:pt x="2" y="113"/>
                    <a:pt x="2" y="113"/>
                    <a:pt x="2" y="113"/>
                  </a:cubicBezTo>
                  <a:cubicBezTo>
                    <a:pt x="2" y="123"/>
                    <a:pt x="2" y="123"/>
                    <a:pt x="2" y="123"/>
                  </a:cubicBezTo>
                  <a:cubicBezTo>
                    <a:pt x="8" y="123"/>
                    <a:pt x="8" y="123"/>
                    <a:pt x="8" y="123"/>
                  </a:cubicBezTo>
                  <a:cubicBezTo>
                    <a:pt x="8" y="123"/>
                    <a:pt x="8" y="123"/>
                    <a:pt x="8" y="123"/>
                  </a:cubicBezTo>
                  <a:cubicBezTo>
                    <a:pt x="66" y="123"/>
                    <a:pt x="66" y="123"/>
                    <a:pt x="66" y="123"/>
                  </a:cubicBezTo>
                  <a:cubicBezTo>
                    <a:pt x="66" y="123"/>
                    <a:pt x="66" y="123"/>
                    <a:pt x="66" y="123"/>
                  </a:cubicBezTo>
                  <a:cubicBezTo>
                    <a:pt x="66" y="123"/>
                    <a:pt x="66" y="123"/>
                    <a:pt x="66" y="123"/>
                  </a:cubicBezTo>
                  <a:cubicBezTo>
                    <a:pt x="66" y="123"/>
                    <a:pt x="66" y="123"/>
                    <a:pt x="66" y="123"/>
                  </a:cubicBezTo>
                  <a:cubicBezTo>
                    <a:pt x="112" y="100"/>
                    <a:pt x="110" y="123"/>
                    <a:pt x="110" y="123"/>
                  </a:cubicBezTo>
                  <a:cubicBezTo>
                    <a:pt x="164" y="123"/>
                    <a:pt x="164" y="123"/>
                    <a:pt x="164" y="123"/>
                  </a:cubicBezTo>
                  <a:cubicBezTo>
                    <a:pt x="166" y="113"/>
                    <a:pt x="166" y="113"/>
                    <a:pt x="166" y="113"/>
                  </a:cubicBezTo>
                  <a:cubicBezTo>
                    <a:pt x="167" y="92"/>
                    <a:pt x="161" y="71"/>
                    <a:pt x="157" y="61"/>
                  </a:cubicBezTo>
                  <a:lnTo>
                    <a:pt x="166" y="0"/>
                  </a:lnTo>
                  <a:close/>
                  <a:moveTo>
                    <a:pt x="111" y="12"/>
                  </a:moveTo>
                  <a:cubicBezTo>
                    <a:pt x="111" y="12"/>
                    <a:pt x="111" y="12"/>
                    <a:pt x="111" y="11"/>
                  </a:cubicBezTo>
                  <a:cubicBezTo>
                    <a:pt x="112" y="11"/>
                    <a:pt x="112" y="10"/>
                    <a:pt x="113" y="10"/>
                  </a:cubicBezTo>
                  <a:cubicBezTo>
                    <a:pt x="131" y="10"/>
                    <a:pt x="131" y="10"/>
                    <a:pt x="131" y="10"/>
                  </a:cubicBezTo>
                  <a:cubicBezTo>
                    <a:pt x="132" y="10"/>
                    <a:pt x="133" y="11"/>
                    <a:pt x="133" y="11"/>
                  </a:cubicBezTo>
                  <a:cubicBezTo>
                    <a:pt x="133" y="12"/>
                    <a:pt x="133" y="12"/>
                    <a:pt x="133" y="12"/>
                  </a:cubicBezTo>
                  <a:cubicBezTo>
                    <a:pt x="133" y="27"/>
                    <a:pt x="133" y="27"/>
                    <a:pt x="133" y="27"/>
                  </a:cubicBezTo>
                  <a:cubicBezTo>
                    <a:pt x="133" y="27"/>
                    <a:pt x="133" y="28"/>
                    <a:pt x="133" y="28"/>
                  </a:cubicBezTo>
                  <a:cubicBezTo>
                    <a:pt x="133" y="29"/>
                    <a:pt x="132" y="29"/>
                    <a:pt x="131" y="29"/>
                  </a:cubicBezTo>
                  <a:cubicBezTo>
                    <a:pt x="113" y="29"/>
                    <a:pt x="113" y="29"/>
                    <a:pt x="113" y="29"/>
                  </a:cubicBezTo>
                  <a:cubicBezTo>
                    <a:pt x="112" y="29"/>
                    <a:pt x="112" y="29"/>
                    <a:pt x="111" y="28"/>
                  </a:cubicBezTo>
                  <a:cubicBezTo>
                    <a:pt x="111" y="28"/>
                    <a:pt x="111" y="27"/>
                    <a:pt x="111" y="27"/>
                  </a:cubicBezTo>
                  <a:lnTo>
                    <a:pt x="111" y="12"/>
                  </a:lnTo>
                  <a:close/>
                  <a:moveTo>
                    <a:pt x="91" y="5"/>
                  </a:moveTo>
                  <a:cubicBezTo>
                    <a:pt x="98" y="5"/>
                    <a:pt x="105" y="8"/>
                    <a:pt x="109" y="11"/>
                  </a:cubicBezTo>
                  <a:cubicBezTo>
                    <a:pt x="109" y="28"/>
                    <a:pt x="109" y="28"/>
                    <a:pt x="109" y="28"/>
                  </a:cubicBezTo>
                  <a:cubicBezTo>
                    <a:pt x="98" y="34"/>
                    <a:pt x="91" y="34"/>
                    <a:pt x="91" y="34"/>
                  </a:cubicBezTo>
                  <a:lnTo>
                    <a:pt x="91" y="5"/>
                  </a:lnTo>
                  <a:close/>
                  <a:moveTo>
                    <a:pt x="136" y="45"/>
                  </a:moveTo>
                  <a:cubicBezTo>
                    <a:pt x="131" y="53"/>
                    <a:pt x="131" y="53"/>
                    <a:pt x="131" y="53"/>
                  </a:cubicBezTo>
                  <a:cubicBezTo>
                    <a:pt x="122" y="33"/>
                    <a:pt x="122" y="33"/>
                    <a:pt x="122" y="33"/>
                  </a:cubicBezTo>
                  <a:cubicBezTo>
                    <a:pt x="113" y="53"/>
                    <a:pt x="113" y="53"/>
                    <a:pt x="113" y="53"/>
                  </a:cubicBezTo>
                  <a:cubicBezTo>
                    <a:pt x="108" y="45"/>
                    <a:pt x="108" y="45"/>
                    <a:pt x="108" y="45"/>
                  </a:cubicBezTo>
                  <a:cubicBezTo>
                    <a:pt x="93" y="46"/>
                    <a:pt x="93" y="46"/>
                    <a:pt x="93" y="46"/>
                  </a:cubicBezTo>
                  <a:cubicBezTo>
                    <a:pt x="109" y="30"/>
                    <a:pt x="109" y="30"/>
                    <a:pt x="109" y="30"/>
                  </a:cubicBezTo>
                  <a:cubicBezTo>
                    <a:pt x="110" y="30"/>
                    <a:pt x="111" y="31"/>
                    <a:pt x="111" y="31"/>
                  </a:cubicBezTo>
                  <a:cubicBezTo>
                    <a:pt x="133" y="31"/>
                    <a:pt x="133" y="31"/>
                    <a:pt x="133" y="31"/>
                  </a:cubicBezTo>
                  <a:cubicBezTo>
                    <a:pt x="134" y="31"/>
                    <a:pt x="134" y="31"/>
                    <a:pt x="135" y="30"/>
                  </a:cubicBezTo>
                  <a:cubicBezTo>
                    <a:pt x="150" y="46"/>
                    <a:pt x="150" y="46"/>
                    <a:pt x="150" y="46"/>
                  </a:cubicBezTo>
                  <a:lnTo>
                    <a:pt x="136" y="45"/>
                  </a:lnTo>
                  <a:close/>
                  <a:moveTo>
                    <a:pt x="154" y="34"/>
                  </a:moveTo>
                  <a:cubicBezTo>
                    <a:pt x="154" y="34"/>
                    <a:pt x="146" y="34"/>
                    <a:pt x="135" y="29"/>
                  </a:cubicBezTo>
                  <a:cubicBezTo>
                    <a:pt x="135" y="29"/>
                    <a:pt x="135" y="29"/>
                    <a:pt x="135" y="29"/>
                  </a:cubicBezTo>
                  <a:cubicBezTo>
                    <a:pt x="135" y="11"/>
                    <a:pt x="135" y="11"/>
                    <a:pt x="135" y="11"/>
                  </a:cubicBezTo>
                  <a:cubicBezTo>
                    <a:pt x="135" y="11"/>
                    <a:pt x="135" y="11"/>
                    <a:pt x="135" y="11"/>
                  </a:cubicBezTo>
                  <a:cubicBezTo>
                    <a:pt x="140" y="8"/>
                    <a:pt x="147" y="5"/>
                    <a:pt x="154" y="5"/>
                  </a:cubicBezTo>
                  <a:lnTo>
                    <a:pt x="154" y="34"/>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77" name="Freeform 270"/>
            <p:cNvSpPr/>
            <p:nvPr/>
          </p:nvSpPr>
          <p:spPr bwMode="auto">
            <a:xfrm>
              <a:off x="4100513" y="4654550"/>
              <a:ext cx="25400" cy="36513"/>
            </a:xfrm>
            <a:custGeom>
              <a:avLst/>
              <a:gdLst>
                <a:gd name="T0" fmla="*/ 6 w 11"/>
                <a:gd name="T1" fmla="*/ 0 h 16"/>
                <a:gd name="T2" fmla="*/ 2 w 11"/>
                <a:gd name="T3" fmla="*/ 2 h 16"/>
                <a:gd name="T4" fmla="*/ 0 w 11"/>
                <a:gd name="T5" fmla="*/ 8 h 16"/>
                <a:gd name="T6" fmla="*/ 2 w 11"/>
                <a:gd name="T7" fmla="*/ 14 h 16"/>
                <a:gd name="T8" fmla="*/ 6 w 11"/>
                <a:gd name="T9" fmla="*/ 16 h 16"/>
                <a:gd name="T10" fmla="*/ 10 w 11"/>
                <a:gd name="T11" fmla="*/ 14 h 16"/>
                <a:gd name="T12" fmla="*/ 11 w 11"/>
                <a:gd name="T13" fmla="*/ 8 h 16"/>
                <a:gd name="T14" fmla="*/ 10 w 11"/>
                <a:gd name="T15" fmla="*/ 2 h 16"/>
                <a:gd name="T16" fmla="*/ 6 w 1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6" y="0"/>
                  </a:moveTo>
                  <a:cubicBezTo>
                    <a:pt x="4" y="0"/>
                    <a:pt x="3" y="0"/>
                    <a:pt x="2" y="2"/>
                  </a:cubicBezTo>
                  <a:cubicBezTo>
                    <a:pt x="1" y="3"/>
                    <a:pt x="0" y="5"/>
                    <a:pt x="0" y="8"/>
                  </a:cubicBezTo>
                  <a:cubicBezTo>
                    <a:pt x="0" y="10"/>
                    <a:pt x="1" y="12"/>
                    <a:pt x="2" y="14"/>
                  </a:cubicBezTo>
                  <a:cubicBezTo>
                    <a:pt x="3" y="15"/>
                    <a:pt x="4" y="16"/>
                    <a:pt x="6" y="16"/>
                  </a:cubicBezTo>
                  <a:cubicBezTo>
                    <a:pt x="8" y="16"/>
                    <a:pt x="9" y="15"/>
                    <a:pt x="10" y="14"/>
                  </a:cubicBezTo>
                  <a:cubicBezTo>
                    <a:pt x="11" y="12"/>
                    <a:pt x="11" y="10"/>
                    <a:pt x="11" y="8"/>
                  </a:cubicBezTo>
                  <a:cubicBezTo>
                    <a:pt x="11" y="5"/>
                    <a:pt x="11" y="3"/>
                    <a:pt x="10" y="2"/>
                  </a:cubicBezTo>
                  <a:cubicBezTo>
                    <a:pt x="9" y="0"/>
                    <a:pt x="8" y="0"/>
                    <a:pt x="6"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78" name="Freeform 271"/>
            <p:cNvSpPr/>
            <p:nvPr/>
          </p:nvSpPr>
          <p:spPr bwMode="auto">
            <a:xfrm>
              <a:off x="4265613" y="4651375"/>
              <a:ext cx="22225" cy="12700"/>
            </a:xfrm>
            <a:custGeom>
              <a:avLst/>
              <a:gdLst>
                <a:gd name="T0" fmla="*/ 5 w 10"/>
                <a:gd name="T1" fmla="*/ 0 h 5"/>
                <a:gd name="T2" fmla="*/ 1 w 10"/>
                <a:gd name="T3" fmla="*/ 2 h 5"/>
                <a:gd name="T4" fmla="*/ 0 w 10"/>
                <a:gd name="T5" fmla="*/ 5 h 5"/>
                <a:gd name="T6" fmla="*/ 10 w 10"/>
                <a:gd name="T7" fmla="*/ 5 h 5"/>
                <a:gd name="T8" fmla="*/ 8 w 10"/>
                <a:gd name="T9" fmla="*/ 2 h 5"/>
                <a:gd name="T10" fmla="*/ 5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5" y="0"/>
                  </a:moveTo>
                  <a:cubicBezTo>
                    <a:pt x="3" y="0"/>
                    <a:pt x="2" y="1"/>
                    <a:pt x="1" y="2"/>
                  </a:cubicBezTo>
                  <a:cubicBezTo>
                    <a:pt x="0" y="2"/>
                    <a:pt x="0" y="4"/>
                    <a:pt x="0" y="5"/>
                  </a:cubicBezTo>
                  <a:cubicBezTo>
                    <a:pt x="10" y="5"/>
                    <a:pt x="10" y="5"/>
                    <a:pt x="10" y="5"/>
                  </a:cubicBezTo>
                  <a:cubicBezTo>
                    <a:pt x="10" y="4"/>
                    <a:pt x="9" y="2"/>
                    <a:pt x="8" y="2"/>
                  </a:cubicBezTo>
                  <a:cubicBezTo>
                    <a:pt x="8" y="1"/>
                    <a:pt x="6" y="0"/>
                    <a:pt x="5"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79" name="Freeform 272"/>
            <p:cNvSpPr>
              <a:spLocks noEditPoints="1"/>
            </p:cNvSpPr>
            <p:nvPr/>
          </p:nvSpPr>
          <p:spPr bwMode="auto">
            <a:xfrm>
              <a:off x="3940175" y="4487863"/>
              <a:ext cx="423863" cy="371475"/>
            </a:xfrm>
            <a:custGeom>
              <a:avLst/>
              <a:gdLst>
                <a:gd name="T0" fmla="*/ 188 w 188"/>
                <a:gd name="T1" fmla="*/ 49 h 165"/>
                <a:gd name="T2" fmla="*/ 136 w 188"/>
                <a:gd name="T3" fmla="*/ 1 h 165"/>
                <a:gd name="T4" fmla="*/ 101 w 188"/>
                <a:gd name="T5" fmla="*/ 19 h 165"/>
                <a:gd name="T6" fmla="*/ 94 w 188"/>
                <a:gd name="T7" fmla="*/ 28 h 165"/>
                <a:gd name="T8" fmla="*/ 87 w 188"/>
                <a:gd name="T9" fmla="*/ 19 h 165"/>
                <a:gd name="T10" fmla="*/ 52 w 188"/>
                <a:gd name="T11" fmla="*/ 1 h 165"/>
                <a:gd name="T12" fmla="*/ 0 w 188"/>
                <a:gd name="T13" fmla="*/ 49 h 165"/>
                <a:gd name="T14" fmla="*/ 0 w 188"/>
                <a:gd name="T15" fmla="*/ 54 h 165"/>
                <a:gd name="T16" fmla="*/ 89 w 188"/>
                <a:gd name="T17" fmla="*/ 162 h 165"/>
                <a:gd name="T18" fmla="*/ 94 w 188"/>
                <a:gd name="T19" fmla="*/ 165 h 165"/>
                <a:gd name="T20" fmla="*/ 99 w 188"/>
                <a:gd name="T21" fmla="*/ 162 h 165"/>
                <a:gd name="T22" fmla="*/ 188 w 188"/>
                <a:gd name="T23" fmla="*/ 54 h 165"/>
                <a:gd name="T24" fmla="*/ 188 w 188"/>
                <a:gd name="T25" fmla="*/ 49 h 165"/>
                <a:gd name="T26" fmla="*/ 57 w 188"/>
                <a:gd name="T27" fmla="*/ 97 h 165"/>
                <a:gd name="T28" fmla="*/ 25 w 188"/>
                <a:gd name="T29" fmla="*/ 97 h 165"/>
                <a:gd name="T30" fmla="*/ 25 w 188"/>
                <a:gd name="T31" fmla="*/ 54 h 165"/>
                <a:gd name="T32" fmla="*/ 38 w 188"/>
                <a:gd name="T33" fmla="*/ 54 h 165"/>
                <a:gd name="T34" fmla="*/ 38 w 188"/>
                <a:gd name="T35" fmla="*/ 86 h 165"/>
                <a:gd name="T36" fmla="*/ 57 w 188"/>
                <a:gd name="T37" fmla="*/ 86 h 165"/>
                <a:gd name="T38" fmla="*/ 57 w 188"/>
                <a:gd name="T39" fmla="*/ 97 h 165"/>
                <a:gd name="T40" fmla="*/ 89 w 188"/>
                <a:gd name="T41" fmla="*/ 93 h 165"/>
                <a:gd name="T42" fmla="*/ 77 w 188"/>
                <a:gd name="T43" fmla="*/ 98 h 165"/>
                <a:gd name="T44" fmla="*/ 65 w 188"/>
                <a:gd name="T45" fmla="*/ 93 h 165"/>
                <a:gd name="T46" fmla="*/ 60 w 188"/>
                <a:gd name="T47" fmla="*/ 82 h 165"/>
                <a:gd name="T48" fmla="*/ 65 w 188"/>
                <a:gd name="T49" fmla="*/ 70 h 165"/>
                <a:gd name="T50" fmla="*/ 77 w 188"/>
                <a:gd name="T51" fmla="*/ 65 h 165"/>
                <a:gd name="T52" fmla="*/ 89 w 188"/>
                <a:gd name="T53" fmla="*/ 70 h 165"/>
                <a:gd name="T54" fmla="*/ 94 w 188"/>
                <a:gd name="T55" fmla="*/ 82 h 165"/>
                <a:gd name="T56" fmla="*/ 89 w 188"/>
                <a:gd name="T57" fmla="*/ 93 h 165"/>
                <a:gd name="T58" fmla="*/ 120 w 188"/>
                <a:gd name="T59" fmla="*/ 97 h 165"/>
                <a:gd name="T60" fmla="*/ 106 w 188"/>
                <a:gd name="T61" fmla="*/ 97 h 165"/>
                <a:gd name="T62" fmla="*/ 96 w 188"/>
                <a:gd name="T63" fmla="*/ 66 h 165"/>
                <a:gd name="T64" fmla="*/ 107 w 188"/>
                <a:gd name="T65" fmla="*/ 66 h 165"/>
                <a:gd name="T66" fmla="*/ 113 w 188"/>
                <a:gd name="T67" fmla="*/ 84 h 165"/>
                <a:gd name="T68" fmla="*/ 118 w 188"/>
                <a:gd name="T69" fmla="*/ 66 h 165"/>
                <a:gd name="T70" fmla="*/ 130 w 188"/>
                <a:gd name="T71" fmla="*/ 66 h 165"/>
                <a:gd name="T72" fmla="*/ 120 w 188"/>
                <a:gd name="T73" fmla="*/ 97 h 165"/>
                <a:gd name="T74" fmla="*/ 145 w 188"/>
                <a:gd name="T75" fmla="*/ 88 h 165"/>
                <a:gd name="T76" fmla="*/ 150 w 188"/>
                <a:gd name="T77" fmla="*/ 90 h 165"/>
                <a:gd name="T78" fmla="*/ 152 w 188"/>
                <a:gd name="T79" fmla="*/ 89 h 165"/>
                <a:gd name="T80" fmla="*/ 154 w 188"/>
                <a:gd name="T81" fmla="*/ 88 h 165"/>
                <a:gd name="T82" fmla="*/ 165 w 188"/>
                <a:gd name="T83" fmla="*/ 88 h 165"/>
                <a:gd name="T84" fmla="*/ 159 w 188"/>
                <a:gd name="T85" fmla="*/ 95 h 165"/>
                <a:gd name="T86" fmla="*/ 149 w 188"/>
                <a:gd name="T87" fmla="*/ 98 h 165"/>
                <a:gd name="T88" fmla="*/ 136 w 188"/>
                <a:gd name="T89" fmla="*/ 93 h 165"/>
                <a:gd name="T90" fmla="*/ 132 w 188"/>
                <a:gd name="T91" fmla="*/ 81 h 165"/>
                <a:gd name="T92" fmla="*/ 137 w 188"/>
                <a:gd name="T93" fmla="*/ 70 h 165"/>
                <a:gd name="T94" fmla="*/ 149 w 188"/>
                <a:gd name="T95" fmla="*/ 65 h 165"/>
                <a:gd name="T96" fmla="*/ 161 w 188"/>
                <a:gd name="T97" fmla="*/ 71 h 165"/>
                <a:gd name="T98" fmla="*/ 166 w 188"/>
                <a:gd name="T99" fmla="*/ 85 h 165"/>
                <a:gd name="T100" fmla="*/ 143 w 188"/>
                <a:gd name="T101" fmla="*/ 85 h 165"/>
                <a:gd name="T102" fmla="*/ 145 w 188"/>
                <a:gd name="T103" fmla="*/ 8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165">
                  <a:moveTo>
                    <a:pt x="188" y="49"/>
                  </a:moveTo>
                  <a:cubicBezTo>
                    <a:pt x="186" y="21"/>
                    <a:pt x="163" y="0"/>
                    <a:pt x="136" y="1"/>
                  </a:cubicBezTo>
                  <a:cubicBezTo>
                    <a:pt x="122" y="2"/>
                    <a:pt x="110" y="9"/>
                    <a:pt x="101" y="19"/>
                  </a:cubicBezTo>
                  <a:cubicBezTo>
                    <a:pt x="99" y="22"/>
                    <a:pt x="96" y="25"/>
                    <a:pt x="94" y="28"/>
                  </a:cubicBezTo>
                  <a:cubicBezTo>
                    <a:pt x="92" y="25"/>
                    <a:pt x="89" y="22"/>
                    <a:pt x="87" y="19"/>
                  </a:cubicBezTo>
                  <a:cubicBezTo>
                    <a:pt x="78" y="9"/>
                    <a:pt x="66" y="2"/>
                    <a:pt x="52" y="1"/>
                  </a:cubicBezTo>
                  <a:cubicBezTo>
                    <a:pt x="25" y="0"/>
                    <a:pt x="1" y="21"/>
                    <a:pt x="0" y="49"/>
                  </a:cubicBezTo>
                  <a:cubicBezTo>
                    <a:pt x="0" y="50"/>
                    <a:pt x="0" y="52"/>
                    <a:pt x="0" y="54"/>
                  </a:cubicBezTo>
                  <a:cubicBezTo>
                    <a:pt x="0" y="72"/>
                    <a:pt x="11" y="119"/>
                    <a:pt x="89" y="162"/>
                  </a:cubicBezTo>
                  <a:cubicBezTo>
                    <a:pt x="91" y="163"/>
                    <a:pt x="92" y="164"/>
                    <a:pt x="94" y="165"/>
                  </a:cubicBezTo>
                  <a:cubicBezTo>
                    <a:pt x="96" y="164"/>
                    <a:pt x="97" y="163"/>
                    <a:pt x="99" y="162"/>
                  </a:cubicBezTo>
                  <a:cubicBezTo>
                    <a:pt x="177" y="119"/>
                    <a:pt x="187" y="72"/>
                    <a:pt x="188" y="54"/>
                  </a:cubicBezTo>
                  <a:cubicBezTo>
                    <a:pt x="188" y="52"/>
                    <a:pt x="188" y="50"/>
                    <a:pt x="188" y="49"/>
                  </a:cubicBezTo>
                  <a:close/>
                  <a:moveTo>
                    <a:pt x="57" y="97"/>
                  </a:moveTo>
                  <a:cubicBezTo>
                    <a:pt x="25" y="97"/>
                    <a:pt x="25" y="97"/>
                    <a:pt x="25" y="97"/>
                  </a:cubicBezTo>
                  <a:cubicBezTo>
                    <a:pt x="25" y="54"/>
                    <a:pt x="25" y="54"/>
                    <a:pt x="25" y="54"/>
                  </a:cubicBezTo>
                  <a:cubicBezTo>
                    <a:pt x="38" y="54"/>
                    <a:pt x="38" y="54"/>
                    <a:pt x="38" y="54"/>
                  </a:cubicBezTo>
                  <a:cubicBezTo>
                    <a:pt x="38" y="86"/>
                    <a:pt x="38" y="86"/>
                    <a:pt x="38" y="86"/>
                  </a:cubicBezTo>
                  <a:cubicBezTo>
                    <a:pt x="57" y="86"/>
                    <a:pt x="57" y="86"/>
                    <a:pt x="57" y="86"/>
                  </a:cubicBezTo>
                  <a:lnTo>
                    <a:pt x="57" y="97"/>
                  </a:lnTo>
                  <a:close/>
                  <a:moveTo>
                    <a:pt x="89" y="93"/>
                  </a:moveTo>
                  <a:cubicBezTo>
                    <a:pt x="86" y="96"/>
                    <a:pt x="82" y="98"/>
                    <a:pt x="77" y="98"/>
                  </a:cubicBezTo>
                  <a:cubicBezTo>
                    <a:pt x="72" y="98"/>
                    <a:pt x="68" y="96"/>
                    <a:pt x="65" y="93"/>
                  </a:cubicBezTo>
                  <a:cubicBezTo>
                    <a:pt x="61" y="90"/>
                    <a:pt x="60" y="86"/>
                    <a:pt x="60" y="82"/>
                  </a:cubicBezTo>
                  <a:cubicBezTo>
                    <a:pt x="60" y="77"/>
                    <a:pt x="61" y="73"/>
                    <a:pt x="65" y="70"/>
                  </a:cubicBezTo>
                  <a:cubicBezTo>
                    <a:pt x="68" y="67"/>
                    <a:pt x="72" y="65"/>
                    <a:pt x="77" y="65"/>
                  </a:cubicBezTo>
                  <a:cubicBezTo>
                    <a:pt x="82" y="65"/>
                    <a:pt x="86" y="67"/>
                    <a:pt x="89" y="70"/>
                  </a:cubicBezTo>
                  <a:cubicBezTo>
                    <a:pt x="92" y="73"/>
                    <a:pt x="94" y="77"/>
                    <a:pt x="94" y="82"/>
                  </a:cubicBezTo>
                  <a:cubicBezTo>
                    <a:pt x="94" y="86"/>
                    <a:pt x="92" y="90"/>
                    <a:pt x="89" y="93"/>
                  </a:cubicBezTo>
                  <a:close/>
                  <a:moveTo>
                    <a:pt x="120" y="97"/>
                  </a:moveTo>
                  <a:cubicBezTo>
                    <a:pt x="106" y="97"/>
                    <a:pt x="106" y="97"/>
                    <a:pt x="106" y="97"/>
                  </a:cubicBezTo>
                  <a:cubicBezTo>
                    <a:pt x="96" y="66"/>
                    <a:pt x="96" y="66"/>
                    <a:pt x="96" y="66"/>
                  </a:cubicBezTo>
                  <a:cubicBezTo>
                    <a:pt x="107" y="66"/>
                    <a:pt x="107" y="66"/>
                    <a:pt x="107" y="66"/>
                  </a:cubicBezTo>
                  <a:cubicBezTo>
                    <a:pt x="113" y="84"/>
                    <a:pt x="113" y="84"/>
                    <a:pt x="113" y="84"/>
                  </a:cubicBezTo>
                  <a:cubicBezTo>
                    <a:pt x="118" y="66"/>
                    <a:pt x="118" y="66"/>
                    <a:pt x="118" y="66"/>
                  </a:cubicBezTo>
                  <a:cubicBezTo>
                    <a:pt x="130" y="66"/>
                    <a:pt x="130" y="66"/>
                    <a:pt x="130" y="66"/>
                  </a:cubicBezTo>
                  <a:lnTo>
                    <a:pt x="120" y="97"/>
                  </a:lnTo>
                  <a:close/>
                  <a:moveTo>
                    <a:pt x="145" y="88"/>
                  </a:moveTo>
                  <a:cubicBezTo>
                    <a:pt x="146" y="89"/>
                    <a:pt x="148" y="90"/>
                    <a:pt x="150" y="90"/>
                  </a:cubicBezTo>
                  <a:cubicBezTo>
                    <a:pt x="151" y="90"/>
                    <a:pt x="151" y="90"/>
                    <a:pt x="152" y="89"/>
                  </a:cubicBezTo>
                  <a:cubicBezTo>
                    <a:pt x="153" y="89"/>
                    <a:pt x="153" y="88"/>
                    <a:pt x="154" y="88"/>
                  </a:cubicBezTo>
                  <a:cubicBezTo>
                    <a:pt x="165" y="88"/>
                    <a:pt x="165" y="88"/>
                    <a:pt x="165" y="88"/>
                  </a:cubicBezTo>
                  <a:cubicBezTo>
                    <a:pt x="164" y="91"/>
                    <a:pt x="162" y="94"/>
                    <a:pt x="159" y="95"/>
                  </a:cubicBezTo>
                  <a:cubicBezTo>
                    <a:pt x="156" y="97"/>
                    <a:pt x="152" y="98"/>
                    <a:pt x="149" y="98"/>
                  </a:cubicBezTo>
                  <a:cubicBezTo>
                    <a:pt x="144" y="98"/>
                    <a:pt x="140" y="96"/>
                    <a:pt x="136" y="93"/>
                  </a:cubicBezTo>
                  <a:cubicBezTo>
                    <a:pt x="133" y="90"/>
                    <a:pt x="132" y="86"/>
                    <a:pt x="132" y="81"/>
                  </a:cubicBezTo>
                  <a:cubicBezTo>
                    <a:pt x="132" y="77"/>
                    <a:pt x="133" y="73"/>
                    <a:pt x="137" y="70"/>
                  </a:cubicBezTo>
                  <a:cubicBezTo>
                    <a:pt x="140" y="67"/>
                    <a:pt x="144" y="65"/>
                    <a:pt x="149" y="65"/>
                  </a:cubicBezTo>
                  <a:cubicBezTo>
                    <a:pt x="154" y="65"/>
                    <a:pt x="158" y="67"/>
                    <a:pt x="161" y="71"/>
                  </a:cubicBezTo>
                  <a:cubicBezTo>
                    <a:pt x="164" y="74"/>
                    <a:pt x="166" y="79"/>
                    <a:pt x="166" y="85"/>
                  </a:cubicBezTo>
                  <a:cubicBezTo>
                    <a:pt x="143" y="85"/>
                    <a:pt x="143" y="85"/>
                    <a:pt x="143" y="85"/>
                  </a:cubicBezTo>
                  <a:cubicBezTo>
                    <a:pt x="144" y="86"/>
                    <a:pt x="144" y="88"/>
                    <a:pt x="145" y="88"/>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80" name="Freeform 273"/>
            <p:cNvSpPr>
              <a:spLocks noEditPoints="1"/>
            </p:cNvSpPr>
            <p:nvPr/>
          </p:nvSpPr>
          <p:spPr bwMode="auto">
            <a:xfrm>
              <a:off x="4583113" y="4405313"/>
              <a:ext cx="382587" cy="430212"/>
            </a:xfrm>
            <a:custGeom>
              <a:avLst/>
              <a:gdLst>
                <a:gd name="T0" fmla="*/ 62 w 170"/>
                <a:gd name="T1" fmla="*/ 90 h 190"/>
                <a:gd name="T2" fmla="*/ 42 w 170"/>
                <a:gd name="T3" fmla="*/ 23 h 190"/>
                <a:gd name="T4" fmla="*/ 59 w 170"/>
                <a:gd name="T5" fmla="*/ 17 h 190"/>
                <a:gd name="T6" fmla="*/ 42 w 170"/>
                <a:gd name="T7" fmla="*/ 0 h 190"/>
                <a:gd name="T8" fmla="*/ 36 w 170"/>
                <a:gd name="T9" fmla="*/ 17 h 190"/>
                <a:gd name="T10" fmla="*/ 20 w 170"/>
                <a:gd name="T11" fmla="*/ 23 h 190"/>
                <a:gd name="T12" fmla="*/ 36 w 170"/>
                <a:gd name="T13" fmla="*/ 50 h 190"/>
                <a:gd name="T14" fmla="*/ 8 w 170"/>
                <a:gd name="T15" fmla="*/ 117 h 190"/>
                <a:gd name="T16" fmla="*/ 158 w 170"/>
                <a:gd name="T17" fmla="*/ 190 h 190"/>
                <a:gd name="T18" fmla="*/ 170 w 170"/>
                <a:gd name="T19" fmla="*/ 128 h 190"/>
                <a:gd name="T20" fmla="*/ 39 w 170"/>
                <a:gd name="T21" fmla="*/ 111 h 190"/>
                <a:gd name="T22" fmla="*/ 39 w 170"/>
                <a:gd name="T23" fmla="*/ 93 h 190"/>
                <a:gd name="T24" fmla="*/ 39 w 170"/>
                <a:gd name="T25" fmla="*/ 111 h 190"/>
                <a:gd name="T26" fmla="*/ 146 w 170"/>
                <a:gd name="T27" fmla="*/ 142 h 190"/>
                <a:gd name="T28" fmla="*/ 134 w 170"/>
                <a:gd name="T29" fmla="*/ 130 h 190"/>
                <a:gd name="T30" fmla="*/ 106 w 170"/>
                <a:gd name="T31" fmla="*/ 142 h 190"/>
                <a:gd name="T32" fmla="*/ 94 w 170"/>
                <a:gd name="T33" fmla="*/ 130 h 190"/>
                <a:gd name="T34" fmla="*/ 81 w 170"/>
                <a:gd name="T35" fmla="*/ 183 h 190"/>
                <a:gd name="T36" fmla="*/ 92 w 170"/>
                <a:gd name="T37" fmla="*/ 170 h 190"/>
                <a:gd name="T38" fmla="*/ 92 w 170"/>
                <a:gd name="T39" fmla="*/ 168 h 190"/>
                <a:gd name="T40" fmla="*/ 81 w 170"/>
                <a:gd name="T41" fmla="*/ 157 h 190"/>
                <a:gd name="T42" fmla="*/ 92 w 170"/>
                <a:gd name="T43" fmla="*/ 168 h 190"/>
                <a:gd name="T44" fmla="*/ 81 w 170"/>
                <a:gd name="T45" fmla="*/ 155 h 190"/>
                <a:gd name="T46" fmla="*/ 92 w 170"/>
                <a:gd name="T47" fmla="*/ 144 h 190"/>
                <a:gd name="T48" fmla="*/ 92 w 170"/>
                <a:gd name="T49" fmla="*/ 142 h 190"/>
                <a:gd name="T50" fmla="*/ 92 w 170"/>
                <a:gd name="T51" fmla="*/ 130 h 190"/>
                <a:gd name="T52" fmla="*/ 106 w 170"/>
                <a:gd name="T53" fmla="*/ 183 h 190"/>
                <a:gd name="T54" fmla="*/ 94 w 170"/>
                <a:gd name="T55" fmla="*/ 170 h 190"/>
                <a:gd name="T56" fmla="*/ 106 w 170"/>
                <a:gd name="T57" fmla="*/ 183 h 190"/>
                <a:gd name="T58" fmla="*/ 94 w 170"/>
                <a:gd name="T59" fmla="*/ 168 h 190"/>
                <a:gd name="T60" fmla="*/ 106 w 170"/>
                <a:gd name="T61" fmla="*/ 157 h 190"/>
                <a:gd name="T62" fmla="*/ 106 w 170"/>
                <a:gd name="T63" fmla="*/ 155 h 190"/>
                <a:gd name="T64" fmla="*/ 94 w 170"/>
                <a:gd name="T65" fmla="*/ 144 h 190"/>
                <a:gd name="T66" fmla="*/ 106 w 170"/>
                <a:gd name="T67" fmla="*/ 155 h 190"/>
                <a:gd name="T68" fmla="*/ 121 w 170"/>
                <a:gd name="T69" fmla="*/ 183 h 190"/>
                <a:gd name="T70" fmla="*/ 132 w 170"/>
                <a:gd name="T71" fmla="*/ 170 h 190"/>
                <a:gd name="T72" fmla="*/ 132 w 170"/>
                <a:gd name="T73" fmla="*/ 168 h 190"/>
                <a:gd name="T74" fmla="*/ 121 w 170"/>
                <a:gd name="T75" fmla="*/ 157 h 190"/>
                <a:gd name="T76" fmla="*/ 132 w 170"/>
                <a:gd name="T77" fmla="*/ 168 h 190"/>
                <a:gd name="T78" fmla="*/ 121 w 170"/>
                <a:gd name="T79" fmla="*/ 155 h 190"/>
                <a:gd name="T80" fmla="*/ 132 w 170"/>
                <a:gd name="T81" fmla="*/ 144 h 190"/>
                <a:gd name="T82" fmla="*/ 132 w 170"/>
                <a:gd name="T83" fmla="*/ 142 h 190"/>
                <a:gd name="T84" fmla="*/ 132 w 170"/>
                <a:gd name="T85" fmla="*/ 130 h 190"/>
                <a:gd name="T86" fmla="*/ 146 w 170"/>
                <a:gd name="T87" fmla="*/ 183 h 190"/>
                <a:gd name="T88" fmla="*/ 134 w 170"/>
                <a:gd name="T89" fmla="*/ 170 h 190"/>
                <a:gd name="T90" fmla="*/ 146 w 170"/>
                <a:gd name="T91" fmla="*/ 183 h 190"/>
                <a:gd name="T92" fmla="*/ 134 w 170"/>
                <a:gd name="T93" fmla="*/ 168 h 190"/>
                <a:gd name="T94" fmla="*/ 146 w 170"/>
                <a:gd name="T95" fmla="*/ 157 h 190"/>
                <a:gd name="T96" fmla="*/ 146 w 170"/>
                <a:gd name="T97" fmla="*/ 155 h 190"/>
                <a:gd name="T98" fmla="*/ 134 w 170"/>
                <a:gd name="T99" fmla="*/ 144 h 190"/>
                <a:gd name="T100" fmla="*/ 146 w 170"/>
                <a:gd name="T101" fmla="*/ 15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90">
                  <a:moveTo>
                    <a:pt x="149" y="90"/>
                  </a:moveTo>
                  <a:cubicBezTo>
                    <a:pt x="62" y="90"/>
                    <a:pt x="62" y="90"/>
                    <a:pt x="62" y="90"/>
                  </a:cubicBezTo>
                  <a:cubicBezTo>
                    <a:pt x="42" y="50"/>
                    <a:pt x="42" y="50"/>
                    <a:pt x="42" y="50"/>
                  </a:cubicBezTo>
                  <a:cubicBezTo>
                    <a:pt x="42" y="23"/>
                    <a:pt x="42" y="23"/>
                    <a:pt x="42" y="23"/>
                  </a:cubicBezTo>
                  <a:cubicBezTo>
                    <a:pt x="59" y="23"/>
                    <a:pt x="59" y="23"/>
                    <a:pt x="59" y="23"/>
                  </a:cubicBezTo>
                  <a:cubicBezTo>
                    <a:pt x="59" y="17"/>
                    <a:pt x="59" y="17"/>
                    <a:pt x="59" y="17"/>
                  </a:cubicBezTo>
                  <a:cubicBezTo>
                    <a:pt x="42" y="17"/>
                    <a:pt x="42" y="17"/>
                    <a:pt x="42" y="17"/>
                  </a:cubicBezTo>
                  <a:cubicBezTo>
                    <a:pt x="42" y="0"/>
                    <a:pt x="42" y="0"/>
                    <a:pt x="42" y="0"/>
                  </a:cubicBezTo>
                  <a:cubicBezTo>
                    <a:pt x="36" y="0"/>
                    <a:pt x="36" y="0"/>
                    <a:pt x="36" y="0"/>
                  </a:cubicBezTo>
                  <a:cubicBezTo>
                    <a:pt x="36" y="17"/>
                    <a:pt x="36" y="17"/>
                    <a:pt x="36" y="17"/>
                  </a:cubicBezTo>
                  <a:cubicBezTo>
                    <a:pt x="20" y="17"/>
                    <a:pt x="20" y="17"/>
                    <a:pt x="20" y="17"/>
                  </a:cubicBezTo>
                  <a:cubicBezTo>
                    <a:pt x="20" y="23"/>
                    <a:pt x="20" y="23"/>
                    <a:pt x="20" y="23"/>
                  </a:cubicBezTo>
                  <a:cubicBezTo>
                    <a:pt x="36" y="23"/>
                    <a:pt x="36" y="23"/>
                    <a:pt x="36" y="23"/>
                  </a:cubicBezTo>
                  <a:cubicBezTo>
                    <a:pt x="36" y="50"/>
                    <a:pt x="36" y="50"/>
                    <a:pt x="36" y="50"/>
                  </a:cubicBezTo>
                  <a:cubicBezTo>
                    <a:pt x="0" y="117"/>
                    <a:pt x="0" y="117"/>
                    <a:pt x="0" y="117"/>
                  </a:cubicBezTo>
                  <a:cubicBezTo>
                    <a:pt x="8" y="117"/>
                    <a:pt x="8" y="117"/>
                    <a:pt x="8" y="117"/>
                  </a:cubicBezTo>
                  <a:cubicBezTo>
                    <a:pt x="8" y="190"/>
                    <a:pt x="8" y="190"/>
                    <a:pt x="8" y="190"/>
                  </a:cubicBezTo>
                  <a:cubicBezTo>
                    <a:pt x="158" y="190"/>
                    <a:pt x="158" y="190"/>
                    <a:pt x="158" y="190"/>
                  </a:cubicBezTo>
                  <a:cubicBezTo>
                    <a:pt x="158" y="128"/>
                    <a:pt x="158" y="128"/>
                    <a:pt x="158" y="128"/>
                  </a:cubicBezTo>
                  <a:cubicBezTo>
                    <a:pt x="170" y="128"/>
                    <a:pt x="170" y="128"/>
                    <a:pt x="170" y="128"/>
                  </a:cubicBezTo>
                  <a:lnTo>
                    <a:pt x="149" y="90"/>
                  </a:lnTo>
                  <a:close/>
                  <a:moveTo>
                    <a:pt x="39" y="111"/>
                  </a:moveTo>
                  <a:cubicBezTo>
                    <a:pt x="34" y="111"/>
                    <a:pt x="30" y="107"/>
                    <a:pt x="30" y="102"/>
                  </a:cubicBezTo>
                  <a:cubicBezTo>
                    <a:pt x="30" y="97"/>
                    <a:pt x="34" y="93"/>
                    <a:pt x="39" y="93"/>
                  </a:cubicBezTo>
                  <a:cubicBezTo>
                    <a:pt x="44" y="93"/>
                    <a:pt x="48" y="97"/>
                    <a:pt x="48" y="102"/>
                  </a:cubicBezTo>
                  <a:cubicBezTo>
                    <a:pt x="48" y="107"/>
                    <a:pt x="44" y="111"/>
                    <a:pt x="39" y="111"/>
                  </a:cubicBezTo>
                  <a:close/>
                  <a:moveTo>
                    <a:pt x="134" y="130"/>
                  </a:moveTo>
                  <a:cubicBezTo>
                    <a:pt x="140" y="130"/>
                    <a:pt x="145" y="135"/>
                    <a:pt x="146" y="142"/>
                  </a:cubicBezTo>
                  <a:cubicBezTo>
                    <a:pt x="134" y="142"/>
                    <a:pt x="134" y="142"/>
                    <a:pt x="134" y="142"/>
                  </a:cubicBezTo>
                  <a:lnTo>
                    <a:pt x="134" y="130"/>
                  </a:lnTo>
                  <a:close/>
                  <a:moveTo>
                    <a:pt x="94" y="130"/>
                  </a:moveTo>
                  <a:cubicBezTo>
                    <a:pt x="101" y="130"/>
                    <a:pt x="106" y="135"/>
                    <a:pt x="106" y="142"/>
                  </a:cubicBezTo>
                  <a:cubicBezTo>
                    <a:pt x="94" y="142"/>
                    <a:pt x="94" y="142"/>
                    <a:pt x="94" y="142"/>
                  </a:cubicBezTo>
                  <a:lnTo>
                    <a:pt x="94" y="130"/>
                  </a:lnTo>
                  <a:close/>
                  <a:moveTo>
                    <a:pt x="92" y="183"/>
                  </a:moveTo>
                  <a:cubicBezTo>
                    <a:pt x="81" y="183"/>
                    <a:pt x="81" y="183"/>
                    <a:pt x="81" y="183"/>
                  </a:cubicBezTo>
                  <a:cubicBezTo>
                    <a:pt x="81" y="170"/>
                    <a:pt x="81" y="170"/>
                    <a:pt x="81" y="170"/>
                  </a:cubicBezTo>
                  <a:cubicBezTo>
                    <a:pt x="92" y="170"/>
                    <a:pt x="92" y="170"/>
                    <a:pt x="92" y="170"/>
                  </a:cubicBezTo>
                  <a:lnTo>
                    <a:pt x="92" y="183"/>
                  </a:lnTo>
                  <a:close/>
                  <a:moveTo>
                    <a:pt x="92" y="168"/>
                  </a:moveTo>
                  <a:cubicBezTo>
                    <a:pt x="81" y="168"/>
                    <a:pt x="81" y="168"/>
                    <a:pt x="81" y="168"/>
                  </a:cubicBezTo>
                  <a:cubicBezTo>
                    <a:pt x="81" y="157"/>
                    <a:pt x="81" y="157"/>
                    <a:pt x="81" y="157"/>
                  </a:cubicBezTo>
                  <a:cubicBezTo>
                    <a:pt x="92" y="157"/>
                    <a:pt x="92" y="157"/>
                    <a:pt x="92" y="157"/>
                  </a:cubicBezTo>
                  <a:lnTo>
                    <a:pt x="92" y="168"/>
                  </a:lnTo>
                  <a:close/>
                  <a:moveTo>
                    <a:pt x="92" y="155"/>
                  </a:moveTo>
                  <a:cubicBezTo>
                    <a:pt x="81" y="155"/>
                    <a:pt x="81" y="155"/>
                    <a:pt x="81" y="155"/>
                  </a:cubicBezTo>
                  <a:cubicBezTo>
                    <a:pt x="81" y="144"/>
                    <a:pt x="81" y="144"/>
                    <a:pt x="81" y="144"/>
                  </a:cubicBezTo>
                  <a:cubicBezTo>
                    <a:pt x="92" y="144"/>
                    <a:pt x="92" y="144"/>
                    <a:pt x="92" y="144"/>
                  </a:cubicBezTo>
                  <a:lnTo>
                    <a:pt x="92" y="155"/>
                  </a:lnTo>
                  <a:close/>
                  <a:moveTo>
                    <a:pt x="92" y="142"/>
                  </a:moveTo>
                  <a:cubicBezTo>
                    <a:pt x="81" y="142"/>
                    <a:pt x="81" y="142"/>
                    <a:pt x="81" y="142"/>
                  </a:cubicBezTo>
                  <a:cubicBezTo>
                    <a:pt x="82" y="136"/>
                    <a:pt x="86" y="131"/>
                    <a:pt x="92" y="130"/>
                  </a:cubicBezTo>
                  <a:lnTo>
                    <a:pt x="92" y="142"/>
                  </a:lnTo>
                  <a:close/>
                  <a:moveTo>
                    <a:pt x="106" y="183"/>
                  </a:moveTo>
                  <a:cubicBezTo>
                    <a:pt x="94" y="183"/>
                    <a:pt x="94" y="183"/>
                    <a:pt x="94" y="183"/>
                  </a:cubicBezTo>
                  <a:cubicBezTo>
                    <a:pt x="94" y="170"/>
                    <a:pt x="94" y="170"/>
                    <a:pt x="94" y="170"/>
                  </a:cubicBezTo>
                  <a:cubicBezTo>
                    <a:pt x="106" y="170"/>
                    <a:pt x="106" y="170"/>
                    <a:pt x="106" y="170"/>
                  </a:cubicBezTo>
                  <a:lnTo>
                    <a:pt x="106" y="183"/>
                  </a:lnTo>
                  <a:close/>
                  <a:moveTo>
                    <a:pt x="106" y="168"/>
                  </a:moveTo>
                  <a:cubicBezTo>
                    <a:pt x="94" y="168"/>
                    <a:pt x="94" y="168"/>
                    <a:pt x="94" y="168"/>
                  </a:cubicBezTo>
                  <a:cubicBezTo>
                    <a:pt x="94" y="157"/>
                    <a:pt x="94" y="157"/>
                    <a:pt x="94" y="157"/>
                  </a:cubicBezTo>
                  <a:cubicBezTo>
                    <a:pt x="106" y="157"/>
                    <a:pt x="106" y="157"/>
                    <a:pt x="106" y="157"/>
                  </a:cubicBezTo>
                  <a:lnTo>
                    <a:pt x="106" y="168"/>
                  </a:lnTo>
                  <a:close/>
                  <a:moveTo>
                    <a:pt x="106" y="155"/>
                  </a:moveTo>
                  <a:cubicBezTo>
                    <a:pt x="94" y="155"/>
                    <a:pt x="94" y="155"/>
                    <a:pt x="94" y="155"/>
                  </a:cubicBezTo>
                  <a:cubicBezTo>
                    <a:pt x="94" y="144"/>
                    <a:pt x="94" y="144"/>
                    <a:pt x="94" y="144"/>
                  </a:cubicBezTo>
                  <a:cubicBezTo>
                    <a:pt x="106" y="144"/>
                    <a:pt x="106" y="144"/>
                    <a:pt x="106" y="144"/>
                  </a:cubicBezTo>
                  <a:lnTo>
                    <a:pt x="106" y="155"/>
                  </a:lnTo>
                  <a:close/>
                  <a:moveTo>
                    <a:pt x="132" y="183"/>
                  </a:moveTo>
                  <a:cubicBezTo>
                    <a:pt x="121" y="183"/>
                    <a:pt x="121" y="183"/>
                    <a:pt x="121" y="183"/>
                  </a:cubicBezTo>
                  <a:cubicBezTo>
                    <a:pt x="121" y="170"/>
                    <a:pt x="121" y="170"/>
                    <a:pt x="121" y="170"/>
                  </a:cubicBezTo>
                  <a:cubicBezTo>
                    <a:pt x="132" y="170"/>
                    <a:pt x="132" y="170"/>
                    <a:pt x="132" y="170"/>
                  </a:cubicBezTo>
                  <a:lnTo>
                    <a:pt x="132" y="183"/>
                  </a:lnTo>
                  <a:close/>
                  <a:moveTo>
                    <a:pt x="132" y="168"/>
                  </a:moveTo>
                  <a:cubicBezTo>
                    <a:pt x="121" y="168"/>
                    <a:pt x="121" y="168"/>
                    <a:pt x="121" y="168"/>
                  </a:cubicBezTo>
                  <a:cubicBezTo>
                    <a:pt x="121" y="157"/>
                    <a:pt x="121" y="157"/>
                    <a:pt x="121" y="157"/>
                  </a:cubicBezTo>
                  <a:cubicBezTo>
                    <a:pt x="132" y="157"/>
                    <a:pt x="132" y="157"/>
                    <a:pt x="132" y="157"/>
                  </a:cubicBezTo>
                  <a:lnTo>
                    <a:pt x="132" y="168"/>
                  </a:lnTo>
                  <a:close/>
                  <a:moveTo>
                    <a:pt x="132" y="155"/>
                  </a:moveTo>
                  <a:cubicBezTo>
                    <a:pt x="121" y="155"/>
                    <a:pt x="121" y="155"/>
                    <a:pt x="121" y="155"/>
                  </a:cubicBezTo>
                  <a:cubicBezTo>
                    <a:pt x="121" y="144"/>
                    <a:pt x="121" y="144"/>
                    <a:pt x="121" y="144"/>
                  </a:cubicBezTo>
                  <a:cubicBezTo>
                    <a:pt x="132" y="144"/>
                    <a:pt x="132" y="144"/>
                    <a:pt x="132" y="144"/>
                  </a:cubicBezTo>
                  <a:lnTo>
                    <a:pt x="132" y="155"/>
                  </a:lnTo>
                  <a:close/>
                  <a:moveTo>
                    <a:pt x="132" y="142"/>
                  </a:moveTo>
                  <a:cubicBezTo>
                    <a:pt x="121" y="142"/>
                    <a:pt x="121" y="142"/>
                    <a:pt x="121" y="142"/>
                  </a:cubicBezTo>
                  <a:cubicBezTo>
                    <a:pt x="121" y="136"/>
                    <a:pt x="126" y="131"/>
                    <a:pt x="132" y="130"/>
                  </a:cubicBezTo>
                  <a:lnTo>
                    <a:pt x="132" y="142"/>
                  </a:lnTo>
                  <a:close/>
                  <a:moveTo>
                    <a:pt x="146" y="183"/>
                  </a:moveTo>
                  <a:cubicBezTo>
                    <a:pt x="134" y="183"/>
                    <a:pt x="134" y="183"/>
                    <a:pt x="134" y="183"/>
                  </a:cubicBezTo>
                  <a:cubicBezTo>
                    <a:pt x="134" y="170"/>
                    <a:pt x="134" y="170"/>
                    <a:pt x="134" y="170"/>
                  </a:cubicBezTo>
                  <a:cubicBezTo>
                    <a:pt x="146" y="170"/>
                    <a:pt x="146" y="170"/>
                    <a:pt x="146" y="170"/>
                  </a:cubicBezTo>
                  <a:lnTo>
                    <a:pt x="146" y="183"/>
                  </a:lnTo>
                  <a:close/>
                  <a:moveTo>
                    <a:pt x="146" y="168"/>
                  </a:moveTo>
                  <a:cubicBezTo>
                    <a:pt x="134" y="168"/>
                    <a:pt x="134" y="168"/>
                    <a:pt x="134" y="168"/>
                  </a:cubicBezTo>
                  <a:cubicBezTo>
                    <a:pt x="134" y="157"/>
                    <a:pt x="134" y="157"/>
                    <a:pt x="134" y="157"/>
                  </a:cubicBezTo>
                  <a:cubicBezTo>
                    <a:pt x="146" y="157"/>
                    <a:pt x="146" y="157"/>
                    <a:pt x="146" y="157"/>
                  </a:cubicBezTo>
                  <a:lnTo>
                    <a:pt x="146" y="168"/>
                  </a:lnTo>
                  <a:close/>
                  <a:moveTo>
                    <a:pt x="146" y="155"/>
                  </a:moveTo>
                  <a:cubicBezTo>
                    <a:pt x="134" y="155"/>
                    <a:pt x="134" y="155"/>
                    <a:pt x="134" y="155"/>
                  </a:cubicBezTo>
                  <a:cubicBezTo>
                    <a:pt x="134" y="144"/>
                    <a:pt x="134" y="144"/>
                    <a:pt x="134" y="144"/>
                  </a:cubicBezTo>
                  <a:cubicBezTo>
                    <a:pt x="146" y="144"/>
                    <a:pt x="146" y="144"/>
                    <a:pt x="146" y="144"/>
                  </a:cubicBezTo>
                  <a:lnTo>
                    <a:pt x="146" y="155"/>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81" name="Freeform 274"/>
            <p:cNvSpPr/>
            <p:nvPr/>
          </p:nvSpPr>
          <p:spPr bwMode="auto">
            <a:xfrm>
              <a:off x="5291138" y="4819650"/>
              <a:ext cx="53975" cy="34925"/>
            </a:xfrm>
            <a:custGeom>
              <a:avLst/>
              <a:gdLst>
                <a:gd name="T0" fmla="*/ 5 w 24"/>
                <a:gd name="T1" fmla="*/ 7 h 16"/>
                <a:gd name="T2" fmla="*/ 24 w 24"/>
                <a:gd name="T3" fmla="*/ 6 h 16"/>
                <a:gd name="T4" fmla="*/ 0 w 24"/>
                <a:gd name="T5" fmla="*/ 0 h 16"/>
                <a:gd name="T6" fmla="*/ 5 w 24"/>
                <a:gd name="T7" fmla="*/ 7 h 16"/>
              </a:gdLst>
              <a:ahLst/>
              <a:cxnLst>
                <a:cxn ang="0">
                  <a:pos x="T0" y="T1"/>
                </a:cxn>
                <a:cxn ang="0">
                  <a:pos x="T2" y="T3"/>
                </a:cxn>
                <a:cxn ang="0">
                  <a:pos x="T4" y="T5"/>
                </a:cxn>
                <a:cxn ang="0">
                  <a:pos x="T6" y="T7"/>
                </a:cxn>
              </a:cxnLst>
              <a:rect l="0" t="0" r="r" b="b"/>
              <a:pathLst>
                <a:path w="24" h="16">
                  <a:moveTo>
                    <a:pt x="5" y="7"/>
                  </a:moveTo>
                  <a:cubicBezTo>
                    <a:pt x="17" y="16"/>
                    <a:pt x="23" y="7"/>
                    <a:pt x="24" y="6"/>
                  </a:cubicBezTo>
                  <a:cubicBezTo>
                    <a:pt x="14" y="5"/>
                    <a:pt x="6" y="2"/>
                    <a:pt x="0" y="0"/>
                  </a:cubicBezTo>
                  <a:cubicBezTo>
                    <a:pt x="1" y="2"/>
                    <a:pt x="2" y="4"/>
                    <a:pt x="5" y="7"/>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82" name="Freeform 275"/>
            <p:cNvSpPr/>
            <p:nvPr/>
          </p:nvSpPr>
          <p:spPr bwMode="auto">
            <a:xfrm>
              <a:off x="5410200" y="4578350"/>
              <a:ext cx="93663" cy="55563"/>
            </a:xfrm>
            <a:custGeom>
              <a:avLst/>
              <a:gdLst>
                <a:gd name="T0" fmla="*/ 0 w 41"/>
                <a:gd name="T1" fmla="*/ 16 h 25"/>
                <a:gd name="T2" fmla="*/ 30 w 41"/>
                <a:gd name="T3" fmla="*/ 25 h 25"/>
                <a:gd name="T4" fmla="*/ 41 w 41"/>
                <a:gd name="T5" fmla="*/ 8 h 25"/>
                <a:gd name="T6" fmla="*/ 12 w 41"/>
                <a:gd name="T7" fmla="*/ 0 h 25"/>
                <a:gd name="T8" fmla="*/ 0 w 41"/>
                <a:gd name="T9" fmla="*/ 16 h 25"/>
              </a:gdLst>
              <a:ahLst/>
              <a:cxnLst>
                <a:cxn ang="0">
                  <a:pos x="T0" y="T1"/>
                </a:cxn>
                <a:cxn ang="0">
                  <a:pos x="T2" y="T3"/>
                </a:cxn>
                <a:cxn ang="0">
                  <a:pos x="T4" y="T5"/>
                </a:cxn>
                <a:cxn ang="0">
                  <a:pos x="T6" y="T7"/>
                </a:cxn>
                <a:cxn ang="0">
                  <a:pos x="T8" y="T9"/>
                </a:cxn>
              </a:cxnLst>
              <a:rect l="0" t="0" r="r" b="b"/>
              <a:pathLst>
                <a:path w="41" h="25">
                  <a:moveTo>
                    <a:pt x="0" y="16"/>
                  </a:moveTo>
                  <a:cubicBezTo>
                    <a:pt x="5" y="19"/>
                    <a:pt x="16" y="24"/>
                    <a:pt x="30" y="25"/>
                  </a:cubicBezTo>
                  <a:cubicBezTo>
                    <a:pt x="41" y="8"/>
                    <a:pt x="41" y="8"/>
                    <a:pt x="41" y="8"/>
                  </a:cubicBezTo>
                  <a:cubicBezTo>
                    <a:pt x="28" y="8"/>
                    <a:pt x="17" y="2"/>
                    <a:pt x="12" y="0"/>
                  </a:cubicBezTo>
                  <a:lnTo>
                    <a:pt x="0" y="16"/>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83" name="Freeform 276"/>
            <p:cNvSpPr/>
            <p:nvPr/>
          </p:nvSpPr>
          <p:spPr bwMode="auto">
            <a:xfrm>
              <a:off x="5464175" y="4473575"/>
              <a:ext cx="104775" cy="84138"/>
            </a:xfrm>
            <a:custGeom>
              <a:avLst/>
              <a:gdLst>
                <a:gd name="T0" fmla="*/ 40 w 46"/>
                <a:gd name="T1" fmla="*/ 0 h 37"/>
                <a:gd name="T2" fmla="*/ 9 w 46"/>
                <a:gd name="T3" fmla="*/ 14 h 37"/>
                <a:gd name="T4" fmla="*/ 8 w 46"/>
                <a:gd name="T5" fmla="*/ 17 h 37"/>
                <a:gd name="T6" fmla="*/ 0 w 46"/>
                <a:gd name="T7" fmla="*/ 28 h 37"/>
                <a:gd name="T8" fmla="*/ 29 w 46"/>
                <a:gd name="T9" fmla="*/ 37 h 37"/>
                <a:gd name="T10" fmla="*/ 34 w 46"/>
                <a:gd name="T11" fmla="*/ 31 h 37"/>
                <a:gd name="T12" fmla="*/ 40 w 4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6" h="37">
                  <a:moveTo>
                    <a:pt x="40" y="0"/>
                  </a:moveTo>
                  <a:cubicBezTo>
                    <a:pt x="36" y="6"/>
                    <a:pt x="28" y="13"/>
                    <a:pt x="9" y="14"/>
                  </a:cubicBezTo>
                  <a:cubicBezTo>
                    <a:pt x="9" y="16"/>
                    <a:pt x="8" y="17"/>
                    <a:pt x="8" y="17"/>
                  </a:cubicBezTo>
                  <a:cubicBezTo>
                    <a:pt x="0" y="28"/>
                    <a:pt x="0" y="28"/>
                    <a:pt x="0" y="28"/>
                  </a:cubicBezTo>
                  <a:cubicBezTo>
                    <a:pt x="5" y="31"/>
                    <a:pt x="16" y="37"/>
                    <a:pt x="29" y="37"/>
                  </a:cubicBezTo>
                  <a:cubicBezTo>
                    <a:pt x="34" y="31"/>
                    <a:pt x="34" y="31"/>
                    <a:pt x="34" y="31"/>
                  </a:cubicBezTo>
                  <a:cubicBezTo>
                    <a:pt x="34" y="31"/>
                    <a:pt x="46" y="16"/>
                    <a:pt x="40"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84" name="Freeform 277"/>
            <p:cNvSpPr/>
            <p:nvPr/>
          </p:nvSpPr>
          <p:spPr bwMode="auto">
            <a:xfrm>
              <a:off x="5307013" y="4735513"/>
              <a:ext cx="92075" cy="57150"/>
            </a:xfrm>
            <a:custGeom>
              <a:avLst/>
              <a:gdLst>
                <a:gd name="T0" fmla="*/ 0 w 41"/>
                <a:gd name="T1" fmla="*/ 17 h 25"/>
                <a:gd name="T2" fmla="*/ 29 w 41"/>
                <a:gd name="T3" fmla="*/ 25 h 25"/>
                <a:gd name="T4" fmla="*/ 41 w 41"/>
                <a:gd name="T5" fmla="*/ 9 h 25"/>
                <a:gd name="T6" fmla="*/ 11 w 41"/>
                <a:gd name="T7" fmla="*/ 0 h 25"/>
                <a:gd name="T8" fmla="*/ 0 w 41"/>
                <a:gd name="T9" fmla="*/ 17 h 25"/>
              </a:gdLst>
              <a:ahLst/>
              <a:cxnLst>
                <a:cxn ang="0">
                  <a:pos x="T0" y="T1"/>
                </a:cxn>
                <a:cxn ang="0">
                  <a:pos x="T2" y="T3"/>
                </a:cxn>
                <a:cxn ang="0">
                  <a:pos x="T4" y="T5"/>
                </a:cxn>
                <a:cxn ang="0">
                  <a:pos x="T6" y="T7"/>
                </a:cxn>
                <a:cxn ang="0">
                  <a:pos x="T8" y="T9"/>
                </a:cxn>
              </a:cxnLst>
              <a:rect l="0" t="0" r="r" b="b"/>
              <a:pathLst>
                <a:path w="41" h="25">
                  <a:moveTo>
                    <a:pt x="0" y="17"/>
                  </a:moveTo>
                  <a:cubicBezTo>
                    <a:pt x="5" y="20"/>
                    <a:pt x="16" y="25"/>
                    <a:pt x="29" y="25"/>
                  </a:cubicBezTo>
                  <a:cubicBezTo>
                    <a:pt x="41" y="9"/>
                    <a:pt x="41" y="9"/>
                    <a:pt x="41" y="9"/>
                  </a:cubicBezTo>
                  <a:cubicBezTo>
                    <a:pt x="27" y="9"/>
                    <a:pt x="16" y="3"/>
                    <a:pt x="11" y="0"/>
                  </a:cubicBezTo>
                  <a:lnTo>
                    <a:pt x="0" y="17"/>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85" name="Freeform 278"/>
            <p:cNvSpPr/>
            <p:nvPr/>
          </p:nvSpPr>
          <p:spPr bwMode="auto">
            <a:xfrm>
              <a:off x="5359400" y="4651375"/>
              <a:ext cx="92075" cy="58738"/>
            </a:xfrm>
            <a:custGeom>
              <a:avLst/>
              <a:gdLst>
                <a:gd name="T0" fmla="*/ 0 w 41"/>
                <a:gd name="T1" fmla="*/ 17 h 26"/>
                <a:gd name="T2" fmla="*/ 29 w 41"/>
                <a:gd name="T3" fmla="*/ 26 h 26"/>
                <a:gd name="T4" fmla="*/ 41 w 41"/>
                <a:gd name="T5" fmla="*/ 9 h 26"/>
                <a:gd name="T6" fmla="*/ 12 w 41"/>
                <a:gd name="T7" fmla="*/ 0 h 26"/>
                <a:gd name="T8" fmla="*/ 0 w 41"/>
                <a:gd name="T9" fmla="*/ 17 h 26"/>
              </a:gdLst>
              <a:ahLst/>
              <a:cxnLst>
                <a:cxn ang="0">
                  <a:pos x="T0" y="T1"/>
                </a:cxn>
                <a:cxn ang="0">
                  <a:pos x="T2" y="T3"/>
                </a:cxn>
                <a:cxn ang="0">
                  <a:pos x="T4" y="T5"/>
                </a:cxn>
                <a:cxn ang="0">
                  <a:pos x="T6" y="T7"/>
                </a:cxn>
                <a:cxn ang="0">
                  <a:pos x="T8" y="T9"/>
                </a:cxn>
              </a:cxnLst>
              <a:rect l="0" t="0" r="r" b="b"/>
              <a:pathLst>
                <a:path w="41" h="26">
                  <a:moveTo>
                    <a:pt x="0" y="17"/>
                  </a:moveTo>
                  <a:cubicBezTo>
                    <a:pt x="5" y="20"/>
                    <a:pt x="16" y="26"/>
                    <a:pt x="29" y="26"/>
                  </a:cubicBezTo>
                  <a:cubicBezTo>
                    <a:pt x="41" y="9"/>
                    <a:pt x="41" y="9"/>
                    <a:pt x="41" y="9"/>
                  </a:cubicBezTo>
                  <a:cubicBezTo>
                    <a:pt x="28" y="9"/>
                    <a:pt x="16" y="3"/>
                    <a:pt x="12" y="0"/>
                  </a:cubicBezTo>
                  <a:lnTo>
                    <a:pt x="0" y="17"/>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86" name="Freeform 279"/>
            <p:cNvSpPr/>
            <p:nvPr/>
          </p:nvSpPr>
          <p:spPr bwMode="auto">
            <a:xfrm>
              <a:off x="5360988" y="4457700"/>
              <a:ext cx="76200" cy="85725"/>
            </a:xfrm>
            <a:custGeom>
              <a:avLst/>
              <a:gdLst>
                <a:gd name="T0" fmla="*/ 15 w 34"/>
                <a:gd name="T1" fmla="*/ 0 h 38"/>
                <a:gd name="T2" fmla="*/ 9 w 34"/>
                <a:gd name="T3" fmla="*/ 10 h 38"/>
                <a:gd name="T4" fmla="*/ 14 w 34"/>
                <a:gd name="T5" fmla="*/ 30 h 38"/>
                <a:gd name="T6" fmla="*/ 33 w 34"/>
                <a:gd name="T7" fmla="*/ 27 h 38"/>
                <a:gd name="T8" fmla="*/ 34 w 34"/>
                <a:gd name="T9" fmla="*/ 25 h 38"/>
                <a:gd name="T10" fmla="*/ 15 w 34"/>
                <a:gd name="T11" fmla="*/ 0 h 38"/>
              </a:gdLst>
              <a:ahLst/>
              <a:cxnLst>
                <a:cxn ang="0">
                  <a:pos x="T0" y="T1"/>
                </a:cxn>
                <a:cxn ang="0">
                  <a:pos x="T2" y="T3"/>
                </a:cxn>
                <a:cxn ang="0">
                  <a:pos x="T4" y="T5"/>
                </a:cxn>
                <a:cxn ang="0">
                  <a:pos x="T6" y="T7"/>
                </a:cxn>
                <a:cxn ang="0">
                  <a:pos x="T8" y="T9"/>
                </a:cxn>
                <a:cxn ang="0">
                  <a:pos x="T10" y="T11"/>
                </a:cxn>
              </a:cxnLst>
              <a:rect l="0" t="0" r="r" b="b"/>
              <a:pathLst>
                <a:path w="34" h="38">
                  <a:moveTo>
                    <a:pt x="15" y="0"/>
                  </a:moveTo>
                  <a:cubicBezTo>
                    <a:pt x="9" y="10"/>
                    <a:pt x="9" y="10"/>
                    <a:pt x="9" y="10"/>
                  </a:cubicBezTo>
                  <a:cubicBezTo>
                    <a:pt x="9" y="10"/>
                    <a:pt x="0" y="20"/>
                    <a:pt x="14" y="30"/>
                  </a:cubicBezTo>
                  <a:cubicBezTo>
                    <a:pt x="26" y="38"/>
                    <a:pt x="33" y="27"/>
                    <a:pt x="33" y="27"/>
                  </a:cubicBezTo>
                  <a:cubicBezTo>
                    <a:pt x="34" y="25"/>
                    <a:pt x="34" y="25"/>
                    <a:pt x="34" y="25"/>
                  </a:cubicBezTo>
                  <a:cubicBezTo>
                    <a:pt x="29" y="10"/>
                    <a:pt x="20" y="3"/>
                    <a:pt x="15"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87" name="Freeform 280"/>
            <p:cNvSpPr/>
            <p:nvPr/>
          </p:nvSpPr>
          <p:spPr bwMode="auto">
            <a:xfrm>
              <a:off x="5434013" y="4408488"/>
              <a:ext cx="71437" cy="76200"/>
            </a:xfrm>
            <a:custGeom>
              <a:avLst/>
              <a:gdLst>
                <a:gd name="T0" fmla="*/ 32 w 32"/>
                <a:gd name="T1" fmla="*/ 7 h 34"/>
                <a:gd name="T2" fmla="*/ 0 w 32"/>
                <a:gd name="T3" fmla="*/ 6 h 34"/>
                <a:gd name="T4" fmla="*/ 12 w 32"/>
                <a:gd name="T5" fmla="*/ 34 h 34"/>
                <a:gd name="T6" fmla="*/ 20 w 32"/>
                <a:gd name="T7" fmla="*/ 34 h 34"/>
                <a:gd name="T8" fmla="*/ 20 w 32"/>
                <a:gd name="T9" fmla="*/ 34 h 34"/>
                <a:gd name="T10" fmla="*/ 32 w 32"/>
                <a:gd name="T11" fmla="*/ 7 h 34"/>
              </a:gdLst>
              <a:ahLst/>
              <a:cxnLst>
                <a:cxn ang="0">
                  <a:pos x="T0" y="T1"/>
                </a:cxn>
                <a:cxn ang="0">
                  <a:pos x="T2" y="T3"/>
                </a:cxn>
                <a:cxn ang="0">
                  <a:pos x="T4" y="T5"/>
                </a:cxn>
                <a:cxn ang="0">
                  <a:pos x="T6" y="T7"/>
                </a:cxn>
                <a:cxn ang="0">
                  <a:pos x="T8" y="T9"/>
                </a:cxn>
                <a:cxn ang="0">
                  <a:pos x="T10" y="T11"/>
                </a:cxn>
              </a:cxnLst>
              <a:rect l="0" t="0" r="r" b="b"/>
              <a:pathLst>
                <a:path w="32" h="34">
                  <a:moveTo>
                    <a:pt x="32" y="7"/>
                  </a:moveTo>
                  <a:cubicBezTo>
                    <a:pt x="25" y="4"/>
                    <a:pt x="12" y="0"/>
                    <a:pt x="0" y="6"/>
                  </a:cubicBezTo>
                  <a:cubicBezTo>
                    <a:pt x="9" y="16"/>
                    <a:pt x="11" y="28"/>
                    <a:pt x="12" y="34"/>
                  </a:cubicBezTo>
                  <a:cubicBezTo>
                    <a:pt x="14" y="33"/>
                    <a:pt x="17" y="32"/>
                    <a:pt x="20" y="34"/>
                  </a:cubicBezTo>
                  <a:cubicBezTo>
                    <a:pt x="20" y="34"/>
                    <a:pt x="20" y="34"/>
                    <a:pt x="20" y="34"/>
                  </a:cubicBezTo>
                  <a:cubicBezTo>
                    <a:pt x="24" y="29"/>
                    <a:pt x="32" y="18"/>
                    <a:pt x="32" y="7"/>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88" name="Freeform 281"/>
            <p:cNvSpPr/>
            <p:nvPr/>
          </p:nvSpPr>
          <p:spPr bwMode="auto">
            <a:xfrm>
              <a:off x="5965825" y="4413250"/>
              <a:ext cx="161925" cy="236538"/>
            </a:xfrm>
            <a:custGeom>
              <a:avLst/>
              <a:gdLst>
                <a:gd name="T0" fmla="*/ 47 w 72"/>
                <a:gd name="T1" fmla="*/ 28 h 105"/>
                <a:gd name="T2" fmla="*/ 56 w 72"/>
                <a:gd name="T3" fmla="*/ 11 h 105"/>
                <a:gd name="T4" fmla="*/ 55 w 72"/>
                <a:gd name="T5" fmla="*/ 6 h 105"/>
                <a:gd name="T6" fmla="*/ 49 w 72"/>
                <a:gd name="T7" fmla="*/ 7 h 105"/>
                <a:gd name="T8" fmla="*/ 44 w 72"/>
                <a:gd name="T9" fmla="*/ 17 h 105"/>
                <a:gd name="T10" fmla="*/ 47 w 72"/>
                <a:gd name="T11" fmla="*/ 5 h 105"/>
                <a:gd name="T12" fmla="*/ 44 w 72"/>
                <a:gd name="T13" fmla="*/ 1 h 105"/>
                <a:gd name="T14" fmla="*/ 39 w 72"/>
                <a:gd name="T15" fmla="*/ 4 h 105"/>
                <a:gd name="T16" fmla="*/ 35 w 72"/>
                <a:gd name="T17" fmla="*/ 18 h 105"/>
                <a:gd name="T18" fmla="*/ 32 w 72"/>
                <a:gd name="T19" fmla="*/ 4 h 105"/>
                <a:gd name="T20" fmla="*/ 28 w 72"/>
                <a:gd name="T21" fmla="*/ 0 h 105"/>
                <a:gd name="T22" fmla="*/ 25 w 72"/>
                <a:gd name="T23" fmla="*/ 5 h 105"/>
                <a:gd name="T24" fmla="*/ 27 w 72"/>
                <a:gd name="T25" fmla="*/ 15 h 105"/>
                <a:gd name="T26" fmla="*/ 23 w 72"/>
                <a:gd name="T27" fmla="*/ 7 h 105"/>
                <a:gd name="T28" fmla="*/ 18 w 72"/>
                <a:gd name="T29" fmla="*/ 5 h 105"/>
                <a:gd name="T30" fmla="*/ 16 w 72"/>
                <a:gd name="T31" fmla="*/ 10 h 105"/>
                <a:gd name="T32" fmla="*/ 23 w 72"/>
                <a:gd name="T33" fmla="*/ 28 h 105"/>
                <a:gd name="T34" fmla="*/ 0 w 72"/>
                <a:gd name="T35" fmla="*/ 28 h 105"/>
                <a:gd name="T36" fmla="*/ 0 w 72"/>
                <a:gd name="T37" fmla="*/ 105 h 105"/>
                <a:gd name="T38" fmla="*/ 72 w 72"/>
                <a:gd name="T39" fmla="*/ 105 h 105"/>
                <a:gd name="T40" fmla="*/ 72 w 72"/>
                <a:gd name="T41" fmla="*/ 28 h 105"/>
                <a:gd name="T42" fmla="*/ 47 w 72"/>
                <a:gd name="T43"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05">
                  <a:moveTo>
                    <a:pt x="47" y="28"/>
                  </a:moveTo>
                  <a:cubicBezTo>
                    <a:pt x="56" y="11"/>
                    <a:pt x="56" y="11"/>
                    <a:pt x="56" y="11"/>
                  </a:cubicBezTo>
                  <a:cubicBezTo>
                    <a:pt x="57" y="9"/>
                    <a:pt x="56" y="7"/>
                    <a:pt x="55" y="6"/>
                  </a:cubicBezTo>
                  <a:cubicBezTo>
                    <a:pt x="53" y="5"/>
                    <a:pt x="50" y="5"/>
                    <a:pt x="49" y="7"/>
                  </a:cubicBezTo>
                  <a:cubicBezTo>
                    <a:pt x="44" y="17"/>
                    <a:pt x="44" y="17"/>
                    <a:pt x="44" y="17"/>
                  </a:cubicBezTo>
                  <a:cubicBezTo>
                    <a:pt x="47" y="5"/>
                    <a:pt x="47" y="5"/>
                    <a:pt x="47" y="5"/>
                  </a:cubicBezTo>
                  <a:cubicBezTo>
                    <a:pt x="47" y="3"/>
                    <a:pt x="46" y="1"/>
                    <a:pt x="44" y="1"/>
                  </a:cubicBezTo>
                  <a:cubicBezTo>
                    <a:pt x="41" y="0"/>
                    <a:pt x="39" y="1"/>
                    <a:pt x="39" y="4"/>
                  </a:cubicBezTo>
                  <a:cubicBezTo>
                    <a:pt x="35" y="18"/>
                    <a:pt x="35" y="18"/>
                    <a:pt x="35" y="18"/>
                  </a:cubicBezTo>
                  <a:cubicBezTo>
                    <a:pt x="32" y="4"/>
                    <a:pt x="32" y="4"/>
                    <a:pt x="32" y="4"/>
                  </a:cubicBezTo>
                  <a:cubicBezTo>
                    <a:pt x="32" y="1"/>
                    <a:pt x="30" y="0"/>
                    <a:pt x="28" y="0"/>
                  </a:cubicBezTo>
                  <a:cubicBezTo>
                    <a:pt x="26" y="1"/>
                    <a:pt x="24" y="3"/>
                    <a:pt x="25" y="5"/>
                  </a:cubicBezTo>
                  <a:cubicBezTo>
                    <a:pt x="27" y="15"/>
                    <a:pt x="27" y="15"/>
                    <a:pt x="27" y="15"/>
                  </a:cubicBezTo>
                  <a:cubicBezTo>
                    <a:pt x="23" y="7"/>
                    <a:pt x="23" y="7"/>
                    <a:pt x="23" y="7"/>
                  </a:cubicBezTo>
                  <a:cubicBezTo>
                    <a:pt x="22" y="5"/>
                    <a:pt x="20" y="4"/>
                    <a:pt x="18" y="5"/>
                  </a:cubicBezTo>
                  <a:cubicBezTo>
                    <a:pt x="16" y="6"/>
                    <a:pt x="15" y="8"/>
                    <a:pt x="16" y="10"/>
                  </a:cubicBezTo>
                  <a:cubicBezTo>
                    <a:pt x="23" y="28"/>
                    <a:pt x="23" y="28"/>
                    <a:pt x="23" y="28"/>
                  </a:cubicBezTo>
                  <a:cubicBezTo>
                    <a:pt x="0" y="28"/>
                    <a:pt x="0" y="28"/>
                    <a:pt x="0" y="28"/>
                  </a:cubicBezTo>
                  <a:cubicBezTo>
                    <a:pt x="0" y="105"/>
                    <a:pt x="0" y="105"/>
                    <a:pt x="0" y="105"/>
                  </a:cubicBezTo>
                  <a:cubicBezTo>
                    <a:pt x="72" y="105"/>
                    <a:pt x="72" y="105"/>
                    <a:pt x="72" y="105"/>
                  </a:cubicBezTo>
                  <a:cubicBezTo>
                    <a:pt x="72" y="28"/>
                    <a:pt x="72" y="28"/>
                    <a:pt x="72" y="28"/>
                  </a:cubicBezTo>
                  <a:lnTo>
                    <a:pt x="47" y="28"/>
                  </a:ln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89" name="Freeform 282"/>
            <p:cNvSpPr/>
            <p:nvPr/>
          </p:nvSpPr>
          <p:spPr bwMode="auto">
            <a:xfrm>
              <a:off x="5848350" y="4468813"/>
              <a:ext cx="165100" cy="395287"/>
            </a:xfrm>
            <a:custGeom>
              <a:avLst/>
              <a:gdLst>
                <a:gd name="T0" fmla="*/ 69 w 73"/>
                <a:gd name="T1" fmla="*/ 121 h 175"/>
                <a:gd name="T2" fmla="*/ 35 w 73"/>
                <a:gd name="T3" fmla="*/ 60 h 175"/>
                <a:gd name="T4" fmla="*/ 28 w 73"/>
                <a:gd name="T5" fmla="*/ 58 h 175"/>
                <a:gd name="T6" fmla="*/ 23 w 73"/>
                <a:gd name="T7" fmla="*/ 62 h 175"/>
                <a:gd name="T8" fmla="*/ 21 w 73"/>
                <a:gd name="T9" fmla="*/ 68 h 175"/>
                <a:gd name="T10" fmla="*/ 51 w 73"/>
                <a:gd name="T11" fmla="*/ 121 h 175"/>
                <a:gd name="T12" fmla="*/ 48 w 73"/>
                <a:gd name="T13" fmla="*/ 121 h 175"/>
                <a:gd name="T14" fmla="*/ 16 w 73"/>
                <a:gd name="T15" fmla="*/ 75 h 175"/>
                <a:gd name="T16" fmla="*/ 16 w 73"/>
                <a:gd name="T17" fmla="*/ 4 h 175"/>
                <a:gd name="T18" fmla="*/ 11 w 73"/>
                <a:gd name="T19" fmla="*/ 0 h 175"/>
                <a:gd name="T20" fmla="*/ 4 w 73"/>
                <a:gd name="T21" fmla="*/ 0 h 175"/>
                <a:gd name="T22" fmla="*/ 0 w 73"/>
                <a:gd name="T23" fmla="*/ 4 h 175"/>
                <a:gd name="T24" fmla="*/ 0 w 73"/>
                <a:gd name="T25" fmla="*/ 78 h 175"/>
                <a:gd name="T26" fmla="*/ 0 w 73"/>
                <a:gd name="T27" fmla="*/ 79 h 175"/>
                <a:gd name="T28" fmla="*/ 1 w 73"/>
                <a:gd name="T29" fmla="*/ 81 h 175"/>
                <a:gd name="T30" fmla="*/ 34 w 73"/>
                <a:gd name="T31" fmla="*/ 128 h 175"/>
                <a:gd name="T32" fmla="*/ 34 w 73"/>
                <a:gd name="T33" fmla="*/ 170 h 175"/>
                <a:gd name="T34" fmla="*/ 38 w 73"/>
                <a:gd name="T35" fmla="*/ 175 h 175"/>
                <a:gd name="T36" fmla="*/ 68 w 73"/>
                <a:gd name="T37" fmla="*/ 175 h 175"/>
                <a:gd name="T38" fmla="*/ 73 w 73"/>
                <a:gd name="T39" fmla="*/ 170 h 175"/>
                <a:gd name="T40" fmla="*/ 73 w 73"/>
                <a:gd name="T41" fmla="*/ 125 h 175"/>
                <a:gd name="T42" fmla="*/ 69 w 73"/>
                <a:gd name="T43" fmla="*/ 1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121"/>
                  </a:moveTo>
                  <a:cubicBezTo>
                    <a:pt x="35" y="60"/>
                    <a:pt x="35" y="60"/>
                    <a:pt x="35" y="60"/>
                  </a:cubicBezTo>
                  <a:cubicBezTo>
                    <a:pt x="33" y="58"/>
                    <a:pt x="31" y="57"/>
                    <a:pt x="28" y="58"/>
                  </a:cubicBezTo>
                  <a:cubicBezTo>
                    <a:pt x="23" y="62"/>
                    <a:pt x="23" y="62"/>
                    <a:pt x="23" y="62"/>
                  </a:cubicBezTo>
                  <a:cubicBezTo>
                    <a:pt x="20" y="63"/>
                    <a:pt x="20" y="66"/>
                    <a:pt x="21" y="68"/>
                  </a:cubicBezTo>
                  <a:cubicBezTo>
                    <a:pt x="51" y="121"/>
                    <a:pt x="51" y="121"/>
                    <a:pt x="51" y="121"/>
                  </a:cubicBezTo>
                  <a:cubicBezTo>
                    <a:pt x="48" y="121"/>
                    <a:pt x="48" y="121"/>
                    <a:pt x="48" y="121"/>
                  </a:cubicBezTo>
                  <a:cubicBezTo>
                    <a:pt x="16" y="75"/>
                    <a:pt x="16" y="75"/>
                    <a:pt x="16" y="75"/>
                  </a:cubicBezTo>
                  <a:cubicBezTo>
                    <a:pt x="16" y="4"/>
                    <a:pt x="16" y="4"/>
                    <a:pt x="16" y="4"/>
                  </a:cubicBezTo>
                  <a:cubicBezTo>
                    <a:pt x="16" y="2"/>
                    <a:pt x="14" y="0"/>
                    <a:pt x="11" y="0"/>
                  </a:cubicBezTo>
                  <a:cubicBezTo>
                    <a:pt x="4" y="0"/>
                    <a:pt x="4" y="0"/>
                    <a:pt x="4" y="0"/>
                  </a:cubicBezTo>
                  <a:cubicBezTo>
                    <a:pt x="2" y="0"/>
                    <a:pt x="0" y="2"/>
                    <a:pt x="0" y="4"/>
                  </a:cubicBezTo>
                  <a:cubicBezTo>
                    <a:pt x="0" y="78"/>
                    <a:pt x="0" y="78"/>
                    <a:pt x="0" y="78"/>
                  </a:cubicBezTo>
                  <a:cubicBezTo>
                    <a:pt x="0" y="78"/>
                    <a:pt x="0" y="79"/>
                    <a:pt x="0" y="79"/>
                  </a:cubicBezTo>
                  <a:cubicBezTo>
                    <a:pt x="0" y="80"/>
                    <a:pt x="0" y="81"/>
                    <a:pt x="1" y="81"/>
                  </a:cubicBezTo>
                  <a:cubicBezTo>
                    <a:pt x="34" y="128"/>
                    <a:pt x="34" y="128"/>
                    <a:pt x="34" y="128"/>
                  </a:cubicBezTo>
                  <a:cubicBezTo>
                    <a:pt x="34" y="170"/>
                    <a:pt x="34" y="170"/>
                    <a:pt x="34" y="170"/>
                  </a:cubicBezTo>
                  <a:cubicBezTo>
                    <a:pt x="34" y="173"/>
                    <a:pt x="36" y="175"/>
                    <a:pt x="38" y="175"/>
                  </a:cubicBezTo>
                  <a:cubicBezTo>
                    <a:pt x="68" y="175"/>
                    <a:pt x="68" y="175"/>
                    <a:pt x="68" y="175"/>
                  </a:cubicBezTo>
                  <a:cubicBezTo>
                    <a:pt x="71" y="175"/>
                    <a:pt x="73" y="173"/>
                    <a:pt x="73" y="170"/>
                  </a:cubicBezTo>
                  <a:cubicBezTo>
                    <a:pt x="73" y="125"/>
                    <a:pt x="73" y="125"/>
                    <a:pt x="73" y="125"/>
                  </a:cubicBezTo>
                  <a:cubicBezTo>
                    <a:pt x="73" y="123"/>
                    <a:pt x="71" y="121"/>
                    <a:pt x="69" y="121"/>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90" name="Freeform 283"/>
            <p:cNvSpPr/>
            <p:nvPr/>
          </p:nvSpPr>
          <p:spPr bwMode="auto">
            <a:xfrm>
              <a:off x="6080125" y="4468813"/>
              <a:ext cx="165100" cy="395287"/>
            </a:xfrm>
            <a:custGeom>
              <a:avLst/>
              <a:gdLst>
                <a:gd name="T0" fmla="*/ 69 w 73"/>
                <a:gd name="T1" fmla="*/ 0 h 175"/>
                <a:gd name="T2" fmla="*/ 62 w 73"/>
                <a:gd name="T3" fmla="*/ 0 h 175"/>
                <a:gd name="T4" fmla="*/ 57 w 73"/>
                <a:gd name="T5" fmla="*/ 4 h 175"/>
                <a:gd name="T6" fmla="*/ 57 w 73"/>
                <a:gd name="T7" fmla="*/ 75 h 175"/>
                <a:gd name="T8" fmla="*/ 25 w 73"/>
                <a:gd name="T9" fmla="*/ 121 h 175"/>
                <a:gd name="T10" fmla="*/ 22 w 73"/>
                <a:gd name="T11" fmla="*/ 121 h 175"/>
                <a:gd name="T12" fmla="*/ 52 w 73"/>
                <a:gd name="T13" fmla="*/ 68 h 175"/>
                <a:gd name="T14" fmla="*/ 50 w 73"/>
                <a:gd name="T15" fmla="*/ 62 h 175"/>
                <a:gd name="T16" fmla="*/ 45 w 73"/>
                <a:gd name="T17" fmla="*/ 58 h 175"/>
                <a:gd name="T18" fmla="*/ 38 w 73"/>
                <a:gd name="T19" fmla="*/ 60 h 175"/>
                <a:gd name="T20" fmla="*/ 4 w 73"/>
                <a:gd name="T21" fmla="*/ 121 h 175"/>
                <a:gd name="T22" fmla="*/ 0 w 73"/>
                <a:gd name="T23" fmla="*/ 125 h 175"/>
                <a:gd name="T24" fmla="*/ 0 w 73"/>
                <a:gd name="T25" fmla="*/ 170 h 175"/>
                <a:gd name="T26" fmla="*/ 5 w 73"/>
                <a:gd name="T27" fmla="*/ 175 h 175"/>
                <a:gd name="T28" fmla="*/ 35 w 73"/>
                <a:gd name="T29" fmla="*/ 175 h 175"/>
                <a:gd name="T30" fmla="*/ 39 w 73"/>
                <a:gd name="T31" fmla="*/ 170 h 175"/>
                <a:gd name="T32" fmla="*/ 39 w 73"/>
                <a:gd name="T33" fmla="*/ 128 h 175"/>
                <a:gd name="T34" fmla="*/ 72 w 73"/>
                <a:gd name="T35" fmla="*/ 81 h 175"/>
                <a:gd name="T36" fmla="*/ 73 w 73"/>
                <a:gd name="T37" fmla="*/ 79 h 175"/>
                <a:gd name="T38" fmla="*/ 73 w 73"/>
                <a:gd name="T39" fmla="*/ 78 h 175"/>
                <a:gd name="T40" fmla="*/ 73 w 73"/>
                <a:gd name="T41" fmla="*/ 4 h 175"/>
                <a:gd name="T42" fmla="*/ 69 w 73"/>
                <a:gd name="T4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0"/>
                  </a:moveTo>
                  <a:cubicBezTo>
                    <a:pt x="62" y="0"/>
                    <a:pt x="62" y="0"/>
                    <a:pt x="62" y="0"/>
                  </a:cubicBezTo>
                  <a:cubicBezTo>
                    <a:pt x="59" y="0"/>
                    <a:pt x="57" y="2"/>
                    <a:pt x="57" y="4"/>
                  </a:cubicBezTo>
                  <a:cubicBezTo>
                    <a:pt x="57" y="75"/>
                    <a:pt x="57" y="75"/>
                    <a:pt x="57" y="75"/>
                  </a:cubicBezTo>
                  <a:cubicBezTo>
                    <a:pt x="25" y="121"/>
                    <a:pt x="25" y="121"/>
                    <a:pt x="25" y="121"/>
                  </a:cubicBezTo>
                  <a:cubicBezTo>
                    <a:pt x="22" y="121"/>
                    <a:pt x="22" y="121"/>
                    <a:pt x="22" y="121"/>
                  </a:cubicBezTo>
                  <a:cubicBezTo>
                    <a:pt x="52" y="68"/>
                    <a:pt x="52" y="68"/>
                    <a:pt x="52" y="68"/>
                  </a:cubicBezTo>
                  <a:cubicBezTo>
                    <a:pt x="53" y="66"/>
                    <a:pt x="53" y="63"/>
                    <a:pt x="50" y="62"/>
                  </a:cubicBezTo>
                  <a:cubicBezTo>
                    <a:pt x="45" y="58"/>
                    <a:pt x="45" y="58"/>
                    <a:pt x="45" y="58"/>
                  </a:cubicBezTo>
                  <a:cubicBezTo>
                    <a:pt x="42" y="57"/>
                    <a:pt x="40" y="58"/>
                    <a:pt x="38" y="60"/>
                  </a:cubicBezTo>
                  <a:cubicBezTo>
                    <a:pt x="4" y="121"/>
                    <a:pt x="4" y="121"/>
                    <a:pt x="4" y="121"/>
                  </a:cubicBezTo>
                  <a:cubicBezTo>
                    <a:pt x="2" y="121"/>
                    <a:pt x="0" y="123"/>
                    <a:pt x="0" y="125"/>
                  </a:cubicBezTo>
                  <a:cubicBezTo>
                    <a:pt x="0" y="170"/>
                    <a:pt x="0" y="170"/>
                    <a:pt x="0" y="170"/>
                  </a:cubicBezTo>
                  <a:cubicBezTo>
                    <a:pt x="0" y="173"/>
                    <a:pt x="2" y="175"/>
                    <a:pt x="5" y="175"/>
                  </a:cubicBezTo>
                  <a:cubicBezTo>
                    <a:pt x="35" y="175"/>
                    <a:pt x="35" y="175"/>
                    <a:pt x="35" y="175"/>
                  </a:cubicBezTo>
                  <a:cubicBezTo>
                    <a:pt x="37" y="175"/>
                    <a:pt x="39" y="173"/>
                    <a:pt x="39" y="170"/>
                  </a:cubicBezTo>
                  <a:cubicBezTo>
                    <a:pt x="39" y="128"/>
                    <a:pt x="39" y="128"/>
                    <a:pt x="39" y="128"/>
                  </a:cubicBezTo>
                  <a:cubicBezTo>
                    <a:pt x="72" y="81"/>
                    <a:pt x="72" y="81"/>
                    <a:pt x="72" y="81"/>
                  </a:cubicBezTo>
                  <a:cubicBezTo>
                    <a:pt x="73" y="81"/>
                    <a:pt x="73" y="80"/>
                    <a:pt x="73" y="79"/>
                  </a:cubicBezTo>
                  <a:cubicBezTo>
                    <a:pt x="73" y="79"/>
                    <a:pt x="73" y="78"/>
                    <a:pt x="73" y="78"/>
                  </a:cubicBezTo>
                  <a:cubicBezTo>
                    <a:pt x="73" y="4"/>
                    <a:pt x="73" y="4"/>
                    <a:pt x="73" y="4"/>
                  </a:cubicBezTo>
                  <a:cubicBezTo>
                    <a:pt x="73" y="2"/>
                    <a:pt x="71" y="0"/>
                    <a:pt x="69"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91" name="Freeform 284"/>
            <p:cNvSpPr/>
            <p:nvPr/>
          </p:nvSpPr>
          <p:spPr bwMode="auto">
            <a:xfrm>
              <a:off x="6889750" y="4421188"/>
              <a:ext cx="88900" cy="114300"/>
            </a:xfrm>
            <a:custGeom>
              <a:avLst/>
              <a:gdLst>
                <a:gd name="T0" fmla="*/ 34 w 39"/>
                <a:gd name="T1" fmla="*/ 49 h 50"/>
                <a:gd name="T2" fmla="*/ 26 w 39"/>
                <a:gd name="T3" fmla="*/ 19 h 50"/>
                <a:gd name="T4" fmla="*/ 1 w 39"/>
                <a:gd name="T5" fmla="*/ 1 h 50"/>
                <a:gd name="T6" fmla="*/ 29 w 39"/>
                <a:gd name="T7" fmla="*/ 17 h 50"/>
                <a:gd name="T8" fmla="*/ 34 w 39"/>
                <a:gd name="T9" fmla="*/ 49 h 50"/>
              </a:gdLst>
              <a:ahLst/>
              <a:cxnLst>
                <a:cxn ang="0">
                  <a:pos x="T0" y="T1"/>
                </a:cxn>
                <a:cxn ang="0">
                  <a:pos x="T2" y="T3"/>
                </a:cxn>
                <a:cxn ang="0">
                  <a:pos x="T4" y="T5"/>
                </a:cxn>
                <a:cxn ang="0">
                  <a:pos x="T6" y="T7"/>
                </a:cxn>
                <a:cxn ang="0">
                  <a:pos x="T8" y="T9"/>
                </a:cxn>
              </a:cxnLst>
              <a:rect l="0" t="0" r="r" b="b"/>
              <a:pathLst>
                <a:path w="39" h="50">
                  <a:moveTo>
                    <a:pt x="34" y="49"/>
                  </a:moveTo>
                  <a:cubicBezTo>
                    <a:pt x="33" y="49"/>
                    <a:pt x="36" y="33"/>
                    <a:pt x="26" y="19"/>
                  </a:cubicBezTo>
                  <a:cubicBezTo>
                    <a:pt x="16" y="5"/>
                    <a:pt x="0" y="2"/>
                    <a:pt x="1" y="1"/>
                  </a:cubicBezTo>
                  <a:cubicBezTo>
                    <a:pt x="0" y="0"/>
                    <a:pt x="18" y="2"/>
                    <a:pt x="29" y="17"/>
                  </a:cubicBezTo>
                  <a:cubicBezTo>
                    <a:pt x="39" y="33"/>
                    <a:pt x="35" y="50"/>
                    <a:pt x="34" y="49"/>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92" name="Freeform 285"/>
            <p:cNvSpPr/>
            <p:nvPr/>
          </p:nvSpPr>
          <p:spPr bwMode="auto">
            <a:xfrm>
              <a:off x="6881813" y="4441825"/>
              <a:ext cx="71437" cy="93663"/>
            </a:xfrm>
            <a:custGeom>
              <a:avLst/>
              <a:gdLst>
                <a:gd name="T0" fmla="*/ 28 w 32"/>
                <a:gd name="T1" fmla="*/ 41 h 41"/>
                <a:gd name="T2" fmla="*/ 21 w 32"/>
                <a:gd name="T3" fmla="*/ 16 h 41"/>
                <a:gd name="T4" fmla="*/ 1 w 32"/>
                <a:gd name="T5" fmla="*/ 1 h 41"/>
                <a:gd name="T6" fmla="*/ 23 w 32"/>
                <a:gd name="T7" fmla="*/ 15 h 41"/>
                <a:gd name="T8" fmla="*/ 28 w 32"/>
                <a:gd name="T9" fmla="*/ 41 h 41"/>
              </a:gdLst>
              <a:ahLst/>
              <a:cxnLst>
                <a:cxn ang="0">
                  <a:pos x="T0" y="T1"/>
                </a:cxn>
                <a:cxn ang="0">
                  <a:pos x="T2" y="T3"/>
                </a:cxn>
                <a:cxn ang="0">
                  <a:pos x="T4" y="T5"/>
                </a:cxn>
                <a:cxn ang="0">
                  <a:pos x="T6" y="T7"/>
                </a:cxn>
                <a:cxn ang="0">
                  <a:pos x="T8" y="T9"/>
                </a:cxn>
              </a:cxnLst>
              <a:rect l="0" t="0" r="r" b="b"/>
              <a:pathLst>
                <a:path w="32" h="41">
                  <a:moveTo>
                    <a:pt x="28" y="41"/>
                  </a:moveTo>
                  <a:cubicBezTo>
                    <a:pt x="27" y="41"/>
                    <a:pt x="29" y="28"/>
                    <a:pt x="21" y="16"/>
                  </a:cubicBezTo>
                  <a:cubicBezTo>
                    <a:pt x="13" y="5"/>
                    <a:pt x="0" y="2"/>
                    <a:pt x="1" y="1"/>
                  </a:cubicBezTo>
                  <a:cubicBezTo>
                    <a:pt x="0" y="0"/>
                    <a:pt x="15" y="2"/>
                    <a:pt x="23" y="15"/>
                  </a:cubicBezTo>
                  <a:cubicBezTo>
                    <a:pt x="32" y="27"/>
                    <a:pt x="28" y="41"/>
                    <a:pt x="28" y="41"/>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93" name="Freeform 286"/>
            <p:cNvSpPr/>
            <p:nvPr/>
          </p:nvSpPr>
          <p:spPr bwMode="auto">
            <a:xfrm>
              <a:off x="6877050" y="4464050"/>
              <a:ext cx="50800" cy="68263"/>
            </a:xfrm>
            <a:custGeom>
              <a:avLst/>
              <a:gdLst>
                <a:gd name="T0" fmla="*/ 20 w 23"/>
                <a:gd name="T1" fmla="*/ 29 h 30"/>
                <a:gd name="T2" fmla="*/ 15 w 23"/>
                <a:gd name="T3" fmla="*/ 12 h 30"/>
                <a:gd name="T4" fmla="*/ 1 w 23"/>
                <a:gd name="T5" fmla="*/ 1 h 30"/>
                <a:gd name="T6" fmla="*/ 17 w 23"/>
                <a:gd name="T7" fmla="*/ 10 h 30"/>
                <a:gd name="T8" fmla="*/ 20 w 23"/>
                <a:gd name="T9" fmla="*/ 29 h 30"/>
              </a:gdLst>
              <a:ahLst/>
              <a:cxnLst>
                <a:cxn ang="0">
                  <a:pos x="T0" y="T1"/>
                </a:cxn>
                <a:cxn ang="0">
                  <a:pos x="T2" y="T3"/>
                </a:cxn>
                <a:cxn ang="0">
                  <a:pos x="T4" y="T5"/>
                </a:cxn>
                <a:cxn ang="0">
                  <a:pos x="T6" y="T7"/>
                </a:cxn>
                <a:cxn ang="0">
                  <a:pos x="T8" y="T9"/>
                </a:cxn>
              </a:cxnLst>
              <a:rect l="0" t="0" r="r" b="b"/>
              <a:pathLst>
                <a:path w="23" h="30">
                  <a:moveTo>
                    <a:pt x="20" y="29"/>
                  </a:moveTo>
                  <a:cubicBezTo>
                    <a:pt x="19" y="29"/>
                    <a:pt x="21" y="20"/>
                    <a:pt x="15" y="12"/>
                  </a:cubicBezTo>
                  <a:cubicBezTo>
                    <a:pt x="10" y="3"/>
                    <a:pt x="0" y="1"/>
                    <a:pt x="1" y="1"/>
                  </a:cubicBezTo>
                  <a:cubicBezTo>
                    <a:pt x="0" y="0"/>
                    <a:pt x="11" y="1"/>
                    <a:pt x="17" y="10"/>
                  </a:cubicBezTo>
                  <a:cubicBezTo>
                    <a:pt x="23" y="20"/>
                    <a:pt x="21" y="30"/>
                    <a:pt x="20" y="29"/>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94" name="Freeform 287"/>
            <p:cNvSpPr/>
            <p:nvPr/>
          </p:nvSpPr>
          <p:spPr bwMode="auto">
            <a:xfrm>
              <a:off x="6648450" y="4487863"/>
              <a:ext cx="244475" cy="200025"/>
            </a:xfrm>
            <a:custGeom>
              <a:avLst/>
              <a:gdLst>
                <a:gd name="T0" fmla="*/ 98 w 108"/>
                <a:gd name="T1" fmla="*/ 38 h 89"/>
                <a:gd name="T2" fmla="*/ 102 w 108"/>
                <a:gd name="T3" fmla="*/ 11 h 89"/>
                <a:gd name="T4" fmla="*/ 74 w 108"/>
                <a:gd name="T5" fmla="*/ 6 h 89"/>
                <a:gd name="T6" fmla="*/ 66 w 108"/>
                <a:gd name="T7" fmla="*/ 26 h 89"/>
                <a:gd name="T8" fmla="*/ 4 w 108"/>
                <a:gd name="T9" fmla="*/ 72 h 89"/>
                <a:gd name="T10" fmla="*/ 3 w 108"/>
                <a:gd name="T11" fmla="*/ 84 h 89"/>
                <a:gd name="T12" fmla="*/ 15 w 108"/>
                <a:gd name="T13" fmla="*/ 86 h 89"/>
                <a:gd name="T14" fmla="*/ 76 w 108"/>
                <a:gd name="T15" fmla="*/ 40 h 89"/>
                <a:gd name="T16" fmla="*/ 98 w 108"/>
                <a:gd name="T17" fmla="*/ 3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9">
                  <a:moveTo>
                    <a:pt x="98" y="38"/>
                  </a:moveTo>
                  <a:cubicBezTo>
                    <a:pt x="106" y="32"/>
                    <a:pt x="108" y="19"/>
                    <a:pt x="102" y="11"/>
                  </a:cubicBezTo>
                  <a:cubicBezTo>
                    <a:pt x="95" y="2"/>
                    <a:pt x="83" y="0"/>
                    <a:pt x="74" y="6"/>
                  </a:cubicBezTo>
                  <a:cubicBezTo>
                    <a:pt x="67" y="11"/>
                    <a:pt x="65" y="19"/>
                    <a:pt x="66" y="26"/>
                  </a:cubicBezTo>
                  <a:cubicBezTo>
                    <a:pt x="4" y="72"/>
                    <a:pt x="4" y="72"/>
                    <a:pt x="4" y="72"/>
                  </a:cubicBezTo>
                  <a:cubicBezTo>
                    <a:pt x="1" y="75"/>
                    <a:pt x="0" y="81"/>
                    <a:pt x="3" y="84"/>
                  </a:cubicBezTo>
                  <a:cubicBezTo>
                    <a:pt x="6" y="88"/>
                    <a:pt x="11" y="89"/>
                    <a:pt x="15" y="86"/>
                  </a:cubicBezTo>
                  <a:cubicBezTo>
                    <a:pt x="76" y="40"/>
                    <a:pt x="76" y="40"/>
                    <a:pt x="76" y="40"/>
                  </a:cubicBezTo>
                  <a:cubicBezTo>
                    <a:pt x="83" y="44"/>
                    <a:pt x="91" y="43"/>
                    <a:pt x="98" y="38"/>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95" name="Freeform 288"/>
            <p:cNvSpPr/>
            <p:nvPr/>
          </p:nvSpPr>
          <p:spPr bwMode="auto">
            <a:xfrm>
              <a:off x="6538913" y="4506913"/>
              <a:ext cx="274637" cy="314325"/>
            </a:xfrm>
            <a:custGeom>
              <a:avLst/>
              <a:gdLst>
                <a:gd name="T0" fmla="*/ 22 w 122"/>
                <a:gd name="T1" fmla="*/ 13 h 139"/>
                <a:gd name="T2" fmla="*/ 22 w 122"/>
                <a:gd name="T3" fmla="*/ 96 h 139"/>
                <a:gd name="T4" fmla="*/ 101 w 122"/>
                <a:gd name="T5" fmla="*/ 124 h 139"/>
                <a:gd name="T6" fmla="*/ 107 w 122"/>
                <a:gd name="T7" fmla="*/ 52 h 139"/>
                <a:gd name="T8" fmla="*/ 77 w 122"/>
                <a:gd name="T9" fmla="*/ 74 h 139"/>
                <a:gd name="T10" fmla="*/ 99 w 122"/>
                <a:gd name="T11" fmla="*/ 76 h 139"/>
                <a:gd name="T12" fmla="*/ 104 w 122"/>
                <a:gd name="T13" fmla="*/ 83 h 139"/>
                <a:gd name="T14" fmla="*/ 99 w 122"/>
                <a:gd name="T15" fmla="*/ 87 h 139"/>
                <a:gd name="T16" fmla="*/ 65 w 122"/>
                <a:gd name="T17" fmla="*/ 83 h 139"/>
                <a:gd name="T18" fmla="*/ 64 w 122"/>
                <a:gd name="T19" fmla="*/ 83 h 139"/>
                <a:gd name="T20" fmla="*/ 92 w 122"/>
                <a:gd name="T21" fmla="*/ 104 h 139"/>
                <a:gd name="T22" fmla="*/ 92 w 122"/>
                <a:gd name="T23" fmla="*/ 111 h 139"/>
                <a:gd name="T24" fmla="*/ 85 w 122"/>
                <a:gd name="T25" fmla="*/ 109 h 139"/>
                <a:gd name="T26" fmla="*/ 56 w 122"/>
                <a:gd name="T27" fmla="*/ 89 h 139"/>
                <a:gd name="T28" fmla="*/ 65 w 122"/>
                <a:gd name="T29" fmla="*/ 111 h 139"/>
                <a:gd name="T30" fmla="*/ 61 w 122"/>
                <a:gd name="T31" fmla="*/ 114 h 139"/>
                <a:gd name="T32" fmla="*/ 54 w 122"/>
                <a:gd name="T33" fmla="*/ 108 h 139"/>
                <a:gd name="T34" fmla="*/ 43 w 122"/>
                <a:gd name="T35" fmla="*/ 88 h 139"/>
                <a:gd name="T36" fmla="*/ 32 w 122"/>
                <a:gd name="T37" fmla="*/ 97 h 139"/>
                <a:gd name="T38" fmla="*/ 26 w 122"/>
                <a:gd name="T39" fmla="*/ 94 h 139"/>
                <a:gd name="T40" fmla="*/ 24 w 122"/>
                <a:gd name="T41" fmla="*/ 88 h 139"/>
                <a:gd name="T42" fmla="*/ 35 w 122"/>
                <a:gd name="T43" fmla="*/ 79 h 139"/>
                <a:gd name="T44" fmla="*/ 19 w 122"/>
                <a:gd name="T45" fmla="*/ 64 h 139"/>
                <a:gd name="T46" fmla="*/ 16 w 122"/>
                <a:gd name="T47" fmla="*/ 55 h 139"/>
                <a:gd name="T48" fmla="*/ 20 w 122"/>
                <a:gd name="T49" fmla="*/ 52 h 139"/>
                <a:gd name="T50" fmla="*/ 36 w 122"/>
                <a:gd name="T51" fmla="*/ 67 h 139"/>
                <a:gd name="T52" fmla="*/ 29 w 122"/>
                <a:gd name="T53" fmla="*/ 33 h 139"/>
                <a:gd name="T54" fmla="*/ 30 w 122"/>
                <a:gd name="T55" fmla="*/ 25 h 139"/>
                <a:gd name="T56" fmla="*/ 37 w 122"/>
                <a:gd name="T57" fmla="*/ 28 h 139"/>
                <a:gd name="T58" fmla="*/ 44 w 122"/>
                <a:gd name="T59" fmla="*/ 61 h 139"/>
                <a:gd name="T60" fmla="*/ 55 w 122"/>
                <a:gd name="T61" fmla="*/ 26 h 139"/>
                <a:gd name="T62" fmla="*/ 61 w 122"/>
                <a:gd name="T63" fmla="*/ 22 h 139"/>
                <a:gd name="T64" fmla="*/ 65 w 122"/>
                <a:gd name="T65" fmla="*/ 30 h 139"/>
                <a:gd name="T66" fmla="*/ 58 w 122"/>
                <a:gd name="T67" fmla="*/ 52 h 139"/>
                <a:gd name="T68" fmla="*/ 90 w 122"/>
                <a:gd name="T69" fmla="*/ 28 h 139"/>
                <a:gd name="T70" fmla="*/ 22 w 122"/>
                <a:gd name="T71" fmla="*/ 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39">
                  <a:moveTo>
                    <a:pt x="22" y="13"/>
                  </a:moveTo>
                  <a:cubicBezTo>
                    <a:pt x="0" y="28"/>
                    <a:pt x="0" y="66"/>
                    <a:pt x="22" y="96"/>
                  </a:cubicBezTo>
                  <a:cubicBezTo>
                    <a:pt x="44" y="127"/>
                    <a:pt x="79" y="139"/>
                    <a:pt x="101" y="124"/>
                  </a:cubicBezTo>
                  <a:cubicBezTo>
                    <a:pt x="120" y="110"/>
                    <a:pt x="122" y="80"/>
                    <a:pt x="107" y="52"/>
                  </a:cubicBezTo>
                  <a:cubicBezTo>
                    <a:pt x="77" y="74"/>
                    <a:pt x="77" y="74"/>
                    <a:pt x="77" y="74"/>
                  </a:cubicBezTo>
                  <a:cubicBezTo>
                    <a:pt x="99" y="76"/>
                    <a:pt x="99" y="76"/>
                    <a:pt x="99" y="76"/>
                  </a:cubicBezTo>
                  <a:cubicBezTo>
                    <a:pt x="102" y="77"/>
                    <a:pt x="104" y="80"/>
                    <a:pt x="104" y="83"/>
                  </a:cubicBezTo>
                  <a:cubicBezTo>
                    <a:pt x="104" y="86"/>
                    <a:pt x="102" y="88"/>
                    <a:pt x="99" y="87"/>
                  </a:cubicBezTo>
                  <a:cubicBezTo>
                    <a:pt x="65" y="83"/>
                    <a:pt x="65" y="83"/>
                    <a:pt x="65" y="83"/>
                  </a:cubicBezTo>
                  <a:cubicBezTo>
                    <a:pt x="65" y="83"/>
                    <a:pt x="64" y="83"/>
                    <a:pt x="64" y="83"/>
                  </a:cubicBezTo>
                  <a:cubicBezTo>
                    <a:pt x="92" y="104"/>
                    <a:pt x="92" y="104"/>
                    <a:pt x="92" y="104"/>
                  </a:cubicBezTo>
                  <a:cubicBezTo>
                    <a:pt x="94" y="107"/>
                    <a:pt x="94" y="110"/>
                    <a:pt x="92" y="111"/>
                  </a:cubicBezTo>
                  <a:cubicBezTo>
                    <a:pt x="90" y="113"/>
                    <a:pt x="87" y="112"/>
                    <a:pt x="85" y="109"/>
                  </a:cubicBezTo>
                  <a:cubicBezTo>
                    <a:pt x="56" y="89"/>
                    <a:pt x="56" y="89"/>
                    <a:pt x="56" y="89"/>
                  </a:cubicBezTo>
                  <a:cubicBezTo>
                    <a:pt x="65" y="111"/>
                    <a:pt x="65" y="111"/>
                    <a:pt x="65" y="111"/>
                  </a:cubicBezTo>
                  <a:cubicBezTo>
                    <a:pt x="66" y="113"/>
                    <a:pt x="64" y="115"/>
                    <a:pt x="61" y="114"/>
                  </a:cubicBezTo>
                  <a:cubicBezTo>
                    <a:pt x="58" y="113"/>
                    <a:pt x="55" y="111"/>
                    <a:pt x="54" y="108"/>
                  </a:cubicBezTo>
                  <a:cubicBezTo>
                    <a:pt x="43" y="88"/>
                    <a:pt x="43" y="88"/>
                    <a:pt x="43" y="88"/>
                  </a:cubicBezTo>
                  <a:cubicBezTo>
                    <a:pt x="32" y="97"/>
                    <a:pt x="32" y="97"/>
                    <a:pt x="32" y="97"/>
                  </a:cubicBezTo>
                  <a:cubicBezTo>
                    <a:pt x="31" y="98"/>
                    <a:pt x="28" y="97"/>
                    <a:pt x="26" y="94"/>
                  </a:cubicBezTo>
                  <a:cubicBezTo>
                    <a:pt x="24" y="92"/>
                    <a:pt x="23" y="89"/>
                    <a:pt x="24" y="88"/>
                  </a:cubicBezTo>
                  <a:cubicBezTo>
                    <a:pt x="35" y="79"/>
                    <a:pt x="35" y="79"/>
                    <a:pt x="35" y="79"/>
                  </a:cubicBezTo>
                  <a:cubicBezTo>
                    <a:pt x="19" y="64"/>
                    <a:pt x="19" y="64"/>
                    <a:pt x="19" y="64"/>
                  </a:cubicBezTo>
                  <a:cubicBezTo>
                    <a:pt x="17" y="63"/>
                    <a:pt x="15" y="59"/>
                    <a:pt x="16" y="55"/>
                  </a:cubicBezTo>
                  <a:cubicBezTo>
                    <a:pt x="16" y="52"/>
                    <a:pt x="18" y="50"/>
                    <a:pt x="20" y="52"/>
                  </a:cubicBezTo>
                  <a:cubicBezTo>
                    <a:pt x="36" y="67"/>
                    <a:pt x="36" y="67"/>
                    <a:pt x="36" y="67"/>
                  </a:cubicBezTo>
                  <a:cubicBezTo>
                    <a:pt x="29" y="33"/>
                    <a:pt x="29" y="33"/>
                    <a:pt x="29" y="33"/>
                  </a:cubicBezTo>
                  <a:cubicBezTo>
                    <a:pt x="28" y="30"/>
                    <a:pt x="28" y="26"/>
                    <a:pt x="30" y="25"/>
                  </a:cubicBezTo>
                  <a:cubicBezTo>
                    <a:pt x="32" y="24"/>
                    <a:pt x="35" y="25"/>
                    <a:pt x="37" y="28"/>
                  </a:cubicBezTo>
                  <a:cubicBezTo>
                    <a:pt x="44" y="61"/>
                    <a:pt x="44" y="61"/>
                    <a:pt x="44" y="61"/>
                  </a:cubicBezTo>
                  <a:cubicBezTo>
                    <a:pt x="55" y="26"/>
                    <a:pt x="55" y="26"/>
                    <a:pt x="55" y="26"/>
                  </a:cubicBezTo>
                  <a:cubicBezTo>
                    <a:pt x="56" y="23"/>
                    <a:pt x="58" y="21"/>
                    <a:pt x="61" y="22"/>
                  </a:cubicBezTo>
                  <a:cubicBezTo>
                    <a:pt x="64" y="23"/>
                    <a:pt x="66" y="27"/>
                    <a:pt x="65" y="30"/>
                  </a:cubicBezTo>
                  <a:cubicBezTo>
                    <a:pt x="58" y="52"/>
                    <a:pt x="58" y="52"/>
                    <a:pt x="58" y="52"/>
                  </a:cubicBezTo>
                  <a:cubicBezTo>
                    <a:pt x="90" y="28"/>
                    <a:pt x="90" y="28"/>
                    <a:pt x="90" y="28"/>
                  </a:cubicBezTo>
                  <a:cubicBezTo>
                    <a:pt x="68" y="7"/>
                    <a:pt x="40" y="0"/>
                    <a:pt x="22" y="13"/>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96" name="Freeform 289"/>
            <p:cNvSpPr/>
            <p:nvPr/>
          </p:nvSpPr>
          <p:spPr bwMode="auto">
            <a:xfrm>
              <a:off x="6683375" y="46942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97" name="Freeform 290"/>
            <p:cNvSpPr/>
            <p:nvPr/>
          </p:nvSpPr>
          <p:spPr bwMode="auto">
            <a:xfrm>
              <a:off x="6503988" y="4468813"/>
              <a:ext cx="341312" cy="390525"/>
            </a:xfrm>
            <a:custGeom>
              <a:avLst/>
              <a:gdLst>
                <a:gd name="T0" fmla="*/ 116 w 151"/>
                <a:gd name="T1" fmla="*/ 141 h 173"/>
                <a:gd name="T2" fmla="*/ 37 w 151"/>
                <a:gd name="T3" fmla="*/ 113 h 173"/>
                <a:gd name="T4" fmla="*/ 37 w 151"/>
                <a:gd name="T5" fmla="*/ 30 h 173"/>
                <a:gd name="T6" fmla="*/ 105 w 151"/>
                <a:gd name="T7" fmla="*/ 45 h 173"/>
                <a:gd name="T8" fmla="*/ 114 w 151"/>
                <a:gd name="T9" fmla="*/ 38 h 173"/>
                <a:gd name="T10" fmla="*/ 27 w 151"/>
                <a:gd name="T11" fmla="*/ 16 h 173"/>
                <a:gd name="T12" fmla="*/ 27 w 151"/>
                <a:gd name="T13" fmla="*/ 120 h 173"/>
                <a:gd name="T14" fmla="*/ 125 w 151"/>
                <a:gd name="T15" fmla="*/ 154 h 173"/>
                <a:gd name="T16" fmla="*/ 132 w 151"/>
                <a:gd name="T17" fmla="*/ 62 h 173"/>
                <a:gd name="T18" fmla="*/ 122 w 151"/>
                <a:gd name="T19" fmla="*/ 69 h 173"/>
                <a:gd name="T20" fmla="*/ 116 w 151"/>
                <a:gd name="T21" fmla="*/ 14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3">
                  <a:moveTo>
                    <a:pt x="116" y="141"/>
                  </a:moveTo>
                  <a:cubicBezTo>
                    <a:pt x="94" y="156"/>
                    <a:pt x="59" y="144"/>
                    <a:pt x="37" y="113"/>
                  </a:cubicBezTo>
                  <a:cubicBezTo>
                    <a:pt x="15" y="83"/>
                    <a:pt x="15" y="45"/>
                    <a:pt x="37" y="30"/>
                  </a:cubicBezTo>
                  <a:cubicBezTo>
                    <a:pt x="55" y="17"/>
                    <a:pt x="83" y="24"/>
                    <a:pt x="105" y="45"/>
                  </a:cubicBezTo>
                  <a:cubicBezTo>
                    <a:pt x="114" y="38"/>
                    <a:pt x="114" y="38"/>
                    <a:pt x="114" y="38"/>
                  </a:cubicBezTo>
                  <a:cubicBezTo>
                    <a:pt x="87" y="10"/>
                    <a:pt x="51" y="0"/>
                    <a:pt x="27" y="16"/>
                  </a:cubicBezTo>
                  <a:cubicBezTo>
                    <a:pt x="0" y="36"/>
                    <a:pt x="0" y="82"/>
                    <a:pt x="27" y="120"/>
                  </a:cubicBezTo>
                  <a:cubicBezTo>
                    <a:pt x="54" y="158"/>
                    <a:pt x="98" y="173"/>
                    <a:pt x="125" y="154"/>
                  </a:cubicBezTo>
                  <a:cubicBezTo>
                    <a:pt x="149" y="137"/>
                    <a:pt x="151" y="97"/>
                    <a:pt x="132" y="62"/>
                  </a:cubicBezTo>
                  <a:cubicBezTo>
                    <a:pt x="122" y="69"/>
                    <a:pt x="122" y="69"/>
                    <a:pt x="122" y="69"/>
                  </a:cubicBezTo>
                  <a:cubicBezTo>
                    <a:pt x="137" y="97"/>
                    <a:pt x="135" y="127"/>
                    <a:pt x="116" y="141"/>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98" name="Freeform 291"/>
            <p:cNvSpPr>
              <a:spLocks noEditPoints="1"/>
            </p:cNvSpPr>
            <p:nvPr/>
          </p:nvSpPr>
          <p:spPr bwMode="auto">
            <a:xfrm>
              <a:off x="6465888" y="4679950"/>
              <a:ext cx="138112" cy="161925"/>
            </a:xfrm>
            <a:custGeom>
              <a:avLst/>
              <a:gdLst>
                <a:gd name="T0" fmla="*/ 37 w 61"/>
                <a:gd name="T1" fmla="*/ 35 h 72"/>
                <a:gd name="T2" fmla="*/ 20 w 61"/>
                <a:gd name="T3" fmla="*/ 0 h 72"/>
                <a:gd name="T4" fmla="*/ 17 w 61"/>
                <a:gd name="T5" fmla="*/ 1 h 72"/>
                <a:gd name="T6" fmla="*/ 12 w 61"/>
                <a:gd name="T7" fmla="*/ 49 h 72"/>
                <a:gd name="T8" fmla="*/ 57 w 61"/>
                <a:gd name="T9" fmla="*/ 62 h 72"/>
                <a:gd name="T10" fmla="*/ 61 w 61"/>
                <a:gd name="T11" fmla="*/ 60 h 72"/>
                <a:gd name="T12" fmla="*/ 37 w 61"/>
                <a:gd name="T13" fmla="*/ 35 h 72"/>
                <a:gd name="T14" fmla="*/ 15 w 61"/>
                <a:gd name="T15" fmla="*/ 46 h 72"/>
                <a:gd name="T16" fmla="*/ 18 w 61"/>
                <a:gd name="T17" fmla="*/ 6 h 72"/>
                <a:gd name="T18" fmla="*/ 15 w 61"/>
                <a:gd name="T19"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72">
                  <a:moveTo>
                    <a:pt x="37" y="35"/>
                  </a:moveTo>
                  <a:cubicBezTo>
                    <a:pt x="29" y="24"/>
                    <a:pt x="23" y="11"/>
                    <a:pt x="20" y="0"/>
                  </a:cubicBezTo>
                  <a:cubicBezTo>
                    <a:pt x="19" y="0"/>
                    <a:pt x="18" y="1"/>
                    <a:pt x="17" y="1"/>
                  </a:cubicBezTo>
                  <a:cubicBezTo>
                    <a:pt x="3" y="11"/>
                    <a:pt x="0" y="32"/>
                    <a:pt x="12" y="49"/>
                  </a:cubicBezTo>
                  <a:cubicBezTo>
                    <a:pt x="23" y="66"/>
                    <a:pt x="43" y="72"/>
                    <a:pt x="57" y="62"/>
                  </a:cubicBezTo>
                  <a:cubicBezTo>
                    <a:pt x="58" y="62"/>
                    <a:pt x="60" y="61"/>
                    <a:pt x="61" y="60"/>
                  </a:cubicBezTo>
                  <a:cubicBezTo>
                    <a:pt x="52" y="53"/>
                    <a:pt x="44" y="45"/>
                    <a:pt x="37" y="35"/>
                  </a:cubicBezTo>
                  <a:close/>
                  <a:moveTo>
                    <a:pt x="15" y="46"/>
                  </a:moveTo>
                  <a:cubicBezTo>
                    <a:pt x="1" y="27"/>
                    <a:pt x="10" y="9"/>
                    <a:pt x="18" y="6"/>
                  </a:cubicBezTo>
                  <a:cubicBezTo>
                    <a:pt x="9" y="15"/>
                    <a:pt x="9" y="29"/>
                    <a:pt x="15" y="46"/>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299" name="Freeform 292"/>
            <p:cNvSpPr>
              <a:spLocks noEditPoints="1"/>
            </p:cNvSpPr>
            <p:nvPr/>
          </p:nvSpPr>
          <p:spPr bwMode="auto">
            <a:xfrm>
              <a:off x="7188200" y="4425950"/>
              <a:ext cx="369888" cy="406400"/>
            </a:xfrm>
            <a:custGeom>
              <a:avLst/>
              <a:gdLst>
                <a:gd name="T0" fmla="*/ 140 w 164"/>
                <a:gd name="T1" fmla="*/ 99 h 180"/>
                <a:gd name="T2" fmla="*/ 140 w 164"/>
                <a:gd name="T3" fmla="*/ 30 h 180"/>
                <a:gd name="T4" fmla="*/ 140 w 164"/>
                <a:gd name="T5" fmla="*/ 29 h 180"/>
                <a:gd name="T6" fmla="*/ 134 w 164"/>
                <a:gd name="T7" fmla="*/ 24 h 180"/>
                <a:gd name="T8" fmla="*/ 65 w 164"/>
                <a:gd name="T9" fmla="*/ 24 h 180"/>
                <a:gd name="T10" fmla="*/ 41 w 164"/>
                <a:gd name="T11" fmla="*/ 0 h 180"/>
                <a:gd name="T12" fmla="*/ 41 w 164"/>
                <a:gd name="T13" fmla="*/ 123 h 180"/>
                <a:gd name="T14" fmla="*/ 164 w 164"/>
                <a:gd name="T15" fmla="*/ 123 h 180"/>
                <a:gd name="T16" fmla="*/ 140 w 164"/>
                <a:gd name="T17" fmla="*/ 99 h 180"/>
                <a:gd name="T18" fmla="*/ 33 w 164"/>
                <a:gd name="T19" fmla="*/ 103 h 180"/>
                <a:gd name="T20" fmla="*/ 40 w 164"/>
                <a:gd name="T21" fmla="*/ 12 h 180"/>
                <a:gd name="T22" fmla="*/ 47 w 164"/>
                <a:gd name="T23" fmla="*/ 20 h 180"/>
                <a:gd name="T24" fmla="*/ 33 w 164"/>
                <a:gd name="T25" fmla="*/ 103 h 180"/>
                <a:gd name="T26" fmla="*/ 128 w 164"/>
                <a:gd name="T27" fmla="*/ 87 h 180"/>
                <a:gd name="T28" fmla="*/ 76 w 164"/>
                <a:gd name="T29" fmla="*/ 36 h 180"/>
                <a:gd name="T30" fmla="*/ 128 w 164"/>
                <a:gd name="T31" fmla="*/ 36 h 180"/>
                <a:gd name="T32" fmla="*/ 128 w 164"/>
                <a:gd name="T33" fmla="*/ 87 h 180"/>
                <a:gd name="T34" fmla="*/ 54 w 164"/>
                <a:gd name="T35" fmla="*/ 159 h 180"/>
                <a:gd name="T36" fmla="*/ 40 w 164"/>
                <a:gd name="T37" fmla="*/ 136 h 180"/>
                <a:gd name="T38" fmla="*/ 25 w 164"/>
                <a:gd name="T39" fmla="*/ 159 h 180"/>
                <a:gd name="T40" fmla="*/ 0 w 164"/>
                <a:gd name="T41" fmla="*/ 180 h 180"/>
                <a:gd name="T42" fmla="*/ 79 w 164"/>
                <a:gd name="T43" fmla="*/ 180 h 180"/>
                <a:gd name="T44" fmla="*/ 54 w 164"/>
                <a:gd name="T45" fmla="*/ 159 h 180"/>
                <a:gd name="T46" fmla="*/ 29 w 164"/>
                <a:gd name="T47" fmla="*/ 158 h 180"/>
                <a:gd name="T48" fmla="*/ 41 w 164"/>
                <a:gd name="T49" fmla="*/ 138 h 180"/>
                <a:gd name="T50" fmla="*/ 29 w 164"/>
                <a:gd name="T5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80">
                  <a:moveTo>
                    <a:pt x="140" y="99"/>
                  </a:moveTo>
                  <a:cubicBezTo>
                    <a:pt x="140" y="30"/>
                    <a:pt x="140" y="30"/>
                    <a:pt x="140" y="30"/>
                  </a:cubicBezTo>
                  <a:cubicBezTo>
                    <a:pt x="140" y="30"/>
                    <a:pt x="140" y="30"/>
                    <a:pt x="140" y="29"/>
                  </a:cubicBezTo>
                  <a:cubicBezTo>
                    <a:pt x="140" y="26"/>
                    <a:pt x="137" y="24"/>
                    <a:pt x="134" y="24"/>
                  </a:cubicBezTo>
                  <a:cubicBezTo>
                    <a:pt x="65" y="24"/>
                    <a:pt x="65" y="24"/>
                    <a:pt x="65" y="24"/>
                  </a:cubicBezTo>
                  <a:cubicBezTo>
                    <a:pt x="41" y="0"/>
                    <a:pt x="41" y="0"/>
                    <a:pt x="41" y="0"/>
                  </a:cubicBezTo>
                  <a:cubicBezTo>
                    <a:pt x="7" y="34"/>
                    <a:pt x="7" y="89"/>
                    <a:pt x="41" y="123"/>
                  </a:cubicBezTo>
                  <a:cubicBezTo>
                    <a:pt x="75" y="157"/>
                    <a:pt x="130" y="157"/>
                    <a:pt x="164" y="123"/>
                  </a:cubicBezTo>
                  <a:lnTo>
                    <a:pt x="140" y="99"/>
                  </a:lnTo>
                  <a:close/>
                  <a:moveTo>
                    <a:pt x="33" y="103"/>
                  </a:moveTo>
                  <a:cubicBezTo>
                    <a:pt x="3" y="49"/>
                    <a:pt x="40" y="12"/>
                    <a:pt x="40" y="12"/>
                  </a:cubicBezTo>
                  <a:cubicBezTo>
                    <a:pt x="47" y="20"/>
                    <a:pt x="47" y="20"/>
                    <a:pt x="47" y="20"/>
                  </a:cubicBezTo>
                  <a:cubicBezTo>
                    <a:pt x="47" y="20"/>
                    <a:pt x="18" y="48"/>
                    <a:pt x="33" y="103"/>
                  </a:cubicBezTo>
                  <a:close/>
                  <a:moveTo>
                    <a:pt x="128" y="87"/>
                  </a:moveTo>
                  <a:cubicBezTo>
                    <a:pt x="76" y="36"/>
                    <a:pt x="76" y="36"/>
                    <a:pt x="76" y="36"/>
                  </a:cubicBezTo>
                  <a:cubicBezTo>
                    <a:pt x="128" y="36"/>
                    <a:pt x="128" y="36"/>
                    <a:pt x="128" y="36"/>
                  </a:cubicBezTo>
                  <a:lnTo>
                    <a:pt x="128" y="87"/>
                  </a:lnTo>
                  <a:close/>
                  <a:moveTo>
                    <a:pt x="54" y="159"/>
                  </a:moveTo>
                  <a:cubicBezTo>
                    <a:pt x="53" y="149"/>
                    <a:pt x="54" y="136"/>
                    <a:pt x="40" y="136"/>
                  </a:cubicBezTo>
                  <a:cubicBezTo>
                    <a:pt x="25" y="136"/>
                    <a:pt x="26" y="149"/>
                    <a:pt x="25" y="159"/>
                  </a:cubicBezTo>
                  <a:cubicBezTo>
                    <a:pt x="17" y="178"/>
                    <a:pt x="1" y="160"/>
                    <a:pt x="0" y="180"/>
                  </a:cubicBezTo>
                  <a:cubicBezTo>
                    <a:pt x="79" y="180"/>
                    <a:pt x="79" y="180"/>
                    <a:pt x="79" y="180"/>
                  </a:cubicBezTo>
                  <a:cubicBezTo>
                    <a:pt x="78" y="160"/>
                    <a:pt x="63" y="178"/>
                    <a:pt x="54" y="159"/>
                  </a:cubicBezTo>
                  <a:close/>
                  <a:moveTo>
                    <a:pt x="29" y="158"/>
                  </a:moveTo>
                  <a:cubicBezTo>
                    <a:pt x="26" y="136"/>
                    <a:pt x="41" y="138"/>
                    <a:pt x="41" y="138"/>
                  </a:cubicBezTo>
                  <a:cubicBezTo>
                    <a:pt x="41" y="138"/>
                    <a:pt x="34" y="143"/>
                    <a:pt x="29" y="158"/>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300" name="Freeform 293"/>
            <p:cNvSpPr/>
            <p:nvPr/>
          </p:nvSpPr>
          <p:spPr bwMode="auto">
            <a:xfrm>
              <a:off x="7823200" y="4602163"/>
              <a:ext cx="341313" cy="158750"/>
            </a:xfrm>
            <a:custGeom>
              <a:avLst/>
              <a:gdLst>
                <a:gd name="T0" fmla="*/ 124 w 151"/>
                <a:gd name="T1" fmla="*/ 0 h 70"/>
                <a:gd name="T2" fmla="*/ 5 w 151"/>
                <a:gd name="T3" fmla="*/ 0 h 70"/>
                <a:gd name="T4" fmla="*/ 1 w 151"/>
                <a:gd name="T5" fmla="*/ 5 h 70"/>
                <a:gd name="T6" fmla="*/ 21 w 151"/>
                <a:gd name="T7" fmla="*/ 65 h 70"/>
                <a:gd name="T8" fmla="*/ 28 w 151"/>
                <a:gd name="T9" fmla="*/ 70 h 70"/>
                <a:gd name="T10" fmla="*/ 146 w 151"/>
                <a:gd name="T11" fmla="*/ 70 h 70"/>
                <a:gd name="T12" fmla="*/ 151 w 151"/>
                <a:gd name="T13" fmla="*/ 65 h 70"/>
                <a:gd name="T14" fmla="*/ 131 w 151"/>
                <a:gd name="T15" fmla="*/ 5 h 70"/>
                <a:gd name="T16" fmla="*/ 124 w 15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70">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301" name="Freeform 294"/>
            <p:cNvSpPr/>
            <p:nvPr/>
          </p:nvSpPr>
          <p:spPr bwMode="auto">
            <a:xfrm>
              <a:off x="7870825" y="4516438"/>
              <a:ext cx="293688" cy="193675"/>
            </a:xfrm>
            <a:custGeom>
              <a:avLst/>
              <a:gdLst>
                <a:gd name="T0" fmla="*/ 110 w 130"/>
                <a:gd name="T1" fmla="*/ 34 h 86"/>
                <a:gd name="T2" fmla="*/ 115 w 130"/>
                <a:gd name="T3" fmla="*/ 41 h 86"/>
                <a:gd name="T4" fmla="*/ 130 w 130"/>
                <a:gd name="T5" fmla="*/ 86 h 86"/>
                <a:gd name="T6" fmla="*/ 130 w 130"/>
                <a:gd name="T7" fmla="*/ 14 h 86"/>
                <a:gd name="T8" fmla="*/ 121 w 130"/>
                <a:gd name="T9" fmla="*/ 0 h 86"/>
                <a:gd name="T10" fmla="*/ 90 w 130"/>
                <a:gd name="T11" fmla="*/ 0 h 86"/>
                <a:gd name="T12" fmla="*/ 78 w 130"/>
                <a:gd name="T13" fmla="*/ 20 h 86"/>
                <a:gd name="T14" fmla="*/ 6 w 130"/>
                <a:gd name="T15" fmla="*/ 20 h 86"/>
                <a:gd name="T16" fmla="*/ 0 w 130"/>
                <a:gd name="T17" fmla="*/ 26 h 86"/>
                <a:gd name="T18" fmla="*/ 0 w 130"/>
                <a:gd name="T19" fmla="*/ 32 h 86"/>
                <a:gd name="T20" fmla="*/ 103 w 130"/>
                <a:gd name="T21" fmla="*/ 32 h 86"/>
                <a:gd name="T22" fmla="*/ 110 w 130"/>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6">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grp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77327" y="2470297"/>
            <a:ext cx="522288" cy="531812"/>
            <a:chOff x="5106988" y="2174876"/>
            <a:chExt cx="522288" cy="531812"/>
          </a:xfrm>
          <a:solidFill>
            <a:schemeClr val="bg1">
              <a:lumMod val="50000"/>
            </a:schemeClr>
          </a:solidFill>
        </p:grpSpPr>
        <p:sp>
          <p:nvSpPr>
            <p:cNvPr id="3" name="Freeform 5"/>
            <p:cNvSpPr/>
            <p:nvPr/>
          </p:nvSpPr>
          <p:spPr bwMode="auto">
            <a:xfrm>
              <a:off x="5402263" y="2262188"/>
              <a:ext cx="227013" cy="409575"/>
            </a:xfrm>
            <a:custGeom>
              <a:avLst/>
              <a:gdLst>
                <a:gd name="T0" fmla="*/ 26 w 26"/>
                <a:gd name="T1" fmla="*/ 22 h 47"/>
                <a:gd name="T2" fmla="*/ 26 w 26"/>
                <a:gd name="T3" fmla="*/ 21 h 47"/>
                <a:gd name="T4" fmla="*/ 26 w 26"/>
                <a:gd name="T5" fmla="*/ 19 h 47"/>
                <a:gd name="T6" fmla="*/ 18 w 26"/>
                <a:gd name="T7" fmla="*/ 0 h 47"/>
                <a:gd name="T8" fmla="*/ 1 w 26"/>
                <a:gd name="T9" fmla="*/ 19 h 47"/>
                <a:gd name="T10" fmla="*/ 0 w 26"/>
                <a:gd name="T11" fmla="*/ 21 h 47"/>
                <a:gd name="T12" fmla="*/ 0 w 26"/>
                <a:gd name="T13" fmla="*/ 22 h 47"/>
                <a:gd name="T14" fmla="*/ 10 w 26"/>
                <a:gd name="T15" fmla="*/ 47 h 47"/>
                <a:gd name="T16" fmla="*/ 26 w 26"/>
                <a:gd name="T1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26" y="22"/>
                  </a:moveTo>
                  <a:cubicBezTo>
                    <a:pt x="26" y="22"/>
                    <a:pt x="26" y="21"/>
                    <a:pt x="26" y="21"/>
                  </a:cubicBezTo>
                  <a:cubicBezTo>
                    <a:pt x="26" y="20"/>
                    <a:pt x="26" y="20"/>
                    <a:pt x="26" y="19"/>
                  </a:cubicBezTo>
                  <a:cubicBezTo>
                    <a:pt x="26" y="12"/>
                    <a:pt x="23" y="5"/>
                    <a:pt x="18" y="0"/>
                  </a:cubicBezTo>
                  <a:cubicBezTo>
                    <a:pt x="1" y="19"/>
                    <a:pt x="1" y="19"/>
                    <a:pt x="1" y="19"/>
                  </a:cubicBezTo>
                  <a:cubicBezTo>
                    <a:pt x="0" y="21"/>
                    <a:pt x="0" y="21"/>
                    <a:pt x="0" y="21"/>
                  </a:cubicBezTo>
                  <a:cubicBezTo>
                    <a:pt x="0" y="22"/>
                    <a:pt x="0" y="22"/>
                    <a:pt x="0" y="22"/>
                  </a:cubicBezTo>
                  <a:cubicBezTo>
                    <a:pt x="10" y="47"/>
                    <a:pt x="10" y="47"/>
                    <a:pt x="10" y="47"/>
                  </a:cubicBezTo>
                  <a:cubicBezTo>
                    <a:pt x="19" y="43"/>
                    <a:pt x="26" y="33"/>
                    <a:pt x="2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4" name="Freeform 6"/>
            <p:cNvSpPr/>
            <p:nvPr/>
          </p:nvSpPr>
          <p:spPr bwMode="auto">
            <a:xfrm>
              <a:off x="5106988" y="2462213"/>
              <a:ext cx="347663" cy="244475"/>
            </a:xfrm>
            <a:custGeom>
              <a:avLst/>
              <a:gdLst>
                <a:gd name="T0" fmla="*/ 40 w 40"/>
                <a:gd name="T1" fmla="*/ 26 h 28"/>
                <a:gd name="T2" fmla="*/ 30 w 40"/>
                <a:gd name="T3" fmla="*/ 1 h 28"/>
                <a:gd name="T4" fmla="*/ 29 w 40"/>
                <a:gd name="T5" fmla="*/ 0 h 28"/>
                <a:gd name="T6" fmla="*/ 27 w 40"/>
                <a:gd name="T7" fmla="*/ 0 h 28"/>
                <a:gd name="T8" fmla="*/ 0 w 40"/>
                <a:gd name="T9" fmla="*/ 0 h 28"/>
                <a:gd name="T10" fmla="*/ 9 w 40"/>
                <a:gd name="T11" fmla="*/ 19 h 28"/>
                <a:gd name="T12" fmla="*/ 12 w 40"/>
                <a:gd name="T13" fmla="*/ 21 h 28"/>
                <a:gd name="T14" fmla="*/ 30 w 40"/>
                <a:gd name="T15" fmla="*/ 28 h 28"/>
                <a:gd name="T16" fmla="*/ 40 w 40"/>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8">
                  <a:moveTo>
                    <a:pt x="40" y="26"/>
                  </a:moveTo>
                  <a:cubicBezTo>
                    <a:pt x="30" y="1"/>
                    <a:pt x="30" y="1"/>
                    <a:pt x="30" y="1"/>
                  </a:cubicBezTo>
                  <a:cubicBezTo>
                    <a:pt x="29" y="0"/>
                    <a:pt x="29" y="0"/>
                    <a:pt x="29" y="0"/>
                  </a:cubicBezTo>
                  <a:cubicBezTo>
                    <a:pt x="27" y="0"/>
                    <a:pt x="27" y="0"/>
                    <a:pt x="27" y="0"/>
                  </a:cubicBezTo>
                  <a:cubicBezTo>
                    <a:pt x="0" y="0"/>
                    <a:pt x="0" y="0"/>
                    <a:pt x="0" y="0"/>
                  </a:cubicBezTo>
                  <a:cubicBezTo>
                    <a:pt x="1" y="7"/>
                    <a:pt x="4" y="14"/>
                    <a:pt x="9" y="19"/>
                  </a:cubicBezTo>
                  <a:cubicBezTo>
                    <a:pt x="10" y="20"/>
                    <a:pt x="11" y="21"/>
                    <a:pt x="12" y="21"/>
                  </a:cubicBezTo>
                  <a:cubicBezTo>
                    <a:pt x="17" y="25"/>
                    <a:pt x="23" y="28"/>
                    <a:pt x="30" y="28"/>
                  </a:cubicBezTo>
                  <a:cubicBezTo>
                    <a:pt x="33" y="28"/>
                    <a:pt x="36" y="27"/>
                    <a:pt x="4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5" name="Freeform 7"/>
            <p:cNvSpPr/>
            <p:nvPr/>
          </p:nvSpPr>
          <p:spPr bwMode="auto">
            <a:xfrm>
              <a:off x="5116513" y="2174876"/>
              <a:ext cx="417513" cy="244475"/>
            </a:xfrm>
            <a:custGeom>
              <a:avLst/>
              <a:gdLst>
                <a:gd name="T0" fmla="*/ 29 w 48"/>
                <a:gd name="T1" fmla="*/ 0 h 28"/>
                <a:gd name="T2" fmla="*/ 21 w 48"/>
                <a:gd name="T3" fmla="*/ 2 h 28"/>
                <a:gd name="T4" fmla="*/ 18 w 48"/>
                <a:gd name="T5" fmla="*/ 3 h 28"/>
                <a:gd name="T6" fmla="*/ 4 w 48"/>
                <a:gd name="T7" fmla="*/ 15 h 28"/>
                <a:gd name="T8" fmla="*/ 27 w 48"/>
                <a:gd name="T9" fmla="*/ 15 h 28"/>
                <a:gd name="T10" fmla="*/ 28 w 48"/>
                <a:gd name="T11" fmla="*/ 16 h 28"/>
                <a:gd name="T12" fmla="*/ 28 w 48"/>
                <a:gd name="T13" fmla="*/ 17 h 28"/>
                <a:gd name="T14" fmla="*/ 27 w 48"/>
                <a:gd name="T15" fmla="*/ 18 h 28"/>
                <a:gd name="T16" fmla="*/ 2 w 48"/>
                <a:gd name="T17" fmla="*/ 18 h 28"/>
                <a:gd name="T18" fmla="*/ 2 w 48"/>
                <a:gd name="T19" fmla="*/ 21 h 28"/>
                <a:gd name="T20" fmla="*/ 24 w 48"/>
                <a:gd name="T21" fmla="*/ 21 h 28"/>
                <a:gd name="T22" fmla="*/ 25 w 48"/>
                <a:gd name="T23" fmla="*/ 21 h 28"/>
                <a:gd name="T24" fmla="*/ 25 w 48"/>
                <a:gd name="T25" fmla="*/ 23 h 28"/>
                <a:gd name="T26" fmla="*/ 24 w 48"/>
                <a:gd name="T27" fmla="*/ 23 h 28"/>
                <a:gd name="T28" fmla="*/ 1 w 48"/>
                <a:gd name="T29" fmla="*/ 23 h 28"/>
                <a:gd name="T30" fmla="*/ 0 w 48"/>
                <a:gd name="T31" fmla="*/ 28 h 28"/>
                <a:gd name="T32" fmla="*/ 28 w 48"/>
                <a:gd name="T33" fmla="*/ 28 h 28"/>
                <a:gd name="T34" fmla="*/ 30 w 48"/>
                <a:gd name="T35" fmla="*/ 28 h 28"/>
                <a:gd name="T36" fmla="*/ 31 w 48"/>
                <a:gd name="T37" fmla="*/ 27 h 28"/>
                <a:gd name="T38" fmla="*/ 48 w 48"/>
                <a:gd name="T39" fmla="*/ 7 h 28"/>
                <a:gd name="T40" fmla="*/ 29 w 48"/>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8">
                  <a:moveTo>
                    <a:pt x="29" y="0"/>
                  </a:moveTo>
                  <a:cubicBezTo>
                    <a:pt x="27" y="0"/>
                    <a:pt x="24" y="1"/>
                    <a:pt x="21" y="2"/>
                  </a:cubicBezTo>
                  <a:cubicBezTo>
                    <a:pt x="20" y="2"/>
                    <a:pt x="19" y="2"/>
                    <a:pt x="18" y="3"/>
                  </a:cubicBezTo>
                  <a:cubicBezTo>
                    <a:pt x="12" y="5"/>
                    <a:pt x="7" y="10"/>
                    <a:pt x="4" y="15"/>
                  </a:cubicBezTo>
                  <a:cubicBezTo>
                    <a:pt x="27" y="15"/>
                    <a:pt x="27" y="15"/>
                    <a:pt x="27" y="15"/>
                  </a:cubicBezTo>
                  <a:cubicBezTo>
                    <a:pt x="27" y="15"/>
                    <a:pt x="28" y="16"/>
                    <a:pt x="28" y="16"/>
                  </a:cubicBezTo>
                  <a:cubicBezTo>
                    <a:pt x="28" y="17"/>
                    <a:pt x="28" y="17"/>
                    <a:pt x="28" y="17"/>
                  </a:cubicBezTo>
                  <a:cubicBezTo>
                    <a:pt x="28" y="18"/>
                    <a:pt x="27" y="18"/>
                    <a:pt x="27" y="18"/>
                  </a:cubicBezTo>
                  <a:cubicBezTo>
                    <a:pt x="2" y="18"/>
                    <a:pt x="2" y="18"/>
                    <a:pt x="2" y="18"/>
                  </a:cubicBezTo>
                  <a:cubicBezTo>
                    <a:pt x="2" y="19"/>
                    <a:pt x="2" y="20"/>
                    <a:pt x="2" y="21"/>
                  </a:cubicBezTo>
                  <a:cubicBezTo>
                    <a:pt x="24" y="21"/>
                    <a:pt x="24" y="21"/>
                    <a:pt x="24" y="21"/>
                  </a:cubicBezTo>
                  <a:cubicBezTo>
                    <a:pt x="25" y="21"/>
                    <a:pt x="25" y="21"/>
                    <a:pt x="25" y="21"/>
                  </a:cubicBezTo>
                  <a:cubicBezTo>
                    <a:pt x="25" y="23"/>
                    <a:pt x="25" y="23"/>
                    <a:pt x="25" y="23"/>
                  </a:cubicBezTo>
                  <a:cubicBezTo>
                    <a:pt x="25" y="23"/>
                    <a:pt x="25" y="23"/>
                    <a:pt x="24" y="23"/>
                  </a:cubicBezTo>
                  <a:cubicBezTo>
                    <a:pt x="1" y="23"/>
                    <a:pt x="1" y="23"/>
                    <a:pt x="1" y="23"/>
                  </a:cubicBezTo>
                  <a:cubicBezTo>
                    <a:pt x="0" y="25"/>
                    <a:pt x="0" y="27"/>
                    <a:pt x="0" y="28"/>
                  </a:cubicBezTo>
                  <a:cubicBezTo>
                    <a:pt x="28" y="28"/>
                    <a:pt x="28" y="28"/>
                    <a:pt x="28" y="28"/>
                  </a:cubicBezTo>
                  <a:cubicBezTo>
                    <a:pt x="30" y="28"/>
                    <a:pt x="30" y="28"/>
                    <a:pt x="30" y="28"/>
                  </a:cubicBezTo>
                  <a:cubicBezTo>
                    <a:pt x="31" y="27"/>
                    <a:pt x="31" y="27"/>
                    <a:pt x="31" y="27"/>
                  </a:cubicBezTo>
                  <a:cubicBezTo>
                    <a:pt x="48" y="7"/>
                    <a:pt x="48" y="7"/>
                    <a:pt x="48" y="7"/>
                  </a:cubicBezTo>
                  <a:cubicBezTo>
                    <a:pt x="43" y="3"/>
                    <a:pt x="37"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grpSp>
        <p:nvGrpSpPr>
          <p:cNvPr id="6" name="组合 5"/>
          <p:cNvGrpSpPr/>
          <p:nvPr/>
        </p:nvGrpSpPr>
        <p:grpSpPr>
          <a:xfrm>
            <a:off x="1070463" y="1474935"/>
            <a:ext cx="330200" cy="698501"/>
            <a:chOff x="1000125" y="1179513"/>
            <a:chExt cx="330200" cy="698501"/>
          </a:xfrm>
          <a:solidFill>
            <a:schemeClr val="bg1">
              <a:lumMod val="50000"/>
            </a:schemeClr>
          </a:solidFill>
        </p:grpSpPr>
        <p:sp>
          <p:nvSpPr>
            <p:cNvPr id="7" name="Freeform 8"/>
            <p:cNvSpPr/>
            <p:nvPr/>
          </p:nvSpPr>
          <p:spPr bwMode="auto">
            <a:xfrm>
              <a:off x="1174750" y="1371601"/>
              <a:ext cx="155575" cy="227013"/>
            </a:xfrm>
            <a:custGeom>
              <a:avLst/>
              <a:gdLst>
                <a:gd name="T0" fmla="*/ 3 w 18"/>
                <a:gd name="T1" fmla="*/ 10 h 26"/>
                <a:gd name="T2" fmla="*/ 5 w 18"/>
                <a:gd name="T3" fmla="*/ 16 h 26"/>
                <a:gd name="T4" fmla="*/ 0 w 18"/>
                <a:gd name="T5" fmla="*/ 22 h 26"/>
                <a:gd name="T6" fmla="*/ 0 w 18"/>
                <a:gd name="T7" fmla="*/ 26 h 26"/>
                <a:gd name="T8" fmla="*/ 18 w 18"/>
                <a:gd name="T9" fmla="*/ 26 h 26"/>
                <a:gd name="T10" fmla="*/ 11 w 18"/>
                <a:gd name="T11" fmla="*/ 8 h 26"/>
                <a:gd name="T12" fmla="*/ 0 w 18"/>
                <a:gd name="T13" fmla="*/ 0 h 26"/>
                <a:gd name="T14" fmla="*/ 0 w 18"/>
                <a:gd name="T15" fmla="*/ 8 h 26"/>
                <a:gd name="T16" fmla="*/ 3 w 18"/>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3" y="10"/>
                  </a:moveTo>
                  <a:cubicBezTo>
                    <a:pt x="4" y="12"/>
                    <a:pt x="5" y="14"/>
                    <a:pt x="5" y="16"/>
                  </a:cubicBezTo>
                  <a:cubicBezTo>
                    <a:pt x="5" y="19"/>
                    <a:pt x="3" y="22"/>
                    <a:pt x="0" y="22"/>
                  </a:cubicBezTo>
                  <a:cubicBezTo>
                    <a:pt x="0" y="26"/>
                    <a:pt x="0" y="26"/>
                    <a:pt x="0" y="26"/>
                  </a:cubicBezTo>
                  <a:cubicBezTo>
                    <a:pt x="18" y="26"/>
                    <a:pt x="18" y="26"/>
                    <a:pt x="18" y="26"/>
                  </a:cubicBezTo>
                  <a:cubicBezTo>
                    <a:pt x="17" y="19"/>
                    <a:pt x="15" y="13"/>
                    <a:pt x="11" y="8"/>
                  </a:cubicBezTo>
                  <a:cubicBezTo>
                    <a:pt x="8" y="3"/>
                    <a:pt x="4" y="0"/>
                    <a:pt x="0" y="0"/>
                  </a:cubicBezTo>
                  <a:cubicBezTo>
                    <a:pt x="0" y="8"/>
                    <a:pt x="0" y="8"/>
                    <a:pt x="0" y="8"/>
                  </a:cubicBezTo>
                  <a:cubicBezTo>
                    <a:pt x="2" y="8"/>
                    <a:pt x="3"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8" name="Freeform 9"/>
            <p:cNvSpPr/>
            <p:nvPr/>
          </p:nvSpPr>
          <p:spPr bwMode="auto">
            <a:xfrm>
              <a:off x="1157288" y="1346201"/>
              <a:ext cx="7938"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9" name="Freeform 10"/>
            <p:cNvSpPr>
              <a:spLocks noEditPoints="1"/>
            </p:cNvSpPr>
            <p:nvPr/>
          </p:nvSpPr>
          <p:spPr bwMode="auto">
            <a:xfrm>
              <a:off x="1000125" y="1625601"/>
              <a:ext cx="330200" cy="252413"/>
            </a:xfrm>
            <a:custGeom>
              <a:avLst/>
              <a:gdLst>
                <a:gd name="T0" fmla="*/ 0 w 38"/>
                <a:gd name="T1" fmla="*/ 0 h 29"/>
                <a:gd name="T2" fmla="*/ 0 w 38"/>
                <a:gd name="T3" fmla="*/ 3 h 29"/>
                <a:gd name="T4" fmla="*/ 6 w 38"/>
                <a:gd name="T5" fmla="*/ 22 h 29"/>
                <a:gd name="T6" fmla="*/ 19 w 38"/>
                <a:gd name="T7" fmla="*/ 29 h 29"/>
                <a:gd name="T8" fmla="*/ 33 w 38"/>
                <a:gd name="T9" fmla="*/ 22 h 29"/>
                <a:gd name="T10" fmla="*/ 38 w 38"/>
                <a:gd name="T11" fmla="*/ 3 h 29"/>
                <a:gd name="T12" fmla="*/ 38 w 38"/>
                <a:gd name="T13" fmla="*/ 0 h 29"/>
                <a:gd name="T14" fmla="*/ 0 w 38"/>
                <a:gd name="T15" fmla="*/ 0 h 29"/>
                <a:gd name="T16" fmla="*/ 22 w 38"/>
                <a:gd name="T17" fmla="*/ 23 h 29"/>
                <a:gd name="T18" fmla="*/ 22 w 38"/>
                <a:gd name="T19" fmla="*/ 23 h 29"/>
                <a:gd name="T20" fmla="*/ 22 w 38"/>
                <a:gd name="T21" fmla="*/ 23 h 29"/>
                <a:gd name="T22" fmla="*/ 21 w 38"/>
                <a:gd name="T23" fmla="*/ 22 h 29"/>
                <a:gd name="T24" fmla="*/ 22 w 38"/>
                <a:gd name="T25" fmla="*/ 21 h 29"/>
                <a:gd name="T26" fmla="*/ 34 w 38"/>
                <a:gd name="T27" fmla="*/ 6 h 29"/>
                <a:gd name="T28" fmla="*/ 34 w 38"/>
                <a:gd name="T29" fmla="*/ 5 h 29"/>
                <a:gd name="T30" fmla="*/ 35 w 38"/>
                <a:gd name="T31" fmla="*/ 4 h 29"/>
                <a:gd name="T32" fmla="*/ 36 w 38"/>
                <a:gd name="T33" fmla="*/ 5 h 29"/>
                <a:gd name="T34" fmla="*/ 36 w 38"/>
                <a:gd name="T35" fmla="*/ 6 h 29"/>
                <a:gd name="T36" fmla="*/ 22 w 38"/>
                <a:gd name="T3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8">
                  <a:moveTo>
                    <a:pt x="0" y="0"/>
                  </a:moveTo>
                  <a:cubicBezTo>
                    <a:pt x="0" y="1"/>
                    <a:pt x="0" y="2"/>
                    <a:pt x="0" y="3"/>
                  </a:cubicBezTo>
                  <a:cubicBezTo>
                    <a:pt x="0" y="11"/>
                    <a:pt x="2" y="17"/>
                    <a:pt x="6" y="22"/>
                  </a:cubicBezTo>
                  <a:cubicBezTo>
                    <a:pt x="9" y="26"/>
                    <a:pt x="14" y="29"/>
                    <a:pt x="19" y="29"/>
                  </a:cubicBezTo>
                  <a:cubicBezTo>
                    <a:pt x="24" y="29"/>
                    <a:pt x="29" y="26"/>
                    <a:pt x="33" y="22"/>
                  </a:cubicBezTo>
                  <a:cubicBezTo>
                    <a:pt x="36" y="17"/>
                    <a:pt x="38" y="11"/>
                    <a:pt x="38" y="3"/>
                  </a:cubicBezTo>
                  <a:cubicBezTo>
                    <a:pt x="38" y="2"/>
                    <a:pt x="38" y="1"/>
                    <a:pt x="38" y="0"/>
                  </a:cubicBezTo>
                  <a:lnTo>
                    <a:pt x="0" y="0"/>
                  </a:lnTo>
                  <a:close/>
                  <a:moveTo>
                    <a:pt x="22" y="23"/>
                  </a:moveTo>
                  <a:cubicBezTo>
                    <a:pt x="22" y="23"/>
                    <a:pt x="22" y="23"/>
                    <a:pt x="22" y="23"/>
                  </a:cubicBezTo>
                  <a:cubicBezTo>
                    <a:pt x="22" y="23"/>
                    <a:pt x="22" y="23"/>
                    <a:pt x="22" y="23"/>
                  </a:cubicBezTo>
                  <a:cubicBezTo>
                    <a:pt x="21" y="23"/>
                    <a:pt x="21" y="22"/>
                    <a:pt x="21" y="22"/>
                  </a:cubicBezTo>
                  <a:cubicBezTo>
                    <a:pt x="21" y="21"/>
                    <a:pt x="21" y="21"/>
                    <a:pt x="22" y="21"/>
                  </a:cubicBezTo>
                  <a:cubicBezTo>
                    <a:pt x="28" y="21"/>
                    <a:pt x="34" y="14"/>
                    <a:pt x="34" y="6"/>
                  </a:cubicBezTo>
                  <a:cubicBezTo>
                    <a:pt x="34" y="5"/>
                    <a:pt x="34" y="5"/>
                    <a:pt x="34" y="5"/>
                  </a:cubicBezTo>
                  <a:cubicBezTo>
                    <a:pt x="34" y="5"/>
                    <a:pt x="34" y="4"/>
                    <a:pt x="35" y="4"/>
                  </a:cubicBezTo>
                  <a:cubicBezTo>
                    <a:pt x="35" y="4"/>
                    <a:pt x="36" y="5"/>
                    <a:pt x="36" y="5"/>
                  </a:cubicBezTo>
                  <a:cubicBezTo>
                    <a:pt x="36" y="6"/>
                    <a:pt x="36" y="6"/>
                    <a:pt x="36" y="6"/>
                  </a:cubicBezTo>
                  <a:cubicBezTo>
                    <a:pt x="36" y="15"/>
                    <a:pt x="30" y="23"/>
                    <a:pt x="2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0" name="Freeform 11"/>
            <p:cNvSpPr/>
            <p:nvPr/>
          </p:nvSpPr>
          <p:spPr bwMode="auto">
            <a:xfrm>
              <a:off x="1000125" y="1371601"/>
              <a:ext cx="157163" cy="227013"/>
            </a:xfrm>
            <a:custGeom>
              <a:avLst/>
              <a:gdLst>
                <a:gd name="T0" fmla="*/ 13 w 18"/>
                <a:gd name="T1" fmla="*/ 16 h 26"/>
                <a:gd name="T2" fmla="*/ 15 w 18"/>
                <a:gd name="T3" fmla="*/ 10 h 26"/>
                <a:gd name="T4" fmla="*/ 18 w 18"/>
                <a:gd name="T5" fmla="*/ 8 h 26"/>
                <a:gd name="T6" fmla="*/ 18 w 18"/>
                <a:gd name="T7" fmla="*/ 0 h 26"/>
                <a:gd name="T8" fmla="*/ 7 w 18"/>
                <a:gd name="T9" fmla="*/ 8 h 26"/>
                <a:gd name="T10" fmla="*/ 0 w 18"/>
                <a:gd name="T11" fmla="*/ 26 h 26"/>
                <a:gd name="T12" fmla="*/ 18 w 18"/>
                <a:gd name="T13" fmla="*/ 26 h 26"/>
                <a:gd name="T14" fmla="*/ 18 w 18"/>
                <a:gd name="T15" fmla="*/ 22 h 26"/>
                <a:gd name="T16" fmla="*/ 13 w 18"/>
                <a:gd name="T1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3" y="16"/>
                  </a:moveTo>
                  <a:cubicBezTo>
                    <a:pt x="13" y="14"/>
                    <a:pt x="14" y="12"/>
                    <a:pt x="15" y="10"/>
                  </a:cubicBezTo>
                  <a:cubicBezTo>
                    <a:pt x="15" y="9"/>
                    <a:pt x="16" y="8"/>
                    <a:pt x="18" y="8"/>
                  </a:cubicBezTo>
                  <a:cubicBezTo>
                    <a:pt x="18" y="0"/>
                    <a:pt x="18" y="0"/>
                    <a:pt x="18" y="0"/>
                  </a:cubicBezTo>
                  <a:cubicBezTo>
                    <a:pt x="14" y="0"/>
                    <a:pt x="10" y="3"/>
                    <a:pt x="7" y="8"/>
                  </a:cubicBezTo>
                  <a:cubicBezTo>
                    <a:pt x="3" y="13"/>
                    <a:pt x="1" y="20"/>
                    <a:pt x="0" y="26"/>
                  </a:cubicBezTo>
                  <a:cubicBezTo>
                    <a:pt x="18" y="26"/>
                    <a:pt x="18" y="26"/>
                    <a:pt x="18" y="26"/>
                  </a:cubicBezTo>
                  <a:cubicBezTo>
                    <a:pt x="18" y="22"/>
                    <a:pt x="18" y="22"/>
                    <a:pt x="18" y="22"/>
                  </a:cubicBezTo>
                  <a:cubicBezTo>
                    <a:pt x="15" y="22"/>
                    <a:pt x="13" y="19"/>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1" name="Freeform 12"/>
            <p:cNvSpPr/>
            <p:nvPr/>
          </p:nvSpPr>
          <p:spPr bwMode="auto">
            <a:xfrm>
              <a:off x="1165225" y="1346201"/>
              <a:ext cx="9525"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2" name="Freeform 13"/>
            <p:cNvSpPr/>
            <p:nvPr/>
          </p:nvSpPr>
          <p:spPr bwMode="auto">
            <a:xfrm>
              <a:off x="1087438" y="1179513"/>
              <a:ext cx="104775" cy="166688"/>
            </a:xfrm>
            <a:custGeom>
              <a:avLst/>
              <a:gdLst>
                <a:gd name="T0" fmla="*/ 2 w 12"/>
                <a:gd name="T1" fmla="*/ 8 h 19"/>
                <a:gd name="T2" fmla="*/ 8 w 12"/>
                <a:gd name="T3" fmla="*/ 10 h 19"/>
                <a:gd name="T4" fmla="*/ 10 w 12"/>
                <a:gd name="T5" fmla="*/ 11 h 19"/>
                <a:gd name="T6" fmla="*/ 10 w 12"/>
                <a:gd name="T7" fmla="*/ 12 h 19"/>
                <a:gd name="T8" fmla="*/ 8 w 12"/>
                <a:gd name="T9" fmla="*/ 17 h 19"/>
                <a:gd name="T10" fmla="*/ 8 w 12"/>
                <a:gd name="T11" fmla="*/ 19 h 19"/>
                <a:gd name="T12" fmla="*/ 9 w 12"/>
                <a:gd name="T13" fmla="*/ 19 h 19"/>
                <a:gd name="T14" fmla="*/ 10 w 12"/>
                <a:gd name="T15" fmla="*/ 18 h 19"/>
                <a:gd name="T16" fmla="*/ 10 w 12"/>
                <a:gd name="T17" fmla="*/ 18 h 19"/>
                <a:gd name="T18" fmla="*/ 12 w 12"/>
                <a:gd name="T19" fmla="*/ 12 h 19"/>
                <a:gd name="T20" fmla="*/ 10 w 12"/>
                <a:gd name="T21" fmla="*/ 9 h 19"/>
                <a:gd name="T22" fmla="*/ 5 w 12"/>
                <a:gd name="T23" fmla="*/ 7 h 19"/>
                <a:gd name="T24" fmla="*/ 3 w 12"/>
                <a:gd name="T25" fmla="*/ 7 h 19"/>
                <a:gd name="T26" fmla="*/ 2 w 12"/>
                <a:gd name="T27" fmla="*/ 5 h 19"/>
                <a:gd name="T28" fmla="*/ 4 w 12"/>
                <a:gd name="T29" fmla="*/ 1 h 19"/>
                <a:gd name="T30" fmla="*/ 3 w 12"/>
                <a:gd name="T31" fmla="*/ 0 h 19"/>
                <a:gd name="T32" fmla="*/ 2 w 12"/>
                <a:gd name="T33" fmla="*/ 0 h 19"/>
                <a:gd name="T34" fmla="*/ 0 w 12"/>
                <a:gd name="T35" fmla="*/ 5 h 19"/>
                <a:gd name="T36" fmla="*/ 2 w 12"/>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9">
                  <a:moveTo>
                    <a:pt x="2" y="8"/>
                  </a:moveTo>
                  <a:cubicBezTo>
                    <a:pt x="4" y="9"/>
                    <a:pt x="6" y="10"/>
                    <a:pt x="8" y="10"/>
                  </a:cubicBezTo>
                  <a:cubicBezTo>
                    <a:pt x="8" y="10"/>
                    <a:pt x="9" y="11"/>
                    <a:pt x="10" y="11"/>
                  </a:cubicBezTo>
                  <a:cubicBezTo>
                    <a:pt x="10" y="11"/>
                    <a:pt x="10" y="12"/>
                    <a:pt x="10" y="12"/>
                  </a:cubicBezTo>
                  <a:cubicBezTo>
                    <a:pt x="10" y="13"/>
                    <a:pt x="10" y="15"/>
                    <a:pt x="8" y="17"/>
                  </a:cubicBezTo>
                  <a:cubicBezTo>
                    <a:pt x="8" y="18"/>
                    <a:pt x="8" y="18"/>
                    <a:pt x="8" y="19"/>
                  </a:cubicBezTo>
                  <a:cubicBezTo>
                    <a:pt x="9" y="19"/>
                    <a:pt x="9" y="19"/>
                    <a:pt x="9" y="19"/>
                  </a:cubicBezTo>
                  <a:cubicBezTo>
                    <a:pt x="10" y="18"/>
                    <a:pt x="10" y="18"/>
                    <a:pt x="10" y="18"/>
                  </a:cubicBezTo>
                  <a:cubicBezTo>
                    <a:pt x="10" y="18"/>
                    <a:pt x="10" y="18"/>
                    <a:pt x="10" y="18"/>
                  </a:cubicBezTo>
                  <a:cubicBezTo>
                    <a:pt x="11" y="16"/>
                    <a:pt x="12" y="14"/>
                    <a:pt x="12" y="12"/>
                  </a:cubicBezTo>
                  <a:cubicBezTo>
                    <a:pt x="12" y="11"/>
                    <a:pt x="11" y="10"/>
                    <a:pt x="10" y="9"/>
                  </a:cubicBezTo>
                  <a:cubicBezTo>
                    <a:pt x="8" y="8"/>
                    <a:pt x="6" y="8"/>
                    <a:pt x="5" y="7"/>
                  </a:cubicBezTo>
                  <a:cubicBezTo>
                    <a:pt x="4" y="7"/>
                    <a:pt x="3" y="7"/>
                    <a:pt x="3" y="7"/>
                  </a:cubicBezTo>
                  <a:cubicBezTo>
                    <a:pt x="2" y="6"/>
                    <a:pt x="2" y="6"/>
                    <a:pt x="2" y="5"/>
                  </a:cubicBezTo>
                  <a:cubicBezTo>
                    <a:pt x="2" y="4"/>
                    <a:pt x="2" y="3"/>
                    <a:pt x="4" y="1"/>
                  </a:cubicBezTo>
                  <a:cubicBezTo>
                    <a:pt x="4" y="1"/>
                    <a:pt x="4" y="0"/>
                    <a:pt x="3" y="0"/>
                  </a:cubicBezTo>
                  <a:cubicBezTo>
                    <a:pt x="3" y="0"/>
                    <a:pt x="2" y="0"/>
                    <a:pt x="2" y="0"/>
                  </a:cubicBezTo>
                  <a:cubicBezTo>
                    <a:pt x="1" y="2"/>
                    <a:pt x="0" y="4"/>
                    <a:pt x="0" y="5"/>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grpSp>
        <p:nvGrpSpPr>
          <p:cNvPr id="13" name="组合 12"/>
          <p:cNvGrpSpPr/>
          <p:nvPr/>
        </p:nvGrpSpPr>
        <p:grpSpPr>
          <a:xfrm>
            <a:off x="2115039" y="1536847"/>
            <a:ext cx="339725" cy="576263"/>
            <a:chOff x="2044700" y="1241426"/>
            <a:chExt cx="339725" cy="576263"/>
          </a:xfrm>
          <a:solidFill>
            <a:schemeClr val="bg1">
              <a:lumMod val="50000"/>
            </a:schemeClr>
          </a:solidFill>
        </p:grpSpPr>
        <p:sp>
          <p:nvSpPr>
            <p:cNvPr id="14" name="Freeform 14"/>
            <p:cNvSpPr/>
            <p:nvPr/>
          </p:nvSpPr>
          <p:spPr bwMode="auto">
            <a:xfrm>
              <a:off x="2217738" y="1328738"/>
              <a:ext cx="17463" cy="42863"/>
            </a:xfrm>
            <a:custGeom>
              <a:avLst/>
              <a:gdLst>
                <a:gd name="T0" fmla="*/ 6 w 11"/>
                <a:gd name="T1" fmla="*/ 5 h 27"/>
                <a:gd name="T2" fmla="*/ 6 w 11"/>
                <a:gd name="T3" fmla="*/ 5 h 27"/>
                <a:gd name="T4" fmla="*/ 0 w 11"/>
                <a:gd name="T5" fmla="*/ 11 h 27"/>
                <a:gd name="T6" fmla="*/ 0 w 11"/>
                <a:gd name="T7" fmla="*/ 5 h 27"/>
                <a:gd name="T8" fmla="*/ 6 w 11"/>
                <a:gd name="T9" fmla="*/ 0 h 27"/>
                <a:gd name="T10" fmla="*/ 11 w 11"/>
                <a:gd name="T11" fmla="*/ 0 h 27"/>
                <a:gd name="T12" fmla="*/ 11 w 11"/>
                <a:gd name="T13" fmla="*/ 27 h 27"/>
                <a:gd name="T14" fmla="*/ 6 w 11"/>
                <a:gd name="T15" fmla="*/ 27 h 27"/>
                <a:gd name="T16" fmla="*/ 6 w 11"/>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7">
                  <a:moveTo>
                    <a:pt x="6" y="5"/>
                  </a:moveTo>
                  <a:lnTo>
                    <a:pt x="6" y="5"/>
                  </a:lnTo>
                  <a:lnTo>
                    <a:pt x="0" y="11"/>
                  </a:lnTo>
                  <a:lnTo>
                    <a:pt x="0" y="5"/>
                  </a:lnTo>
                  <a:lnTo>
                    <a:pt x="6" y="0"/>
                  </a:lnTo>
                  <a:lnTo>
                    <a:pt x="11" y="0"/>
                  </a:lnTo>
                  <a:lnTo>
                    <a:pt x="11" y="27"/>
                  </a:lnTo>
                  <a:lnTo>
                    <a:pt x="6" y="27"/>
                  </a:ln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5" name="Freeform 15"/>
            <p:cNvSpPr>
              <a:spLocks noEditPoints="1"/>
            </p:cNvSpPr>
            <p:nvPr/>
          </p:nvSpPr>
          <p:spPr bwMode="auto">
            <a:xfrm>
              <a:off x="2252663" y="1328738"/>
              <a:ext cx="34925" cy="42863"/>
            </a:xfrm>
            <a:custGeom>
              <a:avLst/>
              <a:gdLst>
                <a:gd name="T0" fmla="*/ 4 w 4"/>
                <a:gd name="T1" fmla="*/ 3 h 5"/>
                <a:gd name="T2" fmla="*/ 2 w 4"/>
                <a:gd name="T3" fmla="*/ 5 h 5"/>
                <a:gd name="T4" fmla="*/ 0 w 4"/>
                <a:gd name="T5" fmla="*/ 3 h 5"/>
                <a:gd name="T6" fmla="*/ 2 w 4"/>
                <a:gd name="T7" fmla="*/ 0 h 5"/>
                <a:gd name="T8" fmla="*/ 4 w 4"/>
                <a:gd name="T9" fmla="*/ 3 h 5"/>
                <a:gd name="T10" fmla="*/ 1 w 4"/>
                <a:gd name="T11" fmla="*/ 3 h 5"/>
                <a:gd name="T12" fmla="*/ 2 w 4"/>
                <a:gd name="T13" fmla="*/ 5 h 5"/>
                <a:gd name="T14" fmla="*/ 3 w 4"/>
                <a:gd name="T15" fmla="*/ 3 h 5"/>
                <a:gd name="T16" fmla="*/ 2 w 4"/>
                <a:gd name="T17" fmla="*/ 1 h 5"/>
                <a:gd name="T18" fmla="*/ 1 w 4"/>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3"/>
                  </a:moveTo>
                  <a:cubicBezTo>
                    <a:pt x="4" y="4"/>
                    <a:pt x="3" y="5"/>
                    <a:pt x="2" y="5"/>
                  </a:cubicBezTo>
                  <a:cubicBezTo>
                    <a:pt x="1" y="5"/>
                    <a:pt x="0" y="4"/>
                    <a:pt x="0" y="3"/>
                  </a:cubicBezTo>
                  <a:cubicBezTo>
                    <a:pt x="0" y="1"/>
                    <a:pt x="1" y="0"/>
                    <a:pt x="2" y="0"/>
                  </a:cubicBezTo>
                  <a:cubicBezTo>
                    <a:pt x="4" y="0"/>
                    <a:pt x="4" y="1"/>
                    <a:pt x="4" y="3"/>
                  </a:cubicBezTo>
                  <a:close/>
                  <a:moveTo>
                    <a:pt x="1" y="3"/>
                  </a:moveTo>
                  <a:cubicBezTo>
                    <a:pt x="1" y="4"/>
                    <a:pt x="2" y="5"/>
                    <a:pt x="2" y="5"/>
                  </a:cubicBezTo>
                  <a:cubicBezTo>
                    <a:pt x="3" y="5"/>
                    <a:pt x="3" y="4"/>
                    <a:pt x="3" y="3"/>
                  </a:cubicBezTo>
                  <a:cubicBezTo>
                    <a:pt x="3" y="2"/>
                    <a:pt x="3" y="1"/>
                    <a:pt x="2" y="1"/>
                  </a:cubicBezTo>
                  <a:cubicBezTo>
                    <a:pt x="2" y="1"/>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6" name="Freeform 16"/>
            <p:cNvSpPr>
              <a:spLocks noEditPoints="1"/>
            </p:cNvSpPr>
            <p:nvPr/>
          </p:nvSpPr>
          <p:spPr bwMode="auto">
            <a:xfrm>
              <a:off x="2297113" y="1328738"/>
              <a:ext cx="34925" cy="42863"/>
            </a:xfrm>
            <a:custGeom>
              <a:avLst/>
              <a:gdLst>
                <a:gd name="T0" fmla="*/ 4 w 4"/>
                <a:gd name="T1" fmla="*/ 3 h 5"/>
                <a:gd name="T2" fmla="*/ 2 w 4"/>
                <a:gd name="T3" fmla="*/ 5 h 5"/>
                <a:gd name="T4" fmla="*/ 0 w 4"/>
                <a:gd name="T5" fmla="*/ 3 h 5"/>
                <a:gd name="T6" fmla="*/ 2 w 4"/>
                <a:gd name="T7" fmla="*/ 0 h 5"/>
                <a:gd name="T8" fmla="*/ 4 w 4"/>
                <a:gd name="T9" fmla="*/ 3 h 5"/>
                <a:gd name="T10" fmla="*/ 1 w 4"/>
                <a:gd name="T11" fmla="*/ 3 h 5"/>
                <a:gd name="T12" fmla="*/ 2 w 4"/>
                <a:gd name="T13" fmla="*/ 5 h 5"/>
                <a:gd name="T14" fmla="*/ 3 w 4"/>
                <a:gd name="T15" fmla="*/ 3 h 5"/>
                <a:gd name="T16" fmla="*/ 2 w 4"/>
                <a:gd name="T17" fmla="*/ 1 h 5"/>
                <a:gd name="T18" fmla="*/ 1 w 4"/>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3"/>
                  </a:moveTo>
                  <a:cubicBezTo>
                    <a:pt x="4" y="4"/>
                    <a:pt x="3" y="5"/>
                    <a:pt x="2" y="5"/>
                  </a:cubicBezTo>
                  <a:cubicBezTo>
                    <a:pt x="0" y="5"/>
                    <a:pt x="0" y="4"/>
                    <a:pt x="0" y="3"/>
                  </a:cubicBezTo>
                  <a:cubicBezTo>
                    <a:pt x="0" y="1"/>
                    <a:pt x="0" y="0"/>
                    <a:pt x="2" y="0"/>
                  </a:cubicBezTo>
                  <a:cubicBezTo>
                    <a:pt x="3" y="0"/>
                    <a:pt x="4" y="1"/>
                    <a:pt x="4" y="3"/>
                  </a:cubicBezTo>
                  <a:close/>
                  <a:moveTo>
                    <a:pt x="1" y="3"/>
                  </a:moveTo>
                  <a:cubicBezTo>
                    <a:pt x="1" y="4"/>
                    <a:pt x="1" y="5"/>
                    <a:pt x="2" y="5"/>
                  </a:cubicBezTo>
                  <a:cubicBezTo>
                    <a:pt x="2" y="5"/>
                    <a:pt x="3" y="4"/>
                    <a:pt x="3" y="3"/>
                  </a:cubicBezTo>
                  <a:cubicBezTo>
                    <a:pt x="3" y="2"/>
                    <a:pt x="2" y="1"/>
                    <a:pt x="2" y="1"/>
                  </a:cubicBezTo>
                  <a:cubicBezTo>
                    <a:pt x="1" y="1"/>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7" name="Freeform 17"/>
            <p:cNvSpPr>
              <a:spLocks noEditPoints="1"/>
            </p:cNvSpPr>
            <p:nvPr/>
          </p:nvSpPr>
          <p:spPr bwMode="auto">
            <a:xfrm>
              <a:off x="2044700" y="1241426"/>
              <a:ext cx="339725" cy="576263"/>
            </a:xfrm>
            <a:custGeom>
              <a:avLst/>
              <a:gdLst>
                <a:gd name="T0" fmla="*/ 6 w 39"/>
                <a:gd name="T1" fmla="*/ 0 h 66"/>
                <a:gd name="T2" fmla="*/ 0 w 39"/>
                <a:gd name="T3" fmla="*/ 59 h 66"/>
                <a:gd name="T4" fmla="*/ 32 w 39"/>
                <a:gd name="T5" fmla="*/ 66 h 66"/>
                <a:gd name="T6" fmla="*/ 39 w 39"/>
                <a:gd name="T7" fmla="*/ 7 h 66"/>
                <a:gd name="T8" fmla="*/ 10 w 39"/>
                <a:gd name="T9" fmla="*/ 58 h 66"/>
                <a:gd name="T10" fmla="*/ 10 w 39"/>
                <a:gd name="T11" fmla="*/ 50 h 66"/>
                <a:gd name="T12" fmla="*/ 10 w 39"/>
                <a:gd name="T13" fmla="*/ 58 h 66"/>
                <a:gd name="T14" fmla="*/ 6 w 39"/>
                <a:gd name="T15" fmla="*/ 44 h 66"/>
                <a:gd name="T16" fmla="*/ 13 w 39"/>
                <a:gd name="T17" fmla="*/ 44 h 66"/>
                <a:gd name="T18" fmla="*/ 10 w 39"/>
                <a:gd name="T19" fmla="*/ 39 h 66"/>
                <a:gd name="T20" fmla="*/ 10 w 39"/>
                <a:gd name="T21" fmla="*/ 31 h 66"/>
                <a:gd name="T22" fmla="*/ 10 w 39"/>
                <a:gd name="T23" fmla="*/ 39 h 66"/>
                <a:gd name="T24" fmla="*/ 6 w 39"/>
                <a:gd name="T25" fmla="*/ 24 h 66"/>
                <a:gd name="T26" fmla="*/ 16 w 39"/>
                <a:gd name="T27" fmla="*/ 22 h 66"/>
                <a:gd name="T28" fmla="*/ 17 w 39"/>
                <a:gd name="T29" fmla="*/ 26 h 66"/>
                <a:gd name="T30" fmla="*/ 8 w 39"/>
                <a:gd name="T31" fmla="*/ 28 h 66"/>
                <a:gd name="T32" fmla="*/ 19 w 39"/>
                <a:gd name="T33" fmla="*/ 58 h 66"/>
                <a:gd name="T34" fmla="*/ 19 w 39"/>
                <a:gd name="T35" fmla="*/ 50 h 66"/>
                <a:gd name="T36" fmla="*/ 19 w 39"/>
                <a:gd name="T37" fmla="*/ 58 h 66"/>
                <a:gd name="T38" fmla="*/ 15 w 39"/>
                <a:gd name="T39" fmla="*/ 44 h 66"/>
                <a:gd name="T40" fmla="*/ 23 w 39"/>
                <a:gd name="T41" fmla="*/ 44 h 66"/>
                <a:gd name="T42" fmla="*/ 19 w 39"/>
                <a:gd name="T43" fmla="*/ 39 h 66"/>
                <a:gd name="T44" fmla="*/ 19 w 39"/>
                <a:gd name="T45" fmla="*/ 31 h 66"/>
                <a:gd name="T46" fmla="*/ 19 w 39"/>
                <a:gd name="T47" fmla="*/ 39 h 66"/>
                <a:gd name="T48" fmla="*/ 22 w 39"/>
                <a:gd name="T49" fmla="*/ 24 h 66"/>
                <a:gd name="T50" fmla="*/ 31 w 39"/>
                <a:gd name="T51" fmla="*/ 22 h 66"/>
                <a:gd name="T52" fmla="*/ 32 w 39"/>
                <a:gd name="T53" fmla="*/ 26 h 66"/>
                <a:gd name="T54" fmla="*/ 23 w 39"/>
                <a:gd name="T55" fmla="*/ 28 h 66"/>
                <a:gd name="T56" fmla="*/ 29 w 39"/>
                <a:gd name="T57" fmla="*/ 58 h 66"/>
                <a:gd name="T58" fmla="*/ 29 w 39"/>
                <a:gd name="T59" fmla="*/ 50 h 66"/>
                <a:gd name="T60" fmla="*/ 29 w 39"/>
                <a:gd name="T61" fmla="*/ 58 h 66"/>
                <a:gd name="T62" fmla="*/ 25 w 39"/>
                <a:gd name="T63" fmla="*/ 44 h 66"/>
                <a:gd name="T64" fmla="*/ 33 w 39"/>
                <a:gd name="T65" fmla="*/ 44 h 66"/>
                <a:gd name="T66" fmla="*/ 29 w 39"/>
                <a:gd name="T67" fmla="*/ 39 h 66"/>
                <a:gd name="T68" fmla="*/ 29 w 39"/>
                <a:gd name="T69" fmla="*/ 31 h 66"/>
                <a:gd name="T70" fmla="*/ 29 w 39"/>
                <a:gd name="T71" fmla="*/ 39 h 66"/>
                <a:gd name="T72" fmla="*/ 31 w 39"/>
                <a:gd name="T73" fmla="*/ 18 h 66"/>
                <a:gd name="T74" fmla="*/ 3 w 39"/>
                <a:gd name="T75" fmla="*/ 13 h 66"/>
                <a:gd name="T76" fmla="*/ 8 w 39"/>
                <a:gd name="T77" fmla="*/ 5 h 66"/>
                <a:gd name="T78" fmla="*/ 35 w 39"/>
                <a:gd name="T79"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66">
                  <a:moveTo>
                    <a:pt x="32" y="0"/>
                  </a:moveTo>
                  <a:cubicBezTo>
                    <a:pt x="6" y="0"/>
                    <a:pt x="6" y="0"/>
                    <a:pt x="6" y="0"/>
                  </a:cubicBezTo>
                  <a:cubicBezTo>
                    <a:pt x="3" y="0"/>
                    <a:pt x="0" y="3"/>
                    <a:pt x="0" y="7"/>
                  </a:cubicBezTo>
                  <a:cubicBezTo>
                    <a:pt x="0" y="59"/>
                    <a:pt x="0" y="59"/>
                    <a:pt x="0" y="59"/>
                  </a:cubicBezTo>
                  <a:cubicBezTo>
                    <a:pt x="0" y="63"/>
                    <a:pt x="3" y="66"/>
                    <a:pt x="6" y="66"/>
                  </a:cubicBezTo>
                  <a:cubicBezTo>
                    <a:pt x="32" y="66"/>
                    <a:pt x="32" y="66"/>
                    <a:pt x="32" y="66"/>
                  </a:cubicBezTo>
                  <a:cubicBezTo>
                    <a:pt x="36" y="66"/>
                    <a:pt x="39" y="63"/>
                    <a:pt x="39" y="59"/>
                  </a:cubicBezTo>
                  <a:cubicBezTo>
                    <a:pt x="39" y="7"/>
                    <a:pt x="39" y="7"/>
                    <a:pt x="39" y="7"/>
                  </a:cubicBezTo>
                  <a:cubicBezTo>
                    <a:pt x="39" y="3"/>
                    <a:pt x="36" y="0"/>
                    <a:pt x="32" y="0"/>
                  </a:cubicBezTo>
                  <a:close/>
                  <a:moveTo>
                    <a:pt x="10" y="58"/>
                  </a:moveTo>
                  <a:cubicBezTo>
                    <a:pt x="7" y="58"/>
                    <a:pt x="6" y="56"/>
                    <a:pt x="6" y="54"/>
                  </a:cubicBezTo>
                  <a:cubicBezTo>
                    <a:pt x="6" y="52"/>
                    <a:pt x="7" y="50"/>
                    <a:pt x="10" y="50"/>
                  </a:cubicBezTo>
                  <a:cubicBezTo>
                    <a:pt x="12" y="50"/>
                    <a:pt x="13" y="52"/>
                    <a:pt x="13" y="54"/>
                  </a:cubicBezTo>
                  <a:cubicBezTo>
                    <a:pt x="13" y="56"/>
                    <a:pt x="12" y="58"/>
                    <a:pt x="10" y="58"/>
                  </a:cubicBezTo>
                  <a:close/>
                  <a:moveTo>
                    <a:pt x="10" y="48"/>
                  </a:moveTo>
                  <a:cubicBezTo>
                    <a:pt x="7" y="48"/>
                    <a:pt x="6" y="46"/>
                    <a:pt x="6" y="44"/>
                  </a:cubicBezTo>
                  <a:cubicBezTo>
                    <a:pt x="6" y="42"/>
                    <a:pt x="7" y="40"/>
                    <a:pt x="10" y="40"/>
                  </a:cubicBezTo>
                  <a:cubicBezTo>
                    <a:pt x="12" y="40"/>
                    <a:pt x="13" y="42"/>
                    <a:pt x="13" y="44"/>
                  </a:cubicBezTo>
                  <a:cubicBezTo>
                    <a:pt x="13" y="46"/>
                    <a:pt x="12" y="48"/>
                    <a:pt x="10" y="48"/>
                  </a:cubicBezTo>
                  <a:close/>
                  <a:moveTo>
                    <a:pt x="10" y="39"/>
                  </a:moveTo>
                  <a:cubicBezTo>
                    <a:pt x="7" y="39"/>
                    <a:pt x="6" y="37"/>
                    <a:pt x="6" y="35"/>
                  </a:cubicBezTo>
                  <a:cubicBezTo>
                    <a:pt x="6" y="33"/>
                    <a:pt x="7" y="31"/>
                    <a:pt x="10" y="31"/>
                  </a:cubicBezTo>
                  <a:cubicBezTo>
                    <a:pt x="12" y="31"/>
                    <a:pt x="13" y="33"/>
                    <a:pt x="13" y="35"/>
                  </a:cubicBezTo>
                  <a:cubicBezTo>
                    <a:pt x="13" y="37"/>
                    <a:pt x="12" y="39"/>
                    <a:pt x="10" y="39"/>
                  </a:cubicBezTo>
                  <a:close/>
                  <a:moveTo>
                    <a:pt x="6" y="26"/>
                  </a:moveTo>
                  <a:cubicBezTo>
                    <a:pt x="6" y="24"/>
                    <a:pt x="6" y="24"/>
                    <a:pt x="6" y="24"/>
                  </a:cubicBezTo>
                  <a:cubicBezTo>
                    <a:pt x="6" y="23"/>
                    <a:pt x="7" y="22"/>
                    <a:pt x="8" y="22"/>
                  </a:cubicBezTo>
                  <a:cubicBezTo>
                    <a:pt x="16" y="22"/>
                    <a:pt x="16" y="22"/>
                    <a:pt x="16" y="22"/>
                  </a:cubicBezTo>
                  <a:cubicBezTo>
                    <a:pt x="17" y="22"/>
                    <a:pt x="17" y="23"/>
                    <a:pt x="17" y="24"/>
                  </a:cubicBezTo>
                  <a:cubicBezTo>
                    <a:pt x="17" y="26"/>
                    <a:pt x="17" y="26"/>
                    <a:pt x="17" y="26"/>
                  </a:cubicBezTo>
                  <a:cubicBezTo>
                    <a:pt x="17" y="27"/>
                    <a:pt x="17" y="28"/>
                    <a:pt x="16" y="28"/>
                  </a:cubicBezTo>
                  <a:cubicBezTo>
                    <a:pt x="8" y="28"/>
                    <a:pt x="8" y="28"/>
                    <a:pt x="8" y="28"/>
                  </a:cubicBezTo>
                  <a:cubicBezTo>
                    <a:pt x="7" y="28"/>
                    <a:pt x="6" y="27"/>
                    <a:pt x="6" y="26"/>
                  </a:cubicBezTo>
                  <a:close/>
                  <a:moveTo>
                    <a:pt x="19" y="58"/>
                  </a:moveTo>
                  <a:cubicBezTo>
                    <a:pt x="17" y="58"/>
                    <a:pt x="15" y="56"/>
                    <a:pt x="15" y="54"/>
                  </a:cubicBezTo>
                  <a:cubicBezTo>
                    <a:pt x="15" y="52"/>
                    <a:pt x="17" y="50"/>
                    <a:pt x="19" y="50"/>
                  </a:cubicBezTo>
                  <a:cubicBezTo>
                    <a:pt x="21" y="50"/>
                    <a:pt x="23" y="52"/>
                    <a:pt x="23" y="54"/>
                  </a:cubicBezTo>
                  <a:cubicBezTo>
                    <a:pt x="23" y="56"/>
                    <a:pt x="21" y="58"/>
                    <a:pt x="19" y="58"/>
                  </a:cubicBezTo>
                  <a:close/>
                  <a:moveTo>
                    <a:pt x="19" y="48"/>
                  </a:moveTo>
                  <a:cubicBezTo>
                    <a:pt x="17" y="48"/>
                    <a:pt x="15" y="46"/>
                    <a:pt x="15" y="44"/>
                  </a:cubicBezTo>
                  <a:cubicBezTo>
                    <a:pt x="15" y="42"/>
                    <a:pt x="17" y="40"/>
                    <a:pt x="19" y="40"/>
                  </a:cubicBezTo>
                  <a:cubicBezTo>
                    <a:pt x="21" y="40"/>
                    <a:pt x="23" y="42"/>
                    <a:pt x="23" y="44"/>
                  </a:cubicBezTo>
                  <a:cubicBezTo>
                    <a:pt x="23" y="46"/>
                    <a:pt x="21" y="48"/>
                    <a:pt x="19" y="48"/>
                  </a:cubicBezTo>
                  <a:close/>
                  <a:moveTo>
                    <a:pt x="19" y="39"/>
                  </a:moveTo>
                  <a:cubicBezTo>
                    <a:pt x="17" y="39"/>
                    <a:pt x="15" y="37"/>
                    <a:pt x="15" y="35"/>
                  </a:cubicBezTo>
                  <a:cubicBezTo>
                    <a:pt x="15" y="33"/>
                    <a:pt x="17" y="31"/>
                    <a:pt x="19" y="31"/>
                  </a:cubicBezTo>
                  <a:cubicBezTo>
                    <a:pt x="21" y="31"/>
                    <a:pt x="23" y="33"/>
                    <a:pt x="23" y="35"/>
                  </a:cubicBezTo>
                  <a:cubicBezTo>
                    <a:pt x="23" y="37"/>
                    <a:pt x="21" y="39"/>
                    <a:pt x="19" y="39"/>
                  </a:cubicBezTo>
                  <a:close/>
                  <a:moveTo>
                    <a:pt x="22" y="26"/>
                  </a:moveTo>
                  <a:cubicBezTo>
                    <a:pt x="22" y="24"/>
                    <a:pt x="22" y="24"/>
                    <a:pt x="22" y="24"/>
                  </a:cubicBezTo>
                  <a:cubicBezTo>
                    <a:pt x="22" y="23"/>
                    <a:pt x="22" y="22"/>
                    <a:pt x="23" y="22"/>
                  </a:cubicBezTo>
                  <a:cubicBezTo>
                    <a:pt x="31" y="22"/>
                    <a:pt x="31" y="22"/>
                    <a:pt x="31" y="22"/>
                  </a:cubicBezTo>
                  <a:cubicBezTo>
                    <a:pt x="32" y="22"/>
                    <a:pt x="32" y="23"/>
                    <a:pt x="32" y="24"/>
                  </a:cubicBezTo>
                  <a:cubicBezTo>
                    <a:pt x="32" y="26"/>
                    <a:pt x="32" y="26"/>
                    <a:pt x="32" y="26"/>
                  </a:cubicBezTo>
                  <a:cubicBezTo>
                    <a:pt x="32" y="27"/>
                    <a:pt x="32" y="28"/>
                    <a:pt x="31" y="28"/>
                  </a:cubicBezTo>
                  <a:cubicBezTo>
                    <a:pt x="23" y="28"/>
                    <a:pt x="23" y="28"/>
                    <a:pt x="23" y="28"/>
                  </a:cubicBezTo>
                  <a:cubicBezTo>
                    <a:pt x="22" y="28"/>
                    <a:pt x="22" y="27"/>
                    <a:pt x="22" y="26"/>
                  </a:cubicBezTo>
                  <a:close/>
                  <a:moveTo>
                    <a:pt x="29" y="58"/>
                  </a:moveTo>
                  <a:cubicBezTo>
                    <a:pt x="27" y="58"/>
                    <a:pt x="25" y="56"/>
                    <a:pt x="25" y="54"/>
                  </a:cubicBezTo>
                  <a:cubicBezTo>
                    <a:pt x="25" y="52"/>
                    <a:pt x="27" y="50"/>
                    <a:pt x="29" y="50"/>
                  </a:cubicBezTo>
                  <a:cubicBezTo>
                    <a:pt x="31" y="50"/>
                    <a:pt x="33" y="52"/>
                    <a:pt x="33" y="54"/>
                  </a:cubicBezTo>
                  <a:cubicBezTo>
                    <a:pt x="33" y="56"/>
                    <a:pt x="31" y="58"/>
                    <a:pt x="29" y="58"/>
                  </a:cubicBezTo>
                  <a:close/>
                  <a:moveTo>
                    <a:pt x="29" y="48"/>
                  </a:moveTo>
                  <a:cubicBezTo>
                    <a:pt x="27" y="48"/>
                    <a:pt x="25" y="46"/>
                    <a:pt x="25" y="44"/>
                  </a:cubicBezTo>
                  <a:cubicBezTo>
                    <a:pt x="25" y="42"/>
                    <a:pt x="27" y="40"/>
                    <a:pt x="29" y="40"/>
                  </a:cubicBezTo>
                  <a:cubicBezTo>
                    <a:pt x="31" y="40"/>
                    <a:pt x="33" y="42"/>
                    <a:pt x="33" y="44"/>
                  </a:cubicBezTo>
                  <a:cubicBezTo>
                    <a:pt x="33" y="46"/>
                    <a:pt x="31" y="48"/>
                    <a:pt x="29" y="48"/>
                  </a:cubicBezTo>
                  <a:close/>
                  <a:moveTo>
                    <a:pt x="29" y="39"/>
                  </a:moveTo>
                  <a:cubicBezTo>
                    <a:pt x="27" y="39"/>
                    <a:pt x="25" y="37"/>
                    <a:pt x="25" y="35"/>
                  </a:cubicBezTo>
                  <a:cubicBezTo>
                    <a:pt x="25" y="33"/>
                    <a:pt x="27" y="31"/>
                    <a:pt x="29" y="31"/>
                  </a:cubicBezTo>
                  <a:cubicBezTo>
                    <a:pt x="31" y="31"/>
                    <a:pt x="33" y="33"/>
                    <a:pt x="33" y="35"/>
                  </a:cubicBezTo>
                  <a:cubicBezTo>
                    <a:pt x="33" y="37"/>
                    <a:pt x="31" y="39"/>
                    <a:pt x="29" y="39"/>
                  </a:cubicBezTo>
                  <a:close/>
                  <a:moveTo>
                    <a:pt x="35" y="13"/>
                  </a:moveTo>
                  <a:cubicBezTo>
                    <a:pt x="35" y="16"/>
                    <a:pt x="33" y="18"/>
                    <a:pt x="31" y="18"/>
                  </a:cubicBezTo>
                  <a:cubicBezTo>
                    <a:pt x="8" y="18"/>
                    <a:pt x="8" y="18"/>
                    <a:pt x="8" y="18"/>
                  </a:cubicBezTo>
                  <a:cubicBezTo>
                    <a:pt x="5" y="18"/>
                    <a:pt x="3" y="16"/>
                    <a:pt x="3" y="13"/>
                  </a:cubicBezTo>
                  <a:cubicBezTo>
                    <a:pt x="3" y="10"/>
                    <a:pt x="3" y="10"/>
                    <a:pt x="3" y="10"/>
                  </a:cubicBezTo>
                  <a:cubicBezTo>
                    <a:pt x="3" y="7"/>
                    <a:pt x="5" y="5"/>
                    <a:pt x="8" y="5"/>
                  </a:cubicBezTo>
                  <a:cubicBezTo>
                    <a:pt x="31" y="5"/>
                    <a:pt x="31" y="5"/>
                    <a:pt x="31" y="5"/>
                  </a:cubicBezTo>
                  <a:cubicBezTo>
                    <a:pt x="33" y="5"/>
                    <a:pt x="35" y="7"/>
                    <a:pt x="35" y="10"/>
                  </a:cubicBezTo>
                  <a:lnTo>
                    <a:pt x="35"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grpSp>
        <p:nvGrpSpPr>
          <p:cNvPr id="18" name="组合 17"/>
          <p:cNvGrpSpPr/>
          <p:nvPr/>
        </p:nvGrpSpPr>
        <p:grpSpPr>
          <a:xfrm>
            <a:off x="5159863" y="1422547"/>
            <a:ext cx="547688" cy="715963"/>
            <a:chOff x="5089525" y="1127126"/>
            <a:chExt cx="547688" cy="715962"/>
          </a:xfrm>
          <a:solidFill>
            <a:schemeClr val="bg1">
              <a:lumMod val="50000"/>
            </a:schemeClr>
          </a:solidFill>
        </p:grpSpPr>
        <p:sp>
          <p:nvSpPr>
            <p:cNvPr id="19" name="Rectangle 18"/>
            <p:cNvSpPr>
              <a:spLocks noChangeArrowheads="1"/>
            </p:cNvSpPr>
            <p:nvPr/>
          </p:nvSpPr>
          <p:spPr bwMode="auto">
            <a:xfrm>
              <a:off x="5089525" y="1223963"/>
              <a:ext cx="34925" cy="619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20" name="Freeform 19"/>
            <p:cNvSpPr/>
            <p:nvPr/>
          </p:nvSpPr>
          <p:spPr bwMode="auto">
            <a:xfrm>
              <a:off x="5159375" y="1127126"/>
              <a:ext cx="477838" cy="436563"/>
            </a:xfrm>
            <a:custGeom>
              <a:avLst/>
              <a:gdLst>
                <a:gd name="T0" fmla="*/ 0 w 55"/>
                <a:gd name="T1" fmla="*/ 10 h 50"/>
                <a:gd name="T2" fmla="*/ 0 w 55"/>
                <a:gd name="T3" fmla="*/ 44 h 50"/>
                <a:gd name="T4" fmla="*/ 55 w 55"/>
                <a:gd name="T5" fmla="*/ 42 h 50"/>
                <a:gd name="T6" fmla="*/ 55 w 55"/>
                <a:gd name="T7" fmla="*/ 8 h 50"/>
                <a:gd name="T8" fmla="*/ 0 w 55"/>
                <a:gd name="T9" fmla="*/ 10 h 50"/>
              </a:gdLst>
              <a:ahLst/>
              <a:cxnLst>
                <a:cxn ang="0">
                  <a:pos x="T0" y="T1"/>
                </a:cxn>
                <a:cxn ang="0">
                  <a:pos x="T2" y="T3"/>
                </a:cxn>
                <a:cxn ang="0">
                  <a:pos x="T4" y="T5"/>
                </a:cxn>
                <a:cxn ang="0">
                  <a:pos x="T6" y="T7"/>
                </a:cxn>
                <a:cxn ang="0">
                  <a:pos x="T8" y="T9"/>
                </a:cxn>
              </a:cxnLst>
              <a:rect l="0" t="0" r="r" b="b"/>
              <a:pathLst>
                <a:path w="55" h="50">
                  <a:moveTo>
                    <a:pt x="0" y="10"/>
                  </a:moveTo>
                  <a:cubicBezTo>
                    <a:pt x="0" y="44"/>
                    <a:pt x="0" y="44"/>
                    <a:pt x="0" y="44"/>
                  </a:cubicBezTo>
                  <a:cubicBezTo>
                    <a:pt x="21" y="35"/>
                    <a:pt x="33" y="50"/>
                    <a:pt x="55" y="42"/>
                  </a:cubicBezTo>
                  <a:cubicBezTo>
                    <a:pt x="55" y="31"/>
                    <a:pt x="55" y="19"/>
                    <a:pt x="55" y="8"/>
                  </a:cubicBezTo>
                  <a:cubicBezTo>
                    <a:pt x="33" y="16"/>
                    <a:pt x="21" y="0"/>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grpSp>
        <p:nvGrpSpPr>
          <p:cNvPr id="21" name="组合 20"/>
          <p:cNvGrpSpPr/>
          <p:nvPr/>
        </p:nvGrpSpPr>
        <p:grpSpPr>
          <a:xfrm>
            <a:off x="4115288" y="2487759"/>
            <a:ext cx="549276" cy="549275"/>
            <a:chOff x="4044950" y="2192338"/>
            <a:chExt cx="549276" cy="549275"/>
          </a:xfrm>
          <a:solidFill>
            <a:schemeClr val="bg1">
              <a:lumMod val="50000"/>
            </a:schemeClr>
          </a:solidFill>
        </p:grpSpPr>
        <p:sp>
          <p:nvSpPr>
            <p:cNvPr id="22" name="Freeform 20"/>
            <p:cNvSpPr/>
            <p:nvPr/>
          </p:nvSpPr>
          <p:spPr bwMode="auto">
            <a:xfrm>
              <a:off x="4044950" y="2192338"/>
              <a:ext cx="549275" cy="549275"/>
            </a:xfrm>
            <a:custGeom>
              <a:avLst/>
              <a:gdLst>
                <a:gd name="T0" fmla="*/ 61 w 63"/>
                <a:gd name="T1" fmla="*/ 54 h 63"/>
                <a:gd name="T2" fmla="*/ 12 w 63"/>
                <a:gd name="T3" fmla="*/ 54 h 63"/>
                <a:gd name="T4" fmla="*/ 12 w 63"/>
                <a:gd name="T5" fmla="*/ 3 h 63"/>
                <a:gd name="T6" fmla="*/ 8 w 63"/>
                <a:gd name="T7" fmla="*/ 3 h 63"/>
                <a:gd name="T8" fmla="*/ 8 w 63"/>
                <a:gd name="T9" fmla="*/ 54 h 63"/>
                <a:gd name="T10" fmla="*/ 3 w 63"/>
                <a:gd name="T11" fmla="*/ 54 h 63"/>
                <a:gd name="T12" fmla="*/ 3 w 63"/>
                <a:gd name="T13" fmla="*/ 58 h 63"/>
                <a:gd name="T14" fmla="*/ 8 w 63"/>
                <a:gd name="T15" fmla="*/ 58 h 63"/>
                <a:gd name="T16" fmla="*/ 8 w 63"/>
                <a:gd name="T17" fmla="*/ 60 h 63"/>
                <a:gd name="T18" fmla="*/ 12 w 63"/>
                <a:gd name="T19" fmla="*/ 60 h 63"/>
                <a:gd name="T20" fmla="*/ 12 w 63"/>
                <a:gd name="T21" fmla="*/ 58 h 63"/>
                <a:gd name="T22" fmla="*/ 61 w 63"/>
                <a:gd name="T23" fmla="*/ 58 h 63"/>
                <a:gd name="T24" fmla="*/ 61 w 63"/>
                <a:gd name="T25"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61" y="54"/>
                  </a:moveTo>
                  <a:cubicBezTo>
                    <a:pt x="44" y="54"/>
                    <a:pt x="28" y="54"/>
                    <a:pt x="12" y="54"/>
                  </a:cubicBezTo>
                  <a:cubicBezTo>
                    <a:pt x="12" y="37"/>
                    <a:pt x="12" y="20"/>
                    <a:pt x="12" y="3"/>
                  </a:cubicBezTo>
                  <a:cubicBezTo>
                    <a:pt x="12" y="0"/>
                    <a:pt x="8" y="0"/>
                    <a:pt x="8" y="3"/>
                  </a:cubicBezTo>
                  <a:cubicBezTo>
                    <a:pt x="8" y="20"/>
                    <a:pt x="8" y="37"/>
                    <a:pt x="8" y="54"/>
                  </a:cubicBezTo>
                  <a:cubicBezTo>
                    <a:pt x="6" y="54"/>
                    <a:pt x="5" y="54"/>
                    <a:pt x="3" y="54"/>
                  </a:cubicBezTo>
                  <a:cubicBezTo>
                    <a:pt x="0" y="54"/>
                    <a:pt x="0" y="58"/>
                    <a:pt x="3" y="58"/>
                  </a:cubicBezTo>
                  <a:cubicBezTo>
                    <a:pt x="5" y="58"/>
                    <a:pt x="6" y="58"/>
                    <a:pt x="8" y="58"/>
                  </a:cubicBezTo>
                  <a:cubicBezTo>
                    <a:pt x="8" y="59"/>
                    <a:pt x="8" y="60"/>
                    <a:pt x="8" y="60"/>
                  </a:cubicBezTo>
                  <a:cubicBezTo>
                    <a:pt x="8" y="63"/>
                    <a:pt x="12" y="63"/>
                    <a:pt x="12" y="60"/>
                  </a:cubicBezTo>
                  <a:cubicBezTo>
                    <a:pt x="12" y="60"/>
                    <a:pt x="12" y="59"/>
                    <a:pt x="12" y="58"/>
                  </a:cubicBezTo>
                  <a:cubicBezTo>
                    <a:pt x="28" y="58"/>
                    <a:pt x="44" y="58"/>
                    <a:pt x="61" y="58"/>
                  </a:cubicBezTo>
                  <a:cubicBezTo>
                    <a:pt x="63" y="58"/>
                    <a:pt x="63" y="54"/>
                    <a:pt x="6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23" name="Freeform 21"/>
            <p:cNvSpPr/>
            <p:nvPr/>
          </p:nvSpPr>
          <p:spPr bwMode="auto">
            <a:xfrm>
              <a:off x="4132263" y="2219326"/>
              <a:ext cx="461963" cy="417513"/>
            </a:xfrm>
            <a:custGeom>
              <a:avLst/>
              <a:gdLst>
                <a:gd name="T0" fmla="*/ 53 w 53"/>
                <a:gd name="T1" fmla="*/ 5 h 48"/>
                <a:gd name="T2" fmla="*/ 51 w 53"/>
                <a:gd name="T3" fmla="*/ 3 h 48"/>
                <a:gd name="T4" fmla="*/ 49 w 53"/>
                <a:gd name="T5" fmla="*/ 3 h 48"/>
                <a:gd name="T6" fmla="*/ 47 w 53"/>
                <a:gd name="T7" fmla="*/ 2 h 48"/>
                <a:gd name="T8" fmla="*/ 39 w 53"/>
                <a:gd name="T9" fmla="*/ 1 h 48"/>
                <a:gd name="T10" fmla="*/ 35 w 53"/>
                <a:gd name="T11" fmla="*/ 3 h 48"/>
                <a:gd name="T12" fmla="*/ 37 w 53"/>
                <a:gd name="T13" fmla="*/ 7 h 48"/>
                <a:gd name="T14" fmla="*/ 26 w 53"/>
                <a:gd name="T15" fmla="*/ 20 h 48"/>
                <a:gd name="T16" fmla="*/ 7 w 53"/>
                <a:gd name="T17" fmla="*/ 37 h 48"/>
                <a:gd name="T18" fmla="*/ 10 w 53"/>
                <a:gd name="T19" fmla="*/ 46 h 48"/>
                <a:gd name="T20" fmla="*/ 32 w 53"/>
                <a:gd name="T21" fmla="*/ 30 h 48"/>
                <a:gd name="T22" fmla="*/ 45 w 53"/>
                <a:gd name="T23" fmla="*/ 14 h 48"/>
                <a:gd name="T24" fmla="*/ 44 w 53"/>
                <a:gd name="T25" fmla="*/ 16 h 48"/>
                <a:gd name="T26" fmla="*/ 47 w 53"/>
                <a:gd name="T27" fmla="*/ 20 h 48"/>
                <a:gd name="T28" fmla="*/ 47 w 53"/>
                <a:gd name="T29" fmla="*/ 20 h 48"/>
                <a:gd name="T30" fmla="*/ 51 w 53"/>
                <a:gd name="T31" fmla="*/ 18 h 48"/>
                <a:gd name="T32" fmla="*/ 53 w 53"/>
                <a:gd name="T33" fmla="*/ 7 h 48"/>
                <a:gd name="T34" fmla="*/ 53 w 53"/>
                <a:gd name="T35"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48">
                  <a:moveTo>
                    <a:pt x="53" y="5"/>
                  </a:moveTo>
                  <a:cubicBezTo>
                    <a:pt x="52" y="4"/>
                    <a:pt x="51" y="3"/>
                    <a:pt x="51" y="3"/>
                  </a:cubicBezTo>
                  <a:cubicBezTo>
                    <a:pt x="49" y="3"/>
                    <a:pt x="49" y="3"/>
                    <a:pt x="49" y="3"/>
                  </a:cubicBezTo>
                  <a:cubicBezTo>
                    <a:pt x="49" y="2"/>
                    <a:pt x="48" y="2"/>
                    <a:pt x="47" y="2"/>
                  </a:cubicBezTo>
                  <a:cubicBezTo>
                    <a:pt x="39" y="1"/>
                    <a:pt x="39" y="1"/>
                    <a:pt x="39" y="1"/>
                  </a:cubicBezTo>
                  <a:cubicBezTo>
                    <a:pt x="37" y="0"/>
                    <a:pt x="35" y="2"/>
                    <a:pt x="35" y="3"/>
                  </a:cubicBezTo>
                  <a:cubicBezTo>
                    <a:pt x="34" y="5"/>
                    <a:pt x="35" y="7"/>
                    <a:pt x="37" y="7"/>
                  </a:cubicBezTo>
                  <a:cubicBezTo>
                    <a:pt x="33" y="11"/>
                    <a:pt x="29" y="15"/>
                    <a:pt x="26" y="20"/>
                  </a:cubicBezTo>
                  <a:cubicBezTo>
                    <a:pt x="21" y="28"/>
                    <a:pt x="16" y="34"/>
                    <a:pt x="7" y="37"/>
                  </a:cubicBezTo>
                  <a:cubicBezTo>
                    <a:pt x="0" y="38"/>
                    <a:pt x="3" y="48"/>
                    <a:pt x="10" y="46"/>
                  </a:cubicBezTo>
                  <a:cubicBezTo>
                    <a:pt x="19" y="44"/>
                    <a:pt x="26" y="38"/>
                    <a:pt x="32" y="30"/>
                  </a:cubicBezTo>
                  <a:cubicBezTo>
                    <a:pt x="36" y="24"/>
                    <a:pt x="39" y="18"/>
                    <a:pt x="45" y="14"/>
                  </a:cubicBezTo>
                  <a:cubicBezTo>
                    <a:pt x="44" y="16"/>
                    <a:pt x="44" y="16"/>
                    <a:pt x="44" y="16"/>
                  </a:cubicBezTo>
                  <a:cubicBezTo>
                    <a:pt x="44" y="18"/>
                    <a:pt x="45" y="20"/>
                    <a:pt x="47" y="20"/>
                  </a:cubicBezTo>
                  <a:cubicBezTo>
                    <a:pt x="47" y="20"/>
                    <a:pt x="47" y="20"/>
                    <a:pt x="47" y="20"/>
                  </a:cubicBezTo>
                  <a:cubicBezTo>
                    <a:pt x="49" y="20"/>
                    <a:pt x="50" y="19"/>
                    <a:pt x="51" y="18"/>
                  </a:cubicBezTo>
                  <a:cubicBezTo>
                    <a:pt x="53" y="7"/>
                    <a:pt x="53" y="7"/>
                    <a:pt x="53" y="7"/>
                  </a:cubicBezTo>
                  <a:cubicBezTo>
                    <a:pt x="53" y="6"/>
                    <a:pt x="53" y="5"/>
                    <a:pt x="5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grpSp>
        <p:nvGrpSpPr>
          <p:cNvPr id="24" name="组合 23"/>
          <p:cNvGrpSpPr/>
          <p:nvPr/>
        </p:nvGrpSpPr>
        <p:grpSpPr>
          <a:xfrm>
            <a:off x="4089888" y="1379684"/>
            <a:ext cx="635001" cy="890588"/>
            <a:chOff x="4019550" y="1084263"/>
            <a:chExt cx="635001" cy="890588"/>
          </a:xfrm>
          <a:solidFill>
            <a:schemeClr val="bg1">
              <a:lumMod val="50000"/>
            </a:schemeClr>
          </a:solidFill>
        </p:grpSpPr>
        <p:sp>
          <p:nvSpPr>
            <p:cNvPr id="25" name="Freeform 22"/>
            <p:cNvSpPr/>
            <p:nvPr/>
          </p:nvSpPr>
          <p:spPr bwMode="auto">
            <a:xfrm>
              <a:off x="4019550" y="1144588"/>
              <a:ext cx="477838" cy="603250"/>
            </a:xfrm>
            <a:custGeom>
              <a:avLst/>
              <a:gdLst>
                <a:gd name="T0" fmla="*/ 55 w 55"/>
                <a:gd name="T1" fmla="*/ 64 h 69"/>
                <a:gd name="T2" fmla="*/ 55 w 55"/>
                <a:gd name="T3" fmla="*/ 64 h 69"/>
                <a:gd name="T4" fmla="*/ 34 w 55"/>
                <a:gd name="T5" fmla="*/ 60 h 69"/>
                <a:gd name="T6" fmla="*/ 5 w 55"/>
                <a:gd name="T7" fmla="*/ 21 h 69"/>
                <a:gd name="T8" fmla="*/ 9 w 55"/>
                <a:gd name="T9" fmla="*/ 0 h 69"/>
              </a:gdLst>
              <a:ahLst/>
              <a:cxnLst>
                <a:cxn ang="0">
                  <a:pos x="T0" y="T1"/>
                </a:cxn>
                <a:cxn ang="0">
                  <a:pos x="T2" y="T3"/>
                </a:cxn>
                <a:cxn ang="0">
                  <a:pos x="T4" y="T5"/>
                </a:cxn>
                <a:cxn ang="0">
                  <a:pos x="T6" y="T7"/>
                </a:cxn>
                <a:cxn ang="0">
                  <a:pos x="T8" y="T9"/>
                </a:cxn>
              </a:cxnLst>
              <a:rect l="0" t="0" r="r" b="b"/>
              <a:pathLst>
                <a:path w="55" h="69">
                  <a:moveTo>
                    <a:pt x="55" y="64"/>
                  </a:moveTo>
                  <a:cubicBezTo>
                    <a:pt x="55" y="64"/>
                    <a:pt x="55" y="64"/>
                    <a:pt x="55" y="64"/>
                  </a:cubicBezTo>
                  <a:cubicBezTo>
                    <a:pt x="48" y="69"/>
                    <a:pt x="38" y="67"/>
                    <a:pt x="34" y="60"/>
                  </a:cubicBezTo>
                  <a:cubicBezTo>
                    <a:pt x="5" y="21"/>
                    <a:pt x="5" y="21"/>
                    <a:pt x="5" y="21"/>
                  </a:cubicBezTo>
                  <a:cubicBezTo>
                    <a:pt x="0" y="14"/>
                    <a:pt x="2" y="5"/>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26" name="Freeform 23"/>
            <p:cNvSpPr/>
            <p:nvPr/>
          </p:nvSpPr>
          <p:spPr bwMode="auto">
            <a:xfrm>
              <a:off x="4124325" y="1084263"/>
              <a:ext cx="182563" cy="209550"/>
            </a:xfrm>
            <a:custGeom>
              <a:avLst/>
              <a:gdLst>
                <a:gd name="T0" fmla="*/ 20 w 21"/>
                <a:gd name="T1" fmla="*/ 14 h 24"/>
                <a:gd name="T2" fmla="*/ 19 w 21"/>
                <a:gd name="T3" fmla="*/ 20 h 24"/>
                <a:gd name="T4" fmla="*/ 16 w 21"/>
                <a:gd name="T5" fmla="*/ 22 h 24"/>
                <a:gd name="T6" fmla="*/ 10 w 21"/>
                <a:gd name="T7" fmla="*/ 21 h 24"/>
                <a:gd name="T8" fmla="*/ 1 w 21"/>
                <a:gd name="T9" fmla="*/ 9 h 24"/>
                <a:gd name="T10" fmla="*/ 2 w 21"/>
                <a:gd name="T11" fmla="*/ 3 h 24"/>
                <a:gd name="T12" fmla="*/ 5 w 21"/>
                <a:gd name="T13" fmla="*/ 1 h 24"/>
                <a:gd name="T14" fmla="*/ 11 w 21"/>
                <a:gd name="T15" fmla="*/ 2 h 24"/>
                <a:gd name="T16" fmla="*/ 20 w 21"/>
                <a:gd name="T1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4">
                  <a:moveTo>
                    <a:pt x="20" y="14"/>
                  </a:moveTo>
                  <a:cubicBezTo>
                    <a:pt x="21" y="16"/>
                    <a:pt x="21" y="19"/>
                    <a:pt x="19" y="20"/>
                  </a:cubicBezTo>
                  <a:cubicBezTo>
                    <a:pt x="16" y="22"/>
                    <a:pt x="16" y="22"/>
                    <a:pt x="16" y="22"/>
                  </a:cubicBezTo>
                  <a:cubicBezTo>
                    <a:pt x="14" y="24"/>
                    <a:pt x="11" y="23"/>
                    <a:pt x="10" y="21"/>
                  </a:cubicBezTo>
                  <a:cubicBezTo>
                    <a:pt x="1" y="9"/>
                    <a:pt x="1" y="9"/>
                    <a:pt x="1" y="9"/>
                  </a:cubicBezTo>
                  <a:cubicBezTo>
                    <a:pt x="0" y="7"/>
                    <a:pt x="0" y="4"/>
                    <a:pt x="2" y="3"/>
                  </a:cubicBezTo>
                  <a:cubicBezTo>
                    <a:pt x="5" y="1"/>
                    <a:pt x="5" y="1"/>
                    <a:pt x="5" y="1"/>
                  </a:cubicBezTo>
                  <a:cubicBezTo>
                    <a:pt x="7" y="0"/>
                    <a:pt x="10" y="0"/>
                    <a:pt x="11" y="2"/>
                  </a:cubicBezTo>
                  <a:lnTo>
                    <a:pt x="2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27" name="Freeform 24"/>
            <p:cNvSpPr/>
            <p:nvPr/>
          </p:nvSpPr>
          <p:spPr bwMode="auto">
            <a:xfrm>
              <a:off x="4402138" y="1476376"/>
              <a:ext cx="192088" cy="209550"/>
            </a:xfrm>
            <a:custGeom>
              <a:avLst/>
              <a:gdLst>
                <a:gd name="T0" fmla="*/ 20 w 22"/>
                <a:gd name="T1" fmla="*/ 14 h 24"/>
                <a:gd name="T2" fmla="*/ 19 w 22"/>
                <a:gd name="T3" fmla="*/ 21 h 24"/>
                <a:gd name="T4" fmla="*/ 17 w 22"/>
                <a:gd name="T5" fmla="*/ 22 h 24"/>
                <a:gd name="T6" fmla="*/ 10 w 22"/>
                <a:gd name="T7" fmla="*/ 21 h 24"/>
                <a:gd name="T8" fmla="*/ 2 w 22"/>
                <a:gd name="T9" fmla="*/ 10 h 24"/>
                <a:gd name="T10" fmla="*/ 3 w 22"/>
                <a:gd name="T11" fmla="*/ 3 h 24"/>
                <a:gd name="T12" fmla="*/ 5 w 22"/>
                <a:gd name="T13" fmla="*/ 1 h 24"/>
                <a:gd name="T14" fmla="*/ 12 w 22"/>
                <a:gd name="T15" fmla="*/ 2 h 24"/>
                <a:gd name="T16" fmla="*/ 20 w 22"/>
                <a:gd name="T1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4">
                  <a:moveTo>
                    <a:pt x="20" y="14"/>
                  </a:moveTo>
                  <a:cubicBezTo>
                    <a:pt x="22" y="16"/>
                    <a:pt x="21" y="19"/>
                    <a:pt x="19" y="21"/>
                  </a:cubicBezTo>
                  <a:cubicBezTo>
                    <a:pt x="17" y="22"/>
                    <a:pt x="17" y="22"/>
                    <a:pt x="17" y="22"/>
                  </a:cubicBezTo>
                  <a:cubicBezTo>
                    <a:pt x="15" y="24"/>
                    <a:pt x="12" y="23"/>
                    <a:pt x="10" y="21"/>
                  </a:cubicBezTo>
                  <a:cubicBezTo>
                    <a:pt x="2" y="10"/>
                    <a:pt x="2" y="10"/>
                    <a:pt x="2" y="10"/>
                  </a:cubicBezTo>
                  <a:cubicBezTo>
                    <a:pt x="0" y="7"/>
                    <a:pt x="1" y="5"/>
                    <a:pt x="3" y="3"/>
                  </a:cubicBezTo>
                  <a:cubicBezTo>
                    <a:pt x="5" y="1"/>
                    <a:pt x="5" y="1"/>
                    <a:pt x="5" y="1"/>
                  </a:cubicBezTo>
                  <a:cubicBezTo>
                    <a:pt x="7" y="0"/>
                    <a:pt x="10" y="0"/>
                    <a:pt x="12" y="2"/>
                  </a:cubicBezTo>
                  <a:lnTo>
                    <a:pt x="2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28" name="Freeform 25"/>
            <p:cNvSpPr/>
            <p:nvPr/>
          </p:nvSpPr>
          <p:spPr bwMode="auto">
            <a:xfrm>
              <a:off x="4037013" y="1730376"/>
              <a:ext cx="617538" cy="244475"/>
            </a:xfrm>
            <a:custGeom>
              <a:avLst/>
              <a:gdLst>
                <a:gd name="T0" fmla="*/ 53 w 71"/>
                <a:gd name="T1" fmla="*/ 28 h 28"/>
                <a:gd name="T2" fmla="*/ 40 w 71"/>
                <a:gd name="T3" fmla="*/ 24 h 28"/>
                <a:gd name="T4" fmla="*/ 34 w 71"/>
                <a:gd name="T5" fmla="*/ 15 h 28"/>
                <a:gd name="T6" fmla="*/ 34 w 71"/>
                <a:gd name="T7" fmla="*/ 15 h 28"/>
                <a:gd name="T8" fmla="*/ 30 w 71"/>
                <a:gd name="T9" fmla="*/ 8 h 28"/>
                <a:gd name="T10" fmla="*/ 19 w 71"/>
                <a:gd name="T11" fmla="*/ 4 h 28"/>
                <a:gd name="T12" fmla="*/ 18 w 71"/>
                <a:gd name="T13" fmla="*/ 4 h 28"/>
                <a:gd name="T14" fmla="*/ 8 w 71"/>
                <a:gd name="T15" fmla="*/ 8 h 28"/>
                <a:gd name="T16" fmla="*/ 4 w 71"/>
                <a:gd name="T17" fmla="*/ 14 h 28"/>
                <a:gd name="T18" fmla="*/ 4 w 71"/>
                <a:gd name="T19" fmla="*/ 15 h 28"/>
                <a:gd name="T20" fmla="*/ 2 w 71"/>
                <a:gd name="T21" fmla="*/ 16 h 28"/>
                <a:gd name="T22" fmla="*/ 0 w 71"/>
                <a:gd name="T23" fmla="*/ 15 h 28"/>
                <a:gd name="T24" fmla="*/ 0 w 71"/>
                <a:gd name="T25" fmla="*/ 14 h 28"/>
                <a:gd name="T26" fmla="*/ 6 w 71"/>
                <a:gd name="T27" fmla="*/ 5 h 28"/>
                <a:gd name="T28" fmla="*/ 18 w 71"/>
                <a:gd name="T29" fmla="*/ 1 h 28"/>
                <a:gd name="T30" fmla="*/ 19 w 71"/>
                <a:gd name="T31" fmla="*/ 1 h 28"/>
                <a:gd name="T32" fmla="*/ 32 w 71"/>
                <a:gd name="T33" fmla="*/ 5 h 28"/>
                <a:gd name="T34" fmla="*/ 37 w 71"/>
                <a:gd name="T35" fmla="*/ 13 h 28"/>
                <a:gd name="T36" fmla="*/ 37 w 71"/>
                <a:gd name="T37" fmla="*/ 14 h 28"/>
                <a:gd name="T38" fmla="*/ 42 w 71"/>
                <a:gd name="T39" fmla="*/ 21 h 28"/>
                <a:gd name="T40" fmla="*/ 53 w 71"/>
                <a:gd name="T41" fmla="*/ 24 h 28"/>
                <a:gd name="T42" fmla="*/ 53 w 71"/>
                <a:gd name="T43" fmla="*/ 24 h 28"/>
                <a:gd name="T44" fmla="*/ 53 w 71"/>
                <a:gd name="T45" fmla="*/ 24 h 28"/>
                <a:gd name="T46" fmla="*/ 64 w 71"/>
                <a:gd name="T47" fmla="*/ 21 h 28"/>
                <a:gd name="T48" fmla="*/ 64 w 71"/>
                <a:gd name="T49" fmla="*/ 21 h 28"/>
                <a:gd name="T50" fmla="*/ 68 w 71"/>
                <a:gd name="T51" fmla="*/ 14 h 28"/>
                <a:gd name="T52" fmla="*/ 68 w 71"/>
                <a:gd name="T53" fmla="*/ 14 h 28"/>
                <a:gd name="T54" fmla="*/ 68 w 71"/>
                <a:gd name="T55" fmla="*/ 14 h 28"/>
                <a:gd name="T56" fmla="*/ 63 w 71"/>
                <a:gd name="T57" fmla="*/ 7 h 28"/>
                <a:gd name="T58" fmla="*/ 52 w 71"/>
                <a:gd name="T59" fmla="*/ 4 h 28"/>
                <a:gd name="T60" fmla="*/ 51 w 71"/>
                <a:gd name="T61" fmla="*/ 2 h 28"/>
                <a:gd name="T62" fmla="*/ 52 w 71"/>
                <a:gd name="T63" fmla="*/ 0 h 28"/>
                <a:gd name="T64" fmla="*/ 65 w 71"/>
                <a:gd name="T65" fmla="*/ 4 h 28"/>
                <a:gd name="T66" fmla="*/ 71 w 71"/>
                <a:gd name="T67" fmla="*/ 14 h 28"/>
                <a:gd name="T68" fmla="*/ 71 w 71"/>
                <a:gd name="T69" fmla="*/ 14 h 28"/>
                <a:gd name="T70" fmla="*/ 66 w 71"/>
                <a:gd name="T71" fmla="*/ 24 h 28"/>
                <a:gd name="T72" fmla="*/ 66 w 71"/>
                <a:gd name="T73" fmla="*/ 24 h 28"/>
                <a:gd name="T74" fmla="*/ 53 w 71"/>
                <a:gd name="T7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28">
                  <a:moveTo>
                    <a:pt x="53" y="28"/>
                  </a:moveTo>
                  <a:cubicBezTo>
                    <a:pt x="48" y="28"/>
                    <a:pt x="43" y="26"/>
                    <a:pt x="40" y="24"/>
                  </a:cubicBezTo>
                  <a:cubicBezTo>
                    <a:pt x="37" y="22"/>
                    <a:pt x="35" y="19"/>
                    <a:pt x="34" y="15"/>
                  </a:cubicBezTo>
                  <a:cubicBezTo>
                    <a:pt x="34" y="15"/>
                    <a:pt x="34" y="15"/>
                    <a:pt x="34" y="15"/>
                  </a:cubicBezTo>
                  <a:cubicBezTo>
                    <a:pt x="34" y="12"/>
                    <a:pt x="33" y="10"/>
                    <a:pt x="30" y="8"/>
                  </a:cubicBezTo>
                  <a:cubicBezTo>
                    <a:pt x="27" y="6"/>
                    <a:pt x="23" y="4"/>
                    <a:pt x="19" y="4"/>
                  </a:cubicBezTo>
                  <a:cubicBezTo>
                    <a:pt x="18" y="4"/>
                    <a:pt x="18" y="4"/>
                    <a:pt x="18" y="4"/>
                  </a:cubicBezTo>
                  <a:cubicBezTo>
                    <a:pt x="14" y="4"/>
                    <a:pt x="10" y="6"/>
                    <a:pt x="8" y="8"/>
                  </a:cubicBezTo>
                  <a:cubicBezTo>
                    <a:pt x="5" y="9"/>
                    <a:pt x="4" y="12"/>
                    <a:pt x="4" y="14"/>
                  </a:cubicBezTo>
                  <a:cubicBezTo>
                    <a:pt x="4" y="15"/>
                    <a:pt x="4" y="15"/>
                    <a:pt x="4" y="15"/>
                  </a:cubicBezTo>
                  <a:cubicBezTo>
                    <a:pt x="4" y="16"/>
                    <a:pt x="3" y="16"/>
                    <a:pt x="2" y="16"/>
                  </a:cubicBezTo>
                  <a:cubicBezTo>
                    <a:pt x="1" y="16"/>
                    <a:pt x="0" y="16"/>
                    <a:pt x="0" y="15"/>
                  </a:cubicBezTo>
                  <a:cubicBezTo>
                    <a:pt x="0" y="14"/>
                    <a:pt x="0" y="14"/>
                    <a:pt x="0" y="14"/>
                  </a:cubicBezTo>
                  <a:cubicBezTo>
                    <a:pt x="0" y="11"/>
                    <a:pt x="3" y="7"/>
                    <a:pt x="6" y="5"/>
                  </a:cubicBezTo>
                  <a:cubicBezTo>
                    <a:pt x="9" y="3"/>
                    <a:pt x="14" y="1"/>
                    <a:pt x="18" y="1"/>
                  </a:cubicBezTo>
                  <a:cubicBezTo>
                    <a:pt x="19" y="1"/>
                    <a:pt x="19" y="1"/>
                    <a:pt x="19" y="1"/>
                  </a:cubicBezTo>
                  <a:cubicBezTo>
                    <a:pt x="24" y="1"/>
                    <a:pt x="28" y="3"/>
                    <a:pt x="32" y="5"/>
                  </a:cubicBezTo>
                  <a:cubicBezTo>
                    <a:pt x="35" y="7"/>
                    <a:pt x="37" y="10"/>
                    <a:pt x="37" y="13"/>
                  </a:cubicBezTo>
                  <a:cubicBezTo>
                    <a:pt x="37" y="14"/>
                    <a:pt x="37" y="14"/>
                    <a:pt x="37" y="14"/>
                  </a:cubicBezTo>
                  <a:cubicBezTo>
                    <a:pt x="37" y="17"/>
                    <a:pt x="39" y="19"/>
                    <a:pt x="42" y="21"/>
                  </a:cubicBezTo>
                  <a:cubicBezTo>
                    <a:pt x="45" y="23"/>
                    <a:pt x="49" y="24"/>
                    <a:pt x="53" y="24"/>
                  </a:cubicBezTo>
                  <a:cubicBezTo>
                    <a:pt x="53" y="24"/>
                    <a:pt x="53" y="24"/>
                    <a:pt x="53" y="24"/>
                  </a:cubicBezTo>
                  <a:cubicBezTo>
                    <a:pt x="53" y="24"/>
                    <a:pt x="53" y="24"/>
                    <a:pt x="53" y="24"/>
                  </a:cubicBezTo>
                  <a:cubicBezTo>
                    <a:pt x="57" y="24"/>
                    <a:pt x="61" y="23"/>
                    <a:pt x="64" y="21"/>
                  </a:cubicBezTo>
                  <a:cubicBezTo>
                    <a:pt x="64" y="21"/>
                    <a:pt x="64" y="21"/>
                    <a:pt x="64" y="21"/>
                  </a:cubicBezTo>
                  <a:cubicBezTo>
                    <a:pt x="67" y="19"/>
                    <a:pt x="68" y="17"/>
                    <a:pt x="68" y="14"/>
                  </a:cubicBezTo>
                  <a:cubicBezTo>
                    <a:pt x="68" y="14"/>
                    <a:pt x="68" y="14"/>
                    <a:pt x="68" y="14"/>
                  </a:cubicBezTo>
                  <a:cubicBezTo>
                    <a:pt x="68" y="14"/>
                    <a:pt x="68" y="14"/>
                    <a:pt x="68" y="14"/>
                  </a:cubicBezTo>
                  <a:cubicBezTo>
                    <a:pt x="68" y="11"/>
                    <a:pt x="66" y="9"/>
                    <a:pt x="63" y="7"/>
                  </a:cubicBezTo>
                  <a:cubicBezTo>
                    <a:pt x="61" y="5"/>
                    <a:pt x="57" y="4"/>
                    <a:pt x="52" y="4"/>
                  </a:cubicBezTo>
                  <a:cubicBezTo>
                    <a:pt x="51" y="4"/>
                    <a:pt x="51" y="3"/>
                    <a:pt x="51" y="2"/>
                  </a:cubicBezTo>
                  <a:cubicBezTo>
                    <a:pt x="51" y="1"/>
                    <a:pt x="51" y="0"/>
                    <a:pt x="52" y="0"/>
                  </a:cubicBezTo>
                  <a:cubicBezTo>
                    <a:pt x="57" y="0"/>
                    <a:pt x="62" y="2"/>
                    <a:pt x="65" y="4"/>
                  </a:cubicBezTo>
                  <a:cubicBezTo>
                    <a:pt x="69" y="7"/>
                    <a:pt x="71" y="10"/>
                    <a:pt x="71" y="14"/>
                  </a:cubicBezTo>
                  <a:cubicBezTo>
                    <a:pt x="71" y="14"/>
                    <a:pt x="71" y="14"/>
                    <a:pt x="71" y="14"/>
                  </a:cubicBezTo>
                  <a:cubicBezTo>
                    <a:pt x="71" y="18"/>
                    <a:pt x="69" y="21"/>
                    <a:pt x="66" y="24"/>
                  </a:cubicBezTo>
                  <a:cubicBezTo>
                    <a:pt x="66" y="24"/>
                    <a:pt x="66" y="24"/>
                    <a:pt x="66" y="24"/>
                  </a:cubicBezTo>
                  <a:cubicBezTo>
                    <a:pt x="62" y="26"/>
                    <a:pt x="58" y="28"/>
                    <a:pt x="5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grpSp>
        <p:nvGrpSpPr>
          <p:cNvPr id="29" name="组合 28"/>
          <p:cNvGrpSpPr/>
          <p:nvPr/>
        </p:nvGrpSpPr>
        <p:grpSpPr>
          <a:xfrm>
            <a:off x="6291751" y="2505223"/>
            <a:ext cx="660400" cy="506413"/>
            <a:chOff x="6221413" y="2209801"/>
            <a:chExt cx="660400" cy="506413"/>
          </a:xfrm>
          <a:solidFill>
            <a:schemeClr val="bg1">
              <a:lumMod val="50000"/>
            </a:schemeClr>
          </a:solidFill>
        </p:grpSpPr>
        <p:sp>
          <p:nvSpPr>
            <p:cNvPr id="30" name="Freeform 26"/>
            <p:cNvSpPr/>
            <p:nvPr/>
          </p:nvSpPr>
          <p:spPr bwMode="auto">
            <a:xfrm>
              <a:off x="6221413" y="2698751"/>
              <a:ext cx="660400" cy="17463"/>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31" name="Rectangle 27"/>
            <p:cNvSpPr>
              <a:spLocks noChangeArrowheads="1"/>
            </p:cNvSpPr>
            <p:nvPr/>
          </p:nvSpPr>
          <p:spPr bwMode="auto">
            <a:xfrm>
              <a:off x="6308725" y="2322513"/>
              <a:ext cx="95250"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32" name="Rectangle 28"/>
            <p:cNvSpPr>
              <a:spLocks noChangeArrowheads="1"/>
            </p:cNvSpPr>
            <p:nvPr/>
          </p:nvSpPr>
          <p:spPr bwMode="auto">
            <a:xfrm>
              <a:off x="6446838" y="2209801"/>
              <a:ext cx="96838" cy="436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33" name="Rectangle 29"/>
            <p:cNvSpPr>
              <a:spLocks noChangeArrowheads="1"/>
            </p:cNvSpPr>
            <p:nvPr/>
          </p:nvSpPr>
          <p:spPr bwMode="auto">
            <a:xfrm>
              <a:off x="6577013" y="2349501"/>
              <a:ext cx="96838" cy="296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34" name="Rectangle 30"/>
            <p:cNvSpPr>
              <a:spLocks noChangeArrowheads="1"/>
            </p:cNvSpPr>
            <p:nvPr/>
          </p:nvSpPr>
          <p:spPr bwMode="auto">
            <a:xfrm>
              <a:off x="6726238" y="2444751"/>
              <a:ext cx="95250"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sp>
        <p:nvSpPr>
          <p:cNvPr id="35" name="Freeform 31"/>
          <p:cNvSpPr>
            <a:spLocks noEditPoints="1"/>
          </p:cNvSpPr>
          <p:nvPr/>
        </p:nvSpPr>
        <p:spPr bwMode="auto">
          <a:xfrm>
            <a:off x="10633563" y="1544784"/>
            <a:ext cx="582613" cy="558800"/>
          </a:xfrm>
          <a:custGeom>
            <a:avLst/>
            <a:gdLst>
              <a:gd name="T0" fmla="*/ 58 w 67"/>
              <a:gd name="T1" fmla="*/ 30 h 64"/>
              <a:gd name="T2" fmla="*/ 57 w 67"/>
              <a:gd name="T3" fmla="*/ 30 h 64"/>
              <a:gd name="T4" fmla="*/ 58 w 67"/>
              <a:gd name="T5" fmla="*/ 30 h 64"/>
              <a:gd name="T6" fmla="*/ 58 w 67"/>
              <a:gd name="T7" fmla="*/ 30 h 64"/>
              <a:gd name="T8" fmla="*/ 58 w 67"/>
              <a:gd name="T9" fmla="*/ 30 h 64"/>
              <a:gd name="T10" fmla="*/ 58 w 67"/>
              <a:gd name="T11" fmla="*/ 31 h 64"/>
              <a:gd name="T12" fmla="*/ 58 w 67"/>
              <a:gd name="T13" fmla="*/ 31 h 64"/>
              <a:gd name="T14" fmla="*/ 52 w 67"/>
              <a:gd name="T15" fmla="*/ 37 h 64"/>
              <a:gd name="T16" fmla="*/ 15 w 67"/>
              <a:gd name="T17" fmla="*/ 37 h 64"/>
              <a:gd name="T18" fmla="*/ 9 w 67"/>
              <a:gd name="T19" fmla="*/ 31 h 64"/>
              <a:gd name="T20" fmla="*/ 9 w 67"/>
              <a:gd name="T21" fmla="*/ 31 h 64"/>
              <a:gd name="T22" fmla="*/ 9 w 67"/>
              <a:gd name="T23" fmla="*/ 30 h 64"/>
              <a:gd name="T24" fmla="*/ 9 w 67"/>
              <a:gd name="T25" fmla="*/ 30 h 64"/>
              <a:gd name="T26" fmla="*/ 9 w 67"/>
              <a:gd name="T27" fmla="*/ 30 h 64"/>
              <a:gd name="T28" fmla="*/ 10 w 67"/>
              <a:gd name="T29" fmla="*/ 30 h 64"/>
              <a:gd name="T30" fmla="*/ 9 w 67"/>
              <a:gd name="T31" fmla="*/ 30 h 64"/>
              <a:gd name="T32" fmla="*/ 0 w 67"/>
              <a:gd name="T33" fmla="*/ 39 h 64"/>
              <a:gd name="T34" fmla="*/ 0 w 67"/>
              <a:gd name="T35" fmla="*/ 54 h 64"/>
              <a:gd name="T36" fmla="*/ 9 w 67"/>
              <a:gd name="T37" fmla="*/ 64 h 64"/>
              <a:gd name="T38" fmla="*/ 58 w 67"/>
              <a:gd name="T39" fmla="*/ 64 h 64"/>
              <a:gd name="T40" fmla="*/ 67 w 67"/>
              <a:gd name="T41" fmla="*/ 54 h 64"/>
              <a:gd name="T42" fmla="*/ 67 w 67"/>
              <a:gd name="T43" fmla="*/ 39 h 64"/>
              <a:gd name="T44" fmla="*/ 58 w 67"/>
              <a:gd name="T45" fmla="*/ 30 h 64"/>
              <a:gd name="T46" fmla="*/ 7 w 67"/>
              <a:gd name="T47" fmla="*/ 38 h 64"/>
              <a:gd name="T48" fmla="*/ 6 w 67"/>
              <a:gd name="T49" fmla="*/ 38 h 64"/>
              <a:gd name="T50" fmla="*/ 5 w 67"/>
              <a:gd name="T51" fmla="*/ 36 h 64"/>
              <a:gd name="T52" fmla="*/ 6 w 67"/>
              <a:gd name="T53" fmla="*/ 35 h 64"/>
              <a:gd name="T54" fmla="*/ 7 w 67"/>
              <a:gd name="T55" fmla="*/ 35 h 64"/>
              <a:gd name="T56" fmla="*/ 9 w 67"/>
              <a:gd name="T57" fmla="*/ 36 h 64"/>
              <a:gd name="T58" fmla="*/ 7 w 67"/>
              <a:gd name="T59" fmla="*/ 38 h 64"/>
              <a:gd name="T60" fmla="*/ 58 w 67"/>
              <a:gd name="T61" fmla="*/ 56 h 64"/>
              <a:gd name="T62" fmla="*/ 57 w 67"/>
              <a:gd name="T63" fmla="*/ 57 h 64"/>
              <a:gd name="T64" fmla="*/ 10 w 67"/>
              <a:gd name="T65" fmla="*/ 57 h 64"/>
              <a:gd name="T66" fmla="*/ 9 w 67"/>
              <a:gd name="T67" fmla="*/ 56 h 64"/>
              <a:gd name="T68" fmla="*/ 9 w 67"/>
              <a:gd name="T69" fmla="*/ 51 h 64"/>
              <a:gd name="T70" fmla="*/ 10 w 67"/>
              <a:gd name="T71" fmla="*/ 50 h 64"/>
              <a:gd name="T72" fmla="*/ 57 w 67"/>
              <a:gd name="T73" fmla="*/ 50 h 64"/>
              <a:gd name="T74" fmla="*/ 58 w 67"/>
              <a:gd name="T75" fmla="*/ 51 h 64"/>
              <a:gd name="T76" fmla="*/ 58 w 67"/>
              <a:gd name="T77" fmla="*/ 56 h 64"/>
              <a:gd name="T78" fmla="*/ 62 w 67"/>
              <a:gd name="T79" fmla="*/ 38 h 64"/>
              <a:gd name="T80" fmla="*/ 60 w 67"/>
              <a:gd name="T81" fmla="*/ 38 h 64"/>
              <a:gd name="T82" fmla="*/ 58 w 67"/>
              <a:gd name="T83" fmla="*/ 36 h 64"/>
              <a:gd name="T84" fmla="*/ 60 w 67"/>
              <a:gd name="T85" fmla="*/ 35 h 64"/>
              <a:gd name="T86" fmla="*/ 62 w 67"/>
              <a:gd name="T87" fmla="*/ 35 h 64"/>
              <a:gd name="T88" fmla="*/ 63 w 67"/>
              <a:gd name="T89" fmla="*/ 36 h 64"/>
              <a:gd name="T90" fmla="*/ 62 w 67"/>
              <a:gd name="T91" fmla="*/ 38 h 64"/>
              <a:gd name="T92" fmla="*/ 55 w 67"/>
              <a:gd name="T93" fmla="*/ 30 h 64"/>
              <a:gd name="T94" fmla="*/ 57 w 67"/>
              <a:gd name="T95" fmla="*/ 30 h 64"/>
              <a:gd name="T96" fmla="*/ 55 w 67"/>
              <a:gd name="T97" fmla="*/ 27 h 64"/>
              <a:gd name="T98" fmla="*/ 55 w 67"/>
              <a:gd name="T99" fmla="*/ 0 h 64"/>
              <a:gd name="T100" fmla="*/ 12 w 67"/>
              <a:gd name="T101" fmla="*/ 0 h 64"/>
              <a:gd name="T102" fmla="*/ 12 w 67"/>
              <a:gd name="T103" fmla="*/ 27 h 64"/>
              <a:gd name="T104" fmla="*/ 10 w 67"/>
              <a:gd name="T105" fmla="*/ 30 h 64"/>
              <a:gd name="T106" fmla="*/ 12 w 67"/>
              <a:gd name="T107" fmla="*/ 30 h 64"/>
              <a:gd name="T108" fmla="*/ 55 w 67"/>
              <a:gd name="T109"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 h="64">
                <a:moveTo>
                  <a:pt x="58" y="30"/>
                </a:moveTo>
                <a:cubicBezTo>
                  <a:pt x="57" y="30"/>
                  <a:pt x="57" y="30"/>
                  <a:pt x="57" y="30"/>
                </a:cubicBezTo>
                <a:cubicBezTo>
                  <a:pt x="58" y="30"/>
                  <a:pt x="58" y="30"/>
                  <a:pt x="58" y="30"/>
                </a:cubicBezTo>
                <a:cubicBezTo>
                  <a:pt x="58" y="30"/>
                  <a:pt x="58" y="30"/>
                  <a:pt x="58" y="30"/>
                </a:cubicBezTo>
                <a:cubicBezTo>
                  <a:pt x="58" y="30"/>
                  <a:pt x="58" y="30"/>
                  <a:pt x="58" y="30"/>
                </a:cubicBezTo>
                <a:cubicBezTo>
                  <a:pt x="58" y="31"/>
                  <a:pt x="58" y="31"/>
                  <a:pt x="58" y="31"/>
                </a:cubicBezTo>
                <a:cubicBezTo>
                  <a:pt x="58" y="31"/>
                  <a:pt x="58" y="31"/>
                  <a:pt x="58" y="31"/>
                </a:cubicBezTo>
                <a:cubicBezTo>
                  <a:pt x="57" y="34"/>
                  <a:pt x="55" y="37"/>
                  <a:pt x="52" y="37"/>
                </a:cubicBezTo>
                <a:cubicBezTo>
                  <a:pt x="15" y="37"/>
                  <a:pt x="15" y="37"/>
                  <a:pt x="15" y="37"/>
                </a:cubicBezTo>
                <a:cubicBezTo>
                  <a:pt x="12" y="37"/>
                  <a:pt x="10" y="34"/>
                  <a:pt x="9" y="31"/>
                </a:cubicBezTo>
                <a:cubicBezTo>
                  <a:pt x="9" y="31"/>
                  <a:pt x="9" y="31"/>
                  <a:pt x="9" y="31"/>
                </a:cubicBezTo>
                <a:cubicBezTo>
                  <a:pt x="9" y="30"/>
                  <a:pt x="9" y="30"/>
                  <a:pt x="9" y="30"/>
                </a:cubicBezTo>
                <a:cubicBezTo>
                  <a:pt x="9" y="30"/>
                  <a:pt x="9" y="30"/>
                  <a:pt x="9" y="30"/>
                </a:cubicBezTo>
                <a:cubicBezTo>
                  <a:pt x="9" y="30"/>
                  <a:pt x="9" y="30"/>
                  <a:pt x="9" y="30"/>
                </a:cubicBezTo>
                <a:cubicBezTo>
                  <a:pt x="10" y="30"/>
                  <a:pt x="10" y="30"/>
                  <a:pt x="10" y="30"/>
                </a:cubicBezTo>
                <a:cubicBezTo>
                  <a:pt x="9" y="30"/>
                  <a:pt x="9" y="30"/>
                  <a:pt x="9" y="30"/>
                </a:cubicBezTo>
                <a:cubicBezTo>
                  <a:pt x="4" y="30"/>
                  <a:pt x="0" y="34"/>
                  <a:pt x="0" y="39"/>
                </a:cubicBezTo>
                <a:cubicBezTo>
                  <a:pt x="0" y="54"/>
                  <a:pt x="0" y="54"/>
                  <a:pt x="0" y="54"/>
                </a:cubicBezTo>
                <a:cubicBezTo>
                  <a:pt x="0" y="60"/>
                  <a:pt x="4" y="64"/>
                  <a:pt x="9" y="64"/>
                </a:cubicBezTo>
                <a:cubicBezTo>
                  <a:pt x="58" y="64"/>
                  <a:pt x="58" y="64"/>
                  <a:pt x="58" y="64"/>
                </a:cubicBezTo>
                <a:cubicBezTo>
                  <a:pt x="63" y="64"/>
                  <a:pt x="67" y="60"/>
                  <a:pt x="67" y="54"/>
                </a:cubicBezTo>
                <a:cubicBezTo>
                  <a:pt x="67" y="39"/>
                  <a:pt x="67" y="39"/>
                  <a:pt x="67" y="39"/>
                </a:cubicBezTo>
                <a:cubicBezTo>
                  <a:pt x="67" y="34"/>
                  <a:pt x="63" y="30"/>
                  <a:pt x="58" y="30"/>
                </a:cubicBezTo>
                <a:close/>
                <a:moveTo>
                  <a:pt x="7" y="38"/>
                </a:moveTo>
                <a:cubicBezTo>
                  <a:pt x="6" y="38"/>
                  <a:pt x="6" y="38"/>
                  <a:pt x="6" y="38"/>
                </a:cubicBezTo>
                <a:cubicBezTo>
                  <a:pt x="5" y="38"/>
                  <a:pt x="5" y="37"/>
                  <a:pt x="5" y="36"/>
                </a:cubicBezTo>
                <a:cubicBezTo>
                  <a:pt x="5" y="35"/>
                  <a:pt x="5" y="35"/>
                  <a:pt x="6" y="35"/>
                </a:cubicBezTo>
                <a:cubicBezTo>
                  <a:pt x="7" y="35"/>
                  <a:pt x="7" y="35"/>
                  <a:pt x="7" y="35"/>
                </a:cubicBezTo>
                <a:cubicBezTo>
                  <a:pt x="8" y="35"/>
                  <a:pt x="9" y="35"/>
                  <a:pt x="9" y="36"/>
                </a:cubicBezTo>
                <a:cubicBezTo>
                  <a:pt x="9" y="37"/>
                  <a:pt x="8" y="38"/>
                  <a:pt x="7" y="38"/>
                </a:cubicBezTo>
                <a:close/>
                <a:moveTo>
                  <a:pt x="58" y="56"/>
                </a:moveTo>
                <a:cubicBezTo>
                  <a:pt x="58" y="57"/>
                  <a:pt x="58" y="57"/>
                  <a:pt x="57" y="57"/>
                </a:cubicBezTo>
                <a:cubicBezTo>
                  <a:pt x="10" y="57"/>
                  <a:pt x="10" y="57"/>
                  <a:pt x="10" y="57"/>
                </a:cubicBezTo>
                <a:cubicBezTo>
                  <a:pt x="9" y="57"/>
                  <a:pt x="9" y="57"/>
                  <a:pt x="9" y="56"/>
                </a:cubicBezTo>
                <a:cubicBezTo>
                  <a:pt x="9" y="51"/>
                  <a:pt x="9" y="51"/>
                  <a:pt x="9" y="51"/>
                </a:cubicBezTo>
                <a:cubicBezTo>
                  <a:pt x="9" y="51"/>
                  <a:pt x="9" y="50"/>
                  <a:pt x="10" y="50"/>
                </a:cubicBezTo>
                <a:cubicBezTo>
                  <a:pt x="57" y="50"/>
                  <a:pt x="57" y="50"/>
                  <a:pt x="57" y="50"/>
                </a:cubicBezTo>
                <a:cubicBezTo>
                  <a:pt x="58" y="50"/>
                  <a:pt x="58" y="51"/>
                  <a:pt x="58" y="51"/>
                </a:cubicBezTo>
                <a:lnTo>
                  <a:pt x="58" y="56"/>
                </a:lnTo>
                <a:close/>
                <a:moveTo>
                  <a:pt x="62" y="38"/>
                </a:moveTo>
                <a:cubicBezTo>
                  <a:pt x="60" y="38"/>
                  <a:pt x="60" y="38"/>
                  <a:pt x="60" y="38"/>
                </a:cubicBezTo>
                <a:cubicBezTo>
                  <a:pt x="59" y="38"/>
                  <a:pt x="58" y="37"/>
                  <a:pt x="58" y="36"/>
                </a:cubicBezTo>
                <a:cubicBezTo>
                  <a:pt x="58" y="35"/>
                  <a:pt x="59" y="35"/>
                  <a:pt x="60" y="35"/>
                </a:cubicBezTo>
                <a:cubicBezTo>
                  <a:pt x="62" y="35"/>
                  <a:pt x="62" y="35"/>
                  <a:pt x="62" y="35"/>
                </a:cubicBezTo>
                <a:cubicBezTo>
                  <a:pt x="63" y="35"/>
                  <a:pt x="63" y="35"/>
                  <a:pt x="63" y="36"/>
                </a:cubicBezTo>
                <a:cubicBezTo>
                  <a:pt x="63" y="37"/>
                  <a:pt x="63" y="38"/>
                  <a:pt x="62" y="38"/>
                </a:cubicBezTo>
                <a:close/>
                <a:moveTo>
                  <a:pt x="55" y="30"/>
                </a:moveTo>
                <a:cubicBezTo>
                  <a:pt x="57" y="30"/>
                  <a:pt x="57" y="30"/>
                  <a:pt x="57" y="30"/>
                </a:cubicBezTo>
                <a:cubicBezTo>
                  <a:pt x="57" y="29"/>
                  <a:pt x="56" y="28"/>
                  <a:pt x="55" y="27"/>
                </a:cubicBezTo>
                <a:cubicBezTo>
                  <a:pt x="55" y="0"/>
                  <a:pt x="55" y="0"/>
                  <a:pt x="55" y="0"/>
                </a:cubicBezTo>
                <a:cubicBezTo>
                  <a:pt x="12" y="0"/>
                  <a:pt x="12" y="0"/>
                  <a:pt x="12" y="0"/>
                </a:cubicBezTo>
                <a:cubicBezTo>
                  <a:pt x="12" y="27"/>
                  <a:pt x="12" y="27"/>
                  <a:pt x="12" y="27"/>
                </a:cubicBezTo>
                <a:cubicBezTo>
                  <a:pt x="11" y="28"/>
                  <a:pt x="10" y="29"/>
                  <a:pt x="10" y="30"/>
                </a:cubicBezTo>
                <a:cubicBezTo>
                  <a:pt x="12" y="30"/>
                  <a:pt x="12" y="30"/>
                  <a:pt x="12" y="30"/>
                </a:cubicBezTo>
                <a:lnTo>
                  <a:pt x="55" y="3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36" name="Freeform 32"/>
          <p:cNvSpPr>
            <a:spLocks noEditPoints="1"/>
          </p:cNvSpPr>
          <p:nvPr/>
        </p:nvSpPr>
        <p:spPr bwMode="auto">
          <a:xfrm>
            <a:off x="5264639" y="5315097"/>
            <a:ext cx="557213" cy="698500"/>
          </a:xfrm>
          <a:custGeom>
            <a:avLst/>
            <a:gdLst>
              <a:gd name="T0" fmla="*/ 15 w 64"/>
              <a:gd name="T1" fmla="*/ 20 h 80"/>
              <a:gd name="T2" fmla="*/ 28 w 64"/>
              <a:gd name="T3" fmla="*/ 9 h 80"/>
              <a:gd name="T4" fmla="*/ 40 w 64"/>
              <a:gd name="T5" fmla="*/ 9 h 80"/>
              <a:gd name="T6" fmla="*/ 40 w 64"/>
              <a:gd name="T7" fmla="*/ 0 h 80"/>
              <a:gd name="T8" fmla="*/ 24 w 64"/>
              <a:gd name="T9" fmla="*/ 0 h 80"/>
              <a:gd name="T10" fmla="*/ 6 w 64"/>
              <a:gd name="T11" fmla="*/ 17 h 80"/>
              <a:gd name="T12" fmla="*/ 6 w 64"/>
              <a:gd name="T13" fmla="*/ 28 h 80"/>
              <a:gd name="T14" fmla="*/ 15 w 64"/>
              <a:gd name="T15" fmla="*/ 28 h 80"/>
              <a:gd name="T16" fmla="*/ 15 w 64"/>
              <a:gd name="T17" fmla="*/ 20 h 80"/>
              <a:gd name="T18" fmla="*/ 64 w 64"/>
              <a:gd name="T19" fmla="*/ 46 h 80"/>
              <a:gd name="T20" fmla="*/ 64 w 64"/>
              <a:gd name="T21" fmla="*/ 38 h 80"/>
              <a:gd name="T22" fmla="*/ 56 w 64"/>
              <a:gd name="T23" fmla="*/ 30 h 80"/>
              <a:gd name="T24" fmla="*/ 8 w 64"/>
              <a:gd name="T25" fmla="*/ 30 h 80"/>
              <a:gd name="T26" fmla="*/ 0 w 64"/>
              <a:gd name="T27" fmla="*/ 38 h 80"/>
              <a:gd name="T28" fmla="*/ 0 w 64"/>
              <a:gd name="T29" fmla="*/ 72 h 80"/>
              <a:gd name="T30" fmla="*/ 8 w 64"/>
              <a:gd name="T31" fmla="*/ 80 h 80"/>
              <a:gd name="T32" fmla="*/ 56 w 64"/>
              <a:gd name="T33" fmla="*/ 80 h 80"/>
              <a:gd name="T34" fmla="*/ 64 w 64"/>
              <a:gd name="T35" fmla="*/ 72 h 80"/>
              <a:gd name="T36" fmla="*/ 64 w 64"/>
              <a:gd name="T37" fmla="*/ 70 h 80"/>
              <a:gd name="T38" fmla="*/ 53 w 64"/>
              <a:gd name="T39" fmla="*/ 70 h 80"/>
              <a:gd name="T40" fmla="*/ 53 w 64"/>
              <a:gd name="T41" fmla="*/ 66 h 80"/>
              <a:gd name="T42" fmla="*/ 64 w 64"/>
              <a:gd name="T43" fmla="*/ 66 h 80"/>
              <a:gd name="T44" fmla="*/ 64 w 64"/>
              <a:gd name="T45" fmla="*/ 60 h 80"/>
              <a:gd name="T46" fmla="*/ 53 w 64"/>
              <a:gd name="T47" fmla="*/ 60 h 80"/>
              <a:gd name="T48" fmla="*/ 53 w 64"/>
              <a:gd name="T49" fmla="*/ 56 h 80"/>
              <a:gd name="T50" fmla="*/ 64 w 64"/>
              <a:gd name="T51" fmla="*/ 56 h 80"/>
              <a:gd name="T52" fmla="*/ 64 w 64"/>
              <a:gd name="T53" fmla="*/ 50 h 80"/>
              <a:gd name="T54" fmla="*/ 53 w 64"/>
              <a:gd name="T55" fmla="*/ 50 h 80"/>
              <a:gd name="T56" fmla="*/ 53 w 64"/>
              <a:gd name="T57" fmla="*/ 46 h 80"/>
              <a:gd name="T58" fmla="*/ 64 w 64"/>
              <a:gd name="T59" fmla="*/ 46 h 80"/>
              <a:gd name="T60" fmla="*/ 35 w 64"/>
              <a:gd name="T61" fmla="*/ 61 h 80"/>
              <a:gd name="T62" fmla="*/ 35 w 64"/>
              <a:gd name="T63" fmla="*/ 66 h 80"/>
              <a:gd name="T64" fmla="*/ 32 w 64"/>
              <a:gd name="T65" fmla="*/ 68 h 80"/>
              <a:gd name="T66" fmla="*/ 29 w 64"/>
              <a:gd name="T67" fmla="*/ 66 h 80"/>
              <a:gd name="T68" fmla="*/ 29 w 64"/>
              <a:gd name="T69" fmla="*/ 61 h 80"/>
              <a:gd name="T70" fmla="*/ 25 w 64"/>
              <a:gd name="T71" fmla="*/ 55 h 80"/>
              <a:gd name="T72" fmla="*/ 32 w 64"/>
              <a:gd name="T73" fmla="*/ 48 h 80"/>
              <a:gd name="T74" fmla="*/ 38 w 64"/>
              <a:gd name="T75" fmla="*/ 55 h 80"/>
              <a:gd name="T76" fmla="*/ 35 w 64"/>
              <a:gd name="T7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80">
                <a:moveTo>
                  <a:pt x="15" y="20"/>
                </a:moveTo>
                <a:cubicBezTo>
                  <a:pt x="15" y="13"/>
                  <a:pt x="21" y="9"/>
                  <a:pt x="28" y="9"/>
                </a:cubicBezTo>
                <a:cubicBezTo>
                  <a:pt x="40" y="9"/>
                  <a:pt x="40" y="9"/>
                  <a:pt x="40" y="9"/>
                </a:cubicBezTo>
                <a:cubicBezTo>
                  <a:pt x="40" y="0"/>
                  <a:pt x="40" y="0"/>
                  <a:pt x="40" y="0"/>
                </a:cubicBezTo>
                <a:cubicBezTo>
                  <a:pt x="24" y="0"/>
                  <a:pt x="24" y="0"/>
                  <a:pt x="24" y="0"/>
                </a:cubicBezTo>
                <a:cubicBezTo>
                  <a:pt x="14" y="0"/>
                  <a:pt x="6" y="8"/>
                  <a:pt x="6" y="17"/>
                </a:cubicBezTo>
                <a:cubicBezTo>
                  <a:pt x="6" y="28"/>
                  <a:pt x="6" y="28"/>
                  <a:pt x="6" y="28"/>
                </a:cubicBezTo>
                <a:cubicBezTo>
                  <a:pt x="15" y="28"/>
                  <a:pt x="15" y="28"/>
                  <a:pt x="15" y="28"/>
                </a:cubicBezTo>
                <a:lnTo>
                  <a:pt x="15" y="20"/>
                </a:lnTo>
                <a:close/>
                <a:moveTo>
                  <a:pt x="64" y="46"/>
                </a:moveTo>
                <a:cubicBezTo>
                  <a:pt x="64" y="38"/>
                  <a:pt x="64" y="38"/>
                  <a:pt x="64" y="38"/>
                </a:cubicBezTo>
                <a:cubicBezTo>
                  <a:pt x="64" y="34"/>
                  <a:pt x="60" y="30"/>
                  <a:pt x="56" y="30"/>
                </a:cubicBezTo>
                <a:cubicBezTo>
                  <a:pt x="8" y="30"/>
                  <a:pt x="8" y="30"/>
                  <a:pt x="8" y="30"/>
                </a:cubicBezTo>
                <a:cubicBezTo>
                  <a:pt x="4" y="30"/>
                  <a:pt x="0" y="34"/>
                  <a:pt x="0" y="38"/>
                </a:cubicBezTo>
                <a:cubicBezTo>
                  <a:pt x="0" y="72"/>
                  <a:pt x="0" y="72"/>
                  <a:pt x="0" y="72"/>
                </a:cubicBezTo>
                <a:cubicBezTo>
                  <a:pt x="0" y="76"/>
                  <a:pt x="4" y="80"/>
                  <a:pt x="8" y="80"/>
                </a:cubicBezTo>
                <a:cubicBezTo>
                  <a:pt x="56" y="80"/>
                  <a:pt x="56" y="80"/>
                  <a:pt x="56" y="80"/>
                </a:cubicBezTo>
                <a:cubicBezTo>
                  <a:pt x="60" y="80"/>
                  <a:pt x="64" y="76"/>
                  <a:pt x="64" y="72"/>
                </a:cubicBezTo>
                <a:cubicBezTo>
                  <a:pt x="64" y="70"/>
                  <a:pt x="64" y="70"/>
                  <a:pt x="64" y="70"/>
                </a:cubicBezTo>
                <a:cubicBezTo>
                  <a:pt x="53" y="70"/>
                  <a:pt x="53" y="70"/>
                  <a:pt x="53" y="70"/>
                </a:cubicBezTo>
                <a:cubicBezTo>
                  <a:pt x="53" y="66"/>
                  <a:pt x="53" y="66"/>
                  <a:pt x="53" y="66"/>
                </a:cubicBezTo>
                <a:cubicBezTo>
                  <a:pt x="64" y="66"/>
                  <a:pt x="64" y="66"/>
                  <a:pt x="64" y="66"/>
                </a:cubicBezTo>
                <a:cubicBezTo>
                  <a:pt x="64" y="60"/>
                  <a:pt x="64" y="60"/>
                  <a:pt x="64" y="60"/>
                </a:cubicBezTo>
                <a:cubicBezTo>
                  <a:pt x="53" y="60"/>
                  <a:pt x="53" y="60"/>
                  <a:pt x="53" y="60"/>
                </a:cubicBezTo>
                <a:cubicBezTo>
                  <a:pt x="53" y="56"/>
                  <a:pt x="53" y="56"/>
                  <a:pt x="53" y="56"/>
                </a:cubicBezTo>
                <a:cubicBezTo>
                  <a:pt x="64" y="56"/>
                  <a:pt x="64" y="56"/>
                  <a:pt x="64" y="56"/>
                </a:cubicBezTo>
                <a:cubicBezTo>
                  <a:pt x="64" y="50"/>
                  <a:pt x="64" y="50"/>
                  <a:pt x="64" y="50"/>
                </a:cubicBezTo>
                <a:cubicBezTo>
                  <a:pt x="53" y="50"/>
                  <a:pt x="53" y="50"/>
                  <a:pt x="53" y="50"/>
                </a:cubicBezTo>
                <a:cubicBezTo>
                  <a:pt x="53" y="46"/>
                  <a:pt x="53" y="46"/>
                  <a:pt x="53" y="46"/>
                </a:cubicBezTo>
                <a:lnTo>
                  <a:pt x="64" y="46"/>
                </a:lnTo>
                <a:close/>
                <a:moveTo>
                  <a:pt x="35" y="61"/>
                </a:moveTo>
                <a:cubicBezTo>
                  <a:pt x="35" y="66"/>
                  <a:pt x="35" y="66"/>
                  <a:pt x="35" y="66"/>
                </a:cubicBezTo>
                <a:cubicBezTo>
                  <a:pt x="35" y="67"/>
                  <a:pt x="33" y="68"/>
                  <a:pt x="32" y="68"/>
                </a:cubicBezTo>
                <a:cubicBezTo>
                  <a:pt x="30" y="68"/>
                  <a:pt x="29" y="67"/>
                  <a:pt x="29" y="66"/>
                </a:cubicBezTo>
                <a:cubicBezTo>
                  <a:pt x="29" y="61"/>
                  <a:pt x="29" y="61"/>
                  <a:pt x="29" y="61"/>
                </a:cubicBezTo>
                <a:cubicBezTo>
                  <a:pt x="27" y="59"/>
                  <a:pt x="25" y="57"/>
                  <a:pt x="25" y="55"/>
                </a:cubicBezTo>
                <a:cubicBezTo>
                  <a:pt x="25" y="51"/>
                  <a:pt x="28" y="48"/>
                  <a:pt x="32" y="48"/>
                </a:cubicBezTo>
                <a:cubicBezTo>
                  <a:pt x="36" y="48"/>
                  <a:pt x="38" y="51"/>
                  <a:pt x="38" y="55"/>
                </a:cubicBezTo>
                <a:cubicBezTo>
                  <a:pt x="38" y="57"/>
                  <a:pt x="37" y="59"/>
                  <a:pt x="35" y="6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grpSp>
        <p:nvGrpSpPr>
          <p:cNvPr id="37" name="组合 36"/>
          <p:cNvGrpSpPr/>
          <p:nvPr/>
        </p:nvGrpSpPr>
        <p:grpSpPr>
          <a:xfrm>
            <a:off x="3115163" y="5280172"/>
            <a:ext cx="757239" cy="760412"/>
            <a:chOff x="3044825" y="4984751"/>
            <a:chExt cx="757238" cy="760412"/>
          </a:xfrm>
          <a:solidFill>
            <a:schemeClr val="bg1">
              <a:lumMod val="50000"/>
            </a:schemeClr>
          </a:solidFill>
        </p:grpSpPr>
        <p:sp>
          <p:nvSpPr>
            <p:cNvPr id="38" name="Freeform 33"/>
            <p:cNvSpPr>
              <a:spLocks noEditPoints="1"/>
            </p:cNvSpPr>
            <p:nvPr/>
          </p:nvSpPr>
          <p:spPr bwMode="auto">
            <a:xfrm>
              <a:off x="3340100" y="4984751"/>
              <a:ext cx="461963" cy="463550"/>
            </a:xfrm>
            <a:custGeom>
              <a:avLst/>
              <a:gdLst>
                <a:gd name="T0" fmla="*/ 43 w 53"/>
                <a:gd name="T1" fmla="*/ 10 h 53"/>
                <a:gd name="T2" fmla="*/ 9 w 53"/>
                <a:gd name="T3" fmla="*/ 10 h 53"/>
                <a:gd name="T4" fmla="*/ 2 w 53"/>
                <a:gd name="T5" fmla="*/ 34 h 53"/>
                <a:gd name="T6" fmla="*/ 4 w 53"/>
                <a:gd name="T7" fmla="*/ 32 h 53"/>
                <a:gd name="T8" fmla="*/ 19 w 53"/>
                <a:gd name="T9" fmla="*/ 34 h 53"/>
                <a:gd name="T10" fmla="*/ 21 w 53"/>
                <a:gd name="T11" fmla="*/ 49 h 53"/>
                <a:gd name="T12" fmla="*/ 19 w 53"/>
                <a:gd name="T13" fmla="*/ 51 h 53"/>
                <a:gd name="T14" fmla="*/ 43 w 53"/>
                <a:gd name="T15" fmla="*/ 44 h 53"/>
                <a:gd name="T16" fmla="*/ 43 w 53"/>
                <a:gd name="T17" fmla="*/ 10 h 53"/>
                <a:gd name="T18" fmla="*/ 39 w 53"/>
                <a:gd name="T19" fmla="*/ 25 h 53"/>
                <a:gd name="T20" fmla="*/ 29 w 53"/>
                <a:gd name="T21" fmla="*/ 25 h 53"/>
                <a:gd name="T22" fmla="*/ 29 w 53"/>
                <a:gd name="T23" fmla="*/ 15 h 53"/>
                <a:gd name="T24" fmla="*/ 39 w 53"/>
                <a:gd name="T25" fmla="*/ 15 h 53"/>
                <a:gd name="T26" fmla="*/ 39 w 53"/>
                <a:gd name="T27" fmla="*/ 2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43" y="10"/>
                  </a:moveTo>
                  <a:cubicBezTo>
                    <a:pt x="34" y="0"/>
                    <a:pt x="18" y="0"/>
                    <a:pt x="9" y="10"/>
                  </a:cubicBezTo>
                  <a:cubicBezTo>
                    <a:pt x="2" y="16"/>
                    <a:pt x="0" y="25"/>
                    <a:pt x="2" y="34"/>
                  </a:cubicBezTo>
                  <a:cubicBezTo>
                    <a:pt x="4" y="32"/>
                    <a:pt x="4" y="32"/>
                    <a:pt x="4" y="32"/>
                  </a:cubicBezTo>
                  <a:cubicBezTo>
                    <a:pt x="7" y="29"/>
                    <a:pt x="14" y="29"/>
                    <a:pt x="19" y="34"/>
                  </a:cubicBezTo>
                  <a:cubicBezTo>
                    <a:pt x="24" y="39"/>
                    <a:pt x="24" y="46"/>
                    <a:pt x="21" y="49"/>
                  </a:cubicBezTo>
                  <a:cubicBezTo>
                    <a:pt x="19" y="51"/>
                    <a:pt x="19" y="51"/>
                    <a:pt x="19" y="51"/>
                  </a:cubicBezTo>
                  <a:cubicBezTo>
                    <a:pt x="28" y="53"/>
                    <a:pt x="37" y="51"/>
                    <a:pt x="43" y="44"/>
                  </a:cubicBezTo>
                  <a:cubicBezTo>
                    <a:pt x="53" y="35"/>
                    <a:pt x="53" y="19"/>
                    <a:pt x="43" y="10"/>
                  </a:cubicBezTo>
                  <a:close/>
                  <a:moveTo>
                    <a:pt x="39" y="25"/>
                  </a:moveTo>
                  <a:cubicBezTo>
                    <a:pt x="36" y="28"/>
                    <a:pt x="32" y="28"/>
                    <a:pt x="29" y="25"/>
                  </a:cubicBezTo>
                  <a:cubicBezTo>
                    <a:pt x="26" y="22"/>
                    <a:pt x="26" y="18"/>
                    <a:pt x="29" y="15"/>
                  </a:cubicBezTo>
                  <a:cubicBezTo>
                    <a:pt x="32" y="12"/>
                    <a:pt x="36" y="12"/>
                    <a:pt x="39" y="15"/>
                  </a:cubicBezTo>
                  <a:cubicBezTo>
                    <a:pt x="41" y="18"/>
                    <a:pt x="41" y="22"/>
                    <a:pt x="3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39" name="Freeform 34"/>
            <p:cNvSpPr/>
            <p:nvPr/>
          </p:nvSpPr>
          <p:spPr bwMode="auto">
            <a:xfrm>
              <a:off x="3044825" y="5246688"/>
              <a:ext cx="496888" cy="498475"/>
            </a:xfrm>
            <a:custGeom>
              <a:avLst/>
              <a:gdLst>
                <a:gd name="T0" fmla="*/ 52 w 57"/>
                <a:gd name="T1" fmla="*/ 5 h 57"/>
                <a:gd name="T2" fmla="*/ 38 w 57"/>
                <a:gd name="T3" fmla="*/ 4 h 57"/>
                <a:gd name="T4" fmla="*/ 37 w 57"/>
                <a:gd name="T5" fmla="*/ 5 h 57"/>
                <a:gd name="T6" fmla="*/ 4 w 57"/>
                <a:gd name="T7" fmla="*/ 38 h 57"/>
                <a:gd name="T8" fmla="*/ 5 w 57"/>
                <a:gd name="T9" fmla="*/ 52 h 57"/>
                <a:gd name="T10" fmla="*/ 19 w 57"/>
                <a:gd name="T11" fmla="*/ 53 h 57"/>
                <a:gd name="T12" fmla="*/ 19 w 57"/>
                <a:gd name="T13" fmla="*/ 53 h 57"/>
                <a:gd name="T14" fmla="*/ 19 w 57"/>
                <a:gd name="T15" fmla="*/ 53 h 57"/>
                <a:gd name="T16" fmla="*/ 18 w 57"/>
                <a:gd name="T17" fmla="*/ 46 h 57"/>
                <a:gd name="T18" fmla="*/ 25 w 57"/>
                <a:gd name="T19" fmla="*/ 47 h 57"/>
                <a:gd name="T20" fmla="*/ 25 w 57"/>
                <a:gd name="T21" fmla="*/ 47 h 57"/>
                <a:gd name="T22" fmla="*/ 26 w 57"/>
                <a:gd name="T23" fmla="*/ 46 h 57"/>
                <a:gd name="T24" fmla="*/ 26 w 57"/>
                <a:gd name="T25" fmla="*/ 46 h 57"/>
                <a:gd name="T26" fmla="*/ 25 w 57"/>
                <a:gd name="T27" fmla="*/ 39 h 57"/>
                <a:gd name="T28" fmla="*/ 32 w 57"/>
                <a:gd name="T29" fmla="*/ 40 h 57"/>
                <a:gd name="T30" fmla="*/ 32 w 57"/>
                <a:gd name="T31" fmla="*/ 40 h 57"/>
                <a:gd name="T32" fmla="*/ 33 w 57"/>
                <a:gd name="T33" fmla="*/ 39 h 57"/>
                <a:gd name="T34" fmla="*/ 33 w 57"/>
                <a:gd name="T35" fmla="*/ 38 h 57"/>
                <a:gd name="T36" fmla="*/ 32 w 57"/>
                <a:gd name="T37" fmla="*/ 32 h 57"/>
                <a:gd name="T38" fmla="*/ 39 w 57"/>
                <a:gd name="T39" fmla="*/ 33 h 57"/>
                <a:gd name="T40" fmla="*/ 39 w 57"/>
                <a:gd name="T41" fmla="*/ 33 h 57"/>
                <a:gd name="T42" fmla="*/ 41 w 57"/>
                <a:gd name="T43" fmla="*/ 31 h 57"/>
                <a:gd name="T44" fmla="*/ 41 w 57"/>
                <a:gd name="T45" fmla="*/ 31 h 57"/>
                <a:gd name="T46" fmla="*/ 40 w 57"/>
                <a:gd name="T47" fmla="*/ 25 h 57"/>
                <a:gd name="T48" fmla="*/ 46 w 57"/>
                <a:gd name="T49" fmla="*/ 25 h 57"/>
                <a:gd name="T50" fmla="*/ 47 w 57"/>
                <a:gd name="T51" fmla="*/ 26 h 57"/>
                <a:gd name="T52" fmla="*/ 52 w 57"/>
                <a:gd name="T53" fmla="*/ 20 h 57"/>
                <a:gd name="T54" fmla="*/ 53 w 57"/>
                <a:gd name="T55" fmla="*/ 19 h 57"/>
                <a:gd name="T56" fmla="*/ 52 w 57"/>
                <a:gd name="T5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57">
                  <a:moveTo>
                    <a:pt x="52" y="5"/>
                  </a:moveTo>
                  <a:cubicBezTo>
                    <a:pt x="48" y="1"/>
                    <a:pt x="42" y="0"/>
                    <a:pt x="38" y="4"/>
                  </a:cubicBezTo>
                  <a:cubicBezTo>
                    <a:pt x="37" y="5"/>
                    <a:pt x="37" y="5"/>
                    <a:pt x="37" y="5"/>
                  </a:cubicBezTo>
                  <a:cubicBezTo>
                    <a:pt x="4" y="38"/>
                    <a:pt x="4" y="38"/>
                    <a:pt x="4" y="38"/>
                  </a:cubicBezTo>
                  <a:cubicBezTo>
                    <a:pt x="0" y="42"/>
                    <a:pt x="1" y="48"/>
                    <a:pt x="5" y="52"/>
                  </a:cubicBezTo>
                  <a:cubicBezTo>
                    <a:pt x="9" y="56"/>
                    <a:pt x="15" y="57"/>
                    <a:pt x="19" y="53"/>
                  </a:cubicBezTo>
                  <a:cubicBezTo>
                    <a:pt x="19" y="53"/>
                    <a:pt x="19" y="53"/>
                    <a:pt x="19" y="53"/>
                  </a:cubicBezTo>
                  <a:cubicBezTo>
                    <a:pt x="19" y="53"/>
                    <a:pt x="19" y="53"/>
                    <a:pt x="19" y="53"/>
                  </a:cubicBezTo>
                  <a:cubicBezTo>
                    <a:pt x="18" y="46"/>
                    <a:pt x="18" y="46"/>
                    <a:pt x="18" y="46"/>
                  </a:cubicBezTo>
                  <a:cubicBezTo>
                    <a:pt x="25" y="47"/>
                    <a:pt x="25" y="47"/>
                    <a:pt x="25" y="47"/>
                  </a:cubicBezTo>
                  <a:cubicBezTo>
                    <a:pt x="25" y="47"/>
                    <a:pt x="25" y="47"/>
                    <a:pt x="25" y="47"/>
                  </a:cubicBezTo>
                  <a:cubicBezTo>
                    <a:pt x="26" y="46"/>
                    <a:pt x="26" y="46"/>
                    <a:pt x="26" y="46"/>
                  </a:cubicBezTo>
                  <a:cubicBezTo>
                    <a:pt x="26" y="46"/>
                    <a:pt x="26" y="46"/>
                    <a:pt x="26" y="46"/>
                  </a:cubicBezTo>
                  <a:cubicBezTo>
                    <a:pt x="25" y="39"/>
                    <a:pt x="25" y="39"/>
                    <a:pt x="25" y="39"/>
                  </a:cubicBezTo>
                  <a:cubicBezTo>
                    <a:pt x="32" y="40"/>
                    <a:pt x="32" y="40"/>
                    <a:pt x="32" y="40"/>
                  </a:cubicBezTo>
                  <a:cubicBezTo>
                    <a:pt x="32" y="40"/>
                    <a:pt x="32" y="40"/>
                    <a:pt x="32" y="40"/>
                  </a:cubicBezTo>
                  <a:cubicBezTo>
                    <a:pt x="33" y="39"/>
                    <a:pt x="33" y="39"/>
                    <a:pt x="33" y="39"/>
                  </a:cubicBezTo>
                  <a:cubicBezTo>
                    <a:pt x="33" y="38"/>
                    <a:pt x="33" y="38"/>
                    <a:pt x="33" y="38"/>
                  </a:cubicBezTo>
                  <a:cubicBezTo>
                    <a:pt x="32" y="32"/>
                    <a:pt x="32" y="32"/>
                    <a:pt x="32" y="32"/>
                  </a:cubicBezTo>
                  <a:cubicBezTo>
                    <a:pt x="39" y="33"/>
                    <a:pt x="39" y="33"/>
                    <a:pt x="39" y="33"/>
                  </a:cubicBezTo>
                  <a:cubicBezTo>
                    <a:pt x="39" y="33"/>
                    <a:pt x="39" y="33"/>
                    <a:pt x="39" y="33"/>
                  </a:cubicBezTo>
                  <a:cubicBezTo>
                    <a:pt x="41" y="31"/>
                    <a:pt x="41" y="31"/>
                    <a:pt x="41" y="31"/>
                  </a:cubicBezTo>
                  <a:cubicBezTo>
                    <a:pt x="41" y="31"/>
                    <a:pt x="41" y="31"/>
                    <a:pt x="41" y="31"/>
                  </a:cubicBezTo>
                  <a:cubicBezTo>
                    <a:pt x="40" y="25"/>
                    <a:pt x="40" y="25"/>
                    <a:pt x="40" y="25"/>
                  </a:cubicBezTo>
                  <a:cubicBezTo>
                    <a:pt x="46" y="25"/>
                    <a:pt x="46" y="25"/>
                    <a:pt x="46" y="25"/>
                  </a:cubicBezTo>
                  <a:cubicBezTo>
                    <a:pt x="47" y="26"/>
                    <a:pt x="47" y="26"/>
                    <a:pt x="47" y="26"/>
                  </a:cubicBezTo>
                  <a:cubicBezTo>
                    <a:pt x="52" y="20"/>
                    <a:pt x="52" y="20"/>
                    <a:pt x="52" y="20"/>
                  </a:cubicBezTo>
                  <a:cubicBezTo>
                    <a:pt x="53" y="19"/>
                    <a:pt x="53" y="19"/>
                    <a:pt x="53" y="19"/>
                  </a:cubicBezTo>
                  <a:cubicBezTo>
                    <a:pt x="57" y="15"/>
                    <a:pt x="56" y="9"/>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grpSp>
        <p:nvGrpSpPr>
          <p:cNvPr id="40" name="组合 39"/>
          <p:cNvGrpSpPr/>
          <p:nvPr/>
        </p:nvGrpSpPr>
        <p:grpSpPr>
          <a:xfrm>
            <a:off x="9519139" y="5307159"/>
            <a:ext cx="757239" cy="715963"/>
            <a:chOff x="9448800" y="5011738"/>
            <a:chExt cx="757238" cy="715963"/>
          </a:xfrm>
          <a:solidFill>
            <a:schemeClr val="bg1">
              <a:lumMod val="50000"/>
            </a:schemeClr>
          </a:solidFill>
        </p:grpSpPr>
        <p:sp>
          <p:nvSpPr>
            <p:cNvPr id="41" name="Freeform 35"/>
            <p:cNvSpPr/>
            <p:nvPr/>
          </p:nvSpPr>
          <p:spPr bwMode="auto">
            <a:xfrm>
              <a:off x="9448800" y="5011738"/>
              <a:ext cx="452438" cy="715963"/>
            </a:xfrm>
            <a:custGeom>
              <a:avLst/>
              <a:gdLst>
                <a:gd name="T0" fmla="*/ 42 w 52"/>
                <a:gd name="T1" fmla="*/ 74 h 82"/>
                <a:gd name="T2" fmla="*/ 41 w 52"/>
                <a:gd name="T3" fmla="*/ 74 h 82"/>
                <a:gd name="T4" fmla="*/ 41 w 52"/>
                <a:gd name="T5" fmla="*/ 73 h 82"/>
                <a:gd name="T6" fmla="*/ 41 w 52"/>
                <a:gd name="T7" fmla="*/ 68 h 82"/>
                <a:gd name="T8" fmla="*/ 52 w 52"/>
                <a:gd name="T9" fmla="*/ 44 h 82"/>
                <a:gd name="T10" fmla="*/ 38 w 52"/>
                <a:gd name="T11" fmla="*/ 32 h 82"/>
                <a:gd name="T12" fmla="*/ 33 w 52"/>
                <a:gd name="T13" fmla="*/ 30 h 82"/>
                <a:gd name="T14" fmla="*/ 37 w 52"/>
                <a:gd name="T15" fmla="*/ 28 h 82"/>
                <a:gd name="T16" fmla="*/ 45 w 52"/>
                <a:gd name="T17" fmla="*/ 15 h 82"/>
                <a:gd name="T18" fmla="*/ 28 w 52"/>
                <a:gd name="T19" fmla="*/ 0 h 82"/>
                <a:gd name="T20" fmla="*/ 11 w 52"/>
                <a:gd name="T21" fmla="*/ 15 h 82"/>
                <a:gd name="T22" fmla="*/ 19 w 52"/>
                <a:gd name="T23" fmla="*/ 28 h 82"/>
                <a:gd name="T24" fmla="*/ 23 w 52"/>
                <a:gd name="T25" fmla="*/ 30 h 82"/>
                <a:gd name="T26" fmla="*/ 19 w 52"/>
                <a:gd name="T27" fmla="*/ 32 h 82"/>
                <a:gd name="T28" fmla="*/ 0 w 52"/>
                <a:gd name="T29" fmla="*/ 63 h 82"/>
                <a:gd name="T30" fmla="*/ 0 w 52"/>
                <a:gd name="T31" fmla="*/ 68 h 82"/>
                <a:gd name="T32" fmla="*/ 28 w 52"/>
                <a:gd name="T33" fmla="*/ 82 h 82"/>
                <a:gd name="T34" fmla="*/ 45 w 52"/>
                <a:gd name="T35" fmla="*/ 78 h 82"/>
                <a:gd name="T36" fmla="*/ 42 w 52"/>
                <a:gd name="T37"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82">
                  <a:moveTo>
                    <a:pt x="42" y="74"/>
                  </a:moveTo>
                  <a:cubicBezTo>
                    <a:pt x="41" y="74"/>
                    <a:pt x="41" y="74"/>
                    <a:pt x="41" y="74"/>
                  </a:cubicBezTo>
                  <a:cubicBezTo>
                    <a:pt x="41" y="73"/>
                    <a:pt x="41" y="73"/>
                    <a:pt x="41" y="73"/>
                  </a:cubicBezTo>
                  <a:cubicBezTo>
                    <a:pt x="41" y="72"/>
                    <a:pt x="41" y="70"/>
                    <a:pt x="41" y="68"/>
                  </a:cubicBezTo>
                  <a:cubicBezTo>
                    <a:pt x="41" y="58"/>
                    <a:pt x="45" y="50"/>
                    <a:pt x="52" y="44"/>
                  </a:cubicBezTo>
                  <a:cubicBezTo>
                    <a:pt x="48" y="39"/>
                    <a:pt x="43" y="34"/>
                    <a:pt x="38" y="32"/>
                  </a:cubicBezTo>
                  <a:cubicBezTo>
                    <a:pt x="33" y="30"/>
                    <a:pt x="33" y="30"/>
                    <a:pt x="33" y="30"/>
                  </a:cubicBezTo>
                  <a:cubicBezTo>
                    <a:pt x="37" y="28"/>
                    <a:pt x="37" y="28"/>
                    <a:pt x="37" y="28"/>
                  </a:cubicBezTo>
                  <a:cubicBezTo>
                    <a:pt x="42" y="25"/>
                    <a:pt x="45" y="20"/>
                    <a:pt x="45" y="15"/>
                  </a:cubicBezTo>
                  <a:cubicBezTo>
                    <a:pt x="45" y="7"/>
                    <a:pt x="38" y="0"/>
                    <a:pt x="28" y="0"/>
                  </a:cubicBezTo>
                  <a:cubicBezTo>
                    <a:pt x="19" y="0"/>
                    <a:pt x="11" y="7"/>
                    <a:pt x="11" y="15"/>
                  </a:cubicBezTo>
                  <a:cubicBezTo>
                    <a:pt x="11" y="20"/>
                    <a:pt x="14" y="25"/>
                    <a:pt x="19" y="28"/>
                  </a:cubicBezTo>
                  <a:cubicBezTo>
                    <a:pt x="23" y="30"/>
                    <a:pt x="23" y="30"/>
                    <a:pt x="23" y="30"/>
                  </a:cubicBezTo>
                  <a:cubicBezTo>
                    <a:pt x="19" y="32"/>
                    <a:pt x="19" y="32"/>
                    <a:pt x="19" y="32"/>
                  </a:cubicBezTo>
                  <a:cubicBezTo>
                    <a:pt x="8" y="36"/>
                    <a:pt x="0" y="48"/>
                    <a:pt x="0" y="63"/>
                  </a:cubicBezTo>
                  <a:cubicBezTo>
                    <a:pt x="0" y="65"/>
                    <a:pt x="0" y="66"/>
                    <a:pt x="0" y="68"/>
                  </a:cubicBezTo>
                  <a:cubicBezTo>
                    <a:pt x="7" y="77"/>
                    <a:pt x="17" y="82"/>
                    <a:pt x="28" y="82"/>
                  </a:cubicBezTo>
                  <a:cubicBezTo>
                    <a:pt x="34" y="82"/>
                    <a:pt x="40" y="80"/>
                    <a:pt x="45" y="78"/>
                  </a:cubicBezTo>
                  <a:cubicBezTo>
                    <a:pt x="44" y="77"/>
                    <a:pt x="43" y="76"/>
                    <a:pt x="42"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42" name="Freeform 36"/>
            <p:cNvSpPr/>
            <p:nvPr/>
          </p:nvSpPr>
          <p:spPr bwMode="auto">
            <a:xfrm>
              <a:off x="9840913" y="5194301"/>
              <a:ext cx="365125" cy="533400"/>
            </a:xfrm>
            <a:custGeom>
              <a:avLst/>
              <a:gdLst>
                <a:gd name="T0" fmla="*/ 28 w 42"/>
                <a:gd name="T1" fmla="*/ 24 h 61"/>
                <a:gd name="T2" fmla="*/ 24 w 42"/>
                <a:gd name="T3" fmla="*/ 22 h 61"/>
                <a:gd name="T4" fmla="*/ 28 w 42"/>
                <a:gd name="T5" fmla="*/ 20 h 61"/>
                <a:gd name="T6" fmla="*/ 33 w 42"/>
                <a:gd name="T7" fmla="*/ 11 h 61"/>
                <a:gd name="T8" fmla="*/ 21 w 42"/>
                <a:gd name="T9" fmla="*/ 0 h 61"/>
                <a:gd name="T10" fmla="*/ 9 w 42"/>
                <a:gd name="T11" fmla="*/ 11 h 61"/>
                <a:gd name="T12" fmla="*/ 15 w 42"/>
                <a:gd name="T13" fmla="*/ 20 h 61"/>
                <a:gd name="T14" fmla="*/ 19 w 42"/>
                <a:gd name="T15" fmla="*/ 22 h 61"/>
                <a:gd name="T16" fmla="*/ 14 w 42"/>
                <a:gd name="T17" fmla="*/ 24 h 61"/>
                <a:gd name="T18" fmla="*/ 13 w 42"/>
                <a:gd name="T19" fmla="*/ 25 h 61"/>
                <a:gd name="T20" fmla="*/ 11 w 42"/>
                <a:gd name="T21" fmla="*/ 26 h 61"/>
                <a:gd name="T22" fmla="*/ 9 w 42"/>
                <a:gd name="T23" fmla="*/ 28 h 61"/>
                <a:gd name="T24" fmla="*/ 0 w 42"/>
                <a:gd name="T25" fmla="*/ 47 h 61"/>
                <a:gd name="T26" fmla="*/ 1 w 42"/>
                <a:gd name="T27" fmla="*/ 51 h 61"/>
                <a:gd name="T28" fmla="*/ 4 w 42"/>
                <a:gd name="T29" fmla="*/ 54 h 61"/>
                <a:gd name="T30" fmla="*/ 6 w 42"/>
                <a:gd name="T31" fmla="*/ 56 h 61"/>
                <a:gd name="T32" fmla="*/ 8 w 42"/>
                <a:gd name="T33" fmla="*/ 57 h 61"/>
                <a:gd name="T34" fmla="*/ 21 w 42"/>
                <a:gd name="T35" fmla="*/ 61 h 61"/>
                <a:gd name="T36" fmla="*/ 42 w 42"/>
                <a:gd name="T37" fmla="*/ 51 h 61"/>
                <a:gd name="T38" fmla="*/ 42 w 42"/>
                <a:gd name="T39" fmla="*/ 47 h 61"/>
                <a:gd name="T40" fmla="*/ 28 w 42"/>
                <a:gd name="T41"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1">
                  <a:moveTo>
                    <a:pt x="28" y="24"/>
                  </a:moveTo>
                  <a:cubicBezTo>
                    <a:pt x="24" y="22"/>
                    <a:pt x="24" y="22"/>
                    <a:pt x="24" y="22"/>
                  </a:cubicBezTo>
                  <a:cubicBezTo>
                    <a:pt x="28" y="20"/>
                    <a:pt x="28" y="20"/>
                    <a:pt x="28" y="20"/>
                  </a:cubicBezTo>
                  <a:cubicBezTo>
                    <a:pt x="31" y="18"/>
                    <a:pt x="33" y="15"/>
                    <a:pt x="33" y="11"/>
                  </a:cubicBezTo>
                  <a:cubicBezTo>
                    <a:pt x="33" y="5"/>
                    <a:pt x="28" y="0"/>
                    <a:pt x="21" y="0"/>
                  </a:cubicBezTo>
                  <a:cubicBezTo>
                    <a:pt x="14" y="0"/>
                    <a:pt x="9" y="5"/>
                    <a:pt x="9" y="11"/>
                  </a:cubicBezTo>
                  <a:cubicBezTo>
                    <a:pt x="9" y="15"/>
                    <a:pt x="11" y="18"/>
                    <a:pt x="15" y="20"/>
                  </a:cubicBezTo>
                  <a:cubicBezTo>
                    <a:pt x="19" y="22"/>
                    <a:pt x="19" y="22"/>
                    <a:pt x="19" y="22"/>
                  </a:cubicBezTo>
                  <a:cubicBezTo>
                    <a:pt x="14" y="24"/>
                    <a:pt x="14" y="24"/>
                    <a:pt x="14" y="24"/>
                  </a:cubicBezTo>
                  <a:cubicBezTo>
                    <a:pt x="14" y="24"/>
                    <a:pt x="13" y="25"/>
                    <a:pt x="13" y="25"/>
                  </a:cubicBezTo>
                  <a:cubicBezTo>
                    <a:pt x="12" y="25"/>
                    <a:pt x="11" y="26"/>
                    <a:pt x="11" y="26"/>
                  </a:cubicBezTo>
                  <a:cubicBezTo>
                    <a:pt x="10" y="27"/>
                    <a:pt x="9" y="27"/>
                    <a:pt x="9" y="28"/>
                  </a:cubicBezTo>
                  <a:cubicBezTo>
                    <a:pt x="4" y="32"/>
                    <a:pt x="0" y="39"/>
                    <a:pt x="0" y="47"/>
                  </a:cubicBezTo>
                  <a:cubicBezTo>
                    <a:pt x="0" y="48"/>
                    <a:pt x="1" y="50"/>
                    <a:pt x="1" y="51"/>
                  </a:cubicBezTo>
                  <a:cubicBezTo>
                    <a:pt x="2" y="52"/>
                    <a:pt x="3" y="53"/>
                    <a:pt x="4" y="54"/>
                  </a:cubicBezTo>
                  <a:cubicBezTo>
                    <a:pt x="4" y="55"/>
                    <a:pt x="5" y="55"/>
                    <a:pt x="6" y="56"/>
                  </a:cubicBezTo>
                  <a:cubicBezTo>
                    <a:pt x="6" y="56"/>
                    <a:pt x="7" y="57"/>
                    <a:pt x="8" y="57"/>
                  </a:cubicBezTo>
                  <a:cubicBezTo>
                    <a:pt x="12" y="60"/>
                    <a:pt x="16" y="61"/>
                    <a:pt x="21" y="61"/>
                  </a:cubicBezTo>
                  <a:cubicBezTo>
                    <a:pt x="29" y="61"/>
                    <a:pt x="37" y="57"/>
                    <a:pt x="42" y="51"/>
                  </a:cubicBezTo>
                  <a:cubicBezTo>
                    <a:pt x="42" y="50"/>
                    <a:pt x="42" y="48"/>
                    <a:pt x="42" y="47"/>
                  </a:cubicBezTo>
                  <a:cubicBezTo>
                    <a:pt x="42" y="36"/>
                    <a:pt x="36" y="27"/>
                    <a:pt x="2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grpSp>
        <p:nvGrpSpPr>
          <p:cNvPr id="43" name="组合 42"/>
          <p:cNvGrpSpPr/>
          <p:nvPr/>
        </p:nvGrpSpPr>
        <p:grpSpPr>
          <a:xfrm>
            <a:off x="4237527" y="5307159"/>
            <a:ext cx="565151" cy="715963"/>
            <a:chOff x="4167188" y="5011738"/>
            <a:chExt cx="565150" cy="715963"/>
          </a:xfrm>
          <a:solidFill>
            <a:schemeClr val="bg1">
              <a:lumMod val="50000"/>
            </a:schemeClr>
          </a:solidFill>
        </p:grpSpPr>
        <p:sp>
          <p:nvSpPr>
            <p:cNvPr id="44" name="Freeform 37"/>
            <p:cNvSpPr>
              <a:spLocks noEditPoints="1"/>
            </p:cNvSpPr>
            <p:nvPr/>
          </p:nvSpPr>
          <p:spPr bwMode="auto">
            <a:xfrm>
              <a:off x="4167188" y="5281613"/>
              <a:ext cx="565150" cy="446088"/>
            </a:xfrm>
            <a:custGeom>
              <a:avLst/>
              <a:gdLst>
                <a:gd name="T0" fmla="*/ 65 w 65"/>
                <a:gd name="T1" fmla="*/ 16 h 51"/>
                <a:gd name="T2" fmla="*/ 65 w 65"/>
                <a:gd name="T3" fmla="*/ 8 h 51"/>
                <a:gd name="T4" fmla="*/ 56 w 65"/>
                <a:gd name="T5" fmla="*/ 0 h 51"/>
                <a:gd name="T6" fmla="*/ 8 w 65"/>
                <a:gd name="T7" fmla="*/ 0 h 51"/>
                <a:gd name="T8" fmla="*/ 0 w 65"/>
                <a:gd name="T9" fmla="*/ 8 h 51"/>
                <a:gd name="T10" fmla="*/ 0 w 65"/>
                <a:gd name="T11" fmla="*/ 43 h 51"/>
                <a:gd name="T12" fmla="*/ 8 w 65"/>
                <a:gd name="T13" fmla="*/ 51 h 51"/>
                <a:gd name="T14" fmla="*/ 56 w 65"/>
                <a:gd name="T15" fmla="*/ 51 h 51"/>
                <a:gd name="T16" fmla="*/ 65 w 65"/>
                <a:gd name="T17" fmla="*/ 43 h 51"/>
                <a:gd name="T18" fmla="*/ 65 w 65"/>
                <a:gd name="T19" fmla="*/ 41 h 51"/>
                <a:gd name="T20" fmla="*/ 54 w 65"/>
                <a:gd name="T21" fmla="*/ 41 h 51"/>
                <a:gd name="T22" fmla="*/ 54 w 65"/>
                <a:gd name="T23" fmla="*/ 36 h 51"/>
                <a:gd name="T24" fmla="*/ 65 w 65"/>
                <a:gd name="T25" fmla="*/ 36 h 51"/>
                <a:gd name="T26" fmla="*/ 65 w 65"/>
                <a:gd name="T27" fmla="*/ 31 h 51"/>
                <a:gd name="T28" fmla="*/ 54 w 65"/>
                <a:gd name="T29" fmla="*/ 31 h 51"/>
                <a:gd name="T30" fmla="*/ 54 w 65"/>
                <a:gd name="T31" fmla="*/ 26 h 51"/>
                <a:gd name="T32" fmla="*/ 65 w 65"/>
                <a:gd name="T33" fmla="*/ 26 h 51"/>
                <a:gd name="T34" fmla="*/ 65 w 65"/>
                <a:gd name="T35" fmla="*/ 20 h 51"/>
                <a:gd name="T36" fmla="*/ 54 w 65"/>
                <a:gd name="T37" fmla="*/ 20 h 51"/>
                <a:gd name="T38" fmla="*/ 54 w 65"/>
                <a:gd name="T39" fmla="*/ 16 h 51"/>
                <a:gd name="T40" fmla="*/ 65 w 65"/>
                <a:gd name="T41" fmla="*/ 16 h 51"/>
                <a:gd name="T42" fmla="*/ 35 w 65"/>
                <a:gd name="T43" fmla="*/ 30 h 51"/>
                <a:gd name="T44" fmla="*/ 35 w 65"/>
                <a:gd name="T45" fmla="*/ 35 h 51"/>
                <a:gd name="T46" fmla="*/ 32 w 65"/>
                <a:gd name="T47" fmla="*/ 37 h 51"/>
                <a:gd name="T48" fmla="*/ 29 w 65"/>
                <a:gd name="T49" fmla="*/ 35 h 51"/>
                <a:gd name="T50" fmla="*/ 29 w 65"/>
                <a:gd name="T51" fmla="*/ 30 h 51"/>
                <a:gd name="T52" fmla="*/ 25 w 65"/>
                <a:gd name="T53" fmla="*/ 24 h 51"/>
                <a:gd name="T54" fmla="*/ 32 w 65"/>
                <a:gd name="T55" fmla="*/ 17 h 51"/>
                <a:gd name="T56" fmla="*/ 39 w 65"/>
                <a:gd name="T57" fmla="*/ 24 h 51"/>
                <a:gd name="T58" fmla="*/ 35 w 65"/>
                <a:gd name="T59"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51">
                  <a:moveTo>
                    <a:pt x="65" y="16"/>
                  </a:moveTo>
                  <a:cubicBezTo>
                    <a:pt x="65" y="8"/>
                    <a:pt x="65" y="8"/>
                    <a:pt x="65" y="8"/>
                  </a:cubicBezTo>
                  <a:cubicBezTo>
                    <a:pt x="65" y="4"/>
                    <a:pt x="61" y="0"/>
                    <a:pt x="56" y="0"/>
                  </a:cubicBezTo>
                  <a:cubicBezTo>
                    <a:pt x="8" y="0"/>
                    <a:pt x="8" y="0"/>
                    <a:pt x="8" y="0"/>
                  </a:cubicBezTo>
                  <a:cubicBezTo>
                    <a:pt x="3" y="0"/>
                    <a:pt x="0" y="4"/>
                    <a:pt x="0" y="8"/>
                  </a:cubicBezTo>
                  <a:cubicBezTo>
                    <a:pt x="0" y="43"/>
                    <a:pt x="0" y="43"/>
                    <a:pt x="0" y="43"/>
                  </a:cubicBezTo>
                  <a:cubicBezTo>
                    <a:pt x="0" y="47"/>
                    <a:pt x="3" y="51"/>
                    <a:pt x="8" y="51"/>
                  </a:cubicBezTo>
                  <a:cubicBezTo>
                    <a:pt x="56" y="51"/>
                    <a:pt x="56" y="51"/>
                    <a:pt x="56" y="51"/>
                  </a:cubicBezTo>
                  <a:cubicBezTo>
                    <a:pt x="61" y="51"/>
                    <a:pt x="65" y="47"/>
                    <a:pt x="65" y="43"/>
                  </a:cubicBezTo>
                  <a:cubicBezTo>
                    <a:pt x="65" y="41"/>
                    <a:pt x="65" y="41"/>
                    <a:pt x="65" y="41"/>
                  </a:cubicBezTo>
                  <a:cubicBezTo>
                    <a:pt x="54" y="41"/>
                    <a:pt x="54" y="41"/>
                    <a:pt x="54" y="41"/>
                  </a:cubicBezTo>
                  <a:cubicBezTo>
                    <a:pt x="54" y="36"/>
                    <a:pt x="54" y="36"/>
                    <a:pt x="54" y="36"/>
                  </a:cubicBezTo>
                  <a:cubicBezTo>
                    <a:pt x="65" y="36"/>
                    <a:pt x="65" y="36"/>
                    <a:pt x="65" y="36"/>
                  </a:cubicBezTo>
                  <a:cubicBezTo>
                    <a:pt x="65" y="31"/>
                    <a:pt x="65" y="31"/>
                    <a:pt x="65" y="31"/>
                  </a:cubicBezTo>
                  <a:cubicBezTo>
                    <a:pt x="54" y="31"/>
                    <a:pt x="54" y="31"/>
                    <a:pt x="54" y="31"/>
                  </a:cubicBezTo>
                  <a:cubicBezTo>
                    <a:pt x="54" y="26"/>
                    <a:pt x="54" y="26"/>
                    <a:pt x="54" y="26"/>
                  </a:cubicBezTo>
                  <a:cubicBezTo>
                    <a:pt x="65" y="26"/>
                    <a:pt x="65" y="26"/>
                    <a:pt x="65" y="26"/>
                  </a:cubicBezTo>
                  <a:cubicBezTo>
                    <a:pt x="65" y="20"/>
                    <a:pt x="65" y="20"/>
                    <a:pt x="65" y="20"/>
                  </a:cubicBezTo>
                  <a:cubicBezTo>
                    <a:pt x="54" y="20"/>
                    <a:pt x="54" y="20"/>
                    <a:pt x="54" y="20"/>
                  </a:cubicBezTo>
                  <a:cubicBezTo>
                    <a:pt x="54" y="16"/>
                    <a:pt x="54" y="16"/>
                    <a:pt x="54" y="16"/>
                  </a:cubicBezTo>
                  <a:lnTo>
                    <a:pt x="65" y="16"/>
                  </a:lnTo>
                  <a:close/>
                  <a:moveTo>
                    <a:pt x="35" y="30"/>
                  </a:moveTo>
                  <a:cubicBezTo>
                    <a:pt x="35" y="35"/>
                    <a:pt x="35" y="35"/>
                    <a:pt x="35" y="35"/>
                  </a:cubicBezTo>
                  <a:cubicBezTo>
                    <a:pt x="35" y="36"/>
                    <a:pt x="34" y="37"/>
                    <a:pt x="32" y="37"/>
                  </a:cubicBezTo>
                  <a:cubicBezTo>
                    <a:pt x="30" y="37"/>
                    <a:pt x="29" y="36"/>
                    <a:pt x="29" y="35"/>
                  </a:cubicBezTo>
                  <a:cubicBezTo>
                    <a:pt x="29" y="30"/>
                    <a:pt x="29" y="30"/>
                    <a:pt x="29" y="30"/>
                  </a:cubicBezTo>
                  <a:cubicBezTo>
                    <a:pt x="27" y="28"/>
                    <a:pt x="25" y="26"/>
                    <a:pt x="25" y="24"/>
                  </a:cubicBezTo>
                  <a:cubicBezTo>
                    <a:pt x="25" y="20"/>
                    <a:pt x="28" y="17"/>
                    <a:pt x="32" y="17"/>
                  </a:cubicBezTo>
                  <a:cubicBezTo>
                    <a:pt x="36" y="17"/>
                    <a:pt x="39" y="20"/>
                    <a:pt x="39" y="24"/>
                  </a:cubicBezTo>
                  <a:cubicBezTo>
                    <a:pt x="39" y="26"/>
                    <a:pt x="37" y="28"/>
                    <a:pt x="3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45" name="Freeform 38"/>
            <p:cNvSpPr/>
            <p:nvPr/>
          </p:nvSpPr>
          <p:spPr bwMode="auto">
            <a:xfrm>
              <a:off x="4219575" y="5011738"/>
              <a:ext cx="452438" cy="252413"/>
            </a:xfrm>
            <a:custGeom>
              <a:avLst/>
              <a:gdLst>
                <a:gd name="T0" fmla="*/ 9 w 52"/>
                <a:gd name="T1" fmla="*/ 20 h 29"/>
                <a:gd name="T2" fmla="*/ 22 w 52"/>
                <a:gd name="T3" fmla="*/ 7 h 29"/>
                <a:gd name="T4" fmla="*/ 30 w 52"/>
                <a:gd name="T5" fmla="*/ 7 h 29"/>
                <a:gd name="T6" fmla="*/ 43 w 52"/>
                <a:gd name="T7" fmla="*/ 20 h 29"/>
                <a:gd name="T8" fmla="*/ 43 w 52"/>
                <a:gd name="T9" fmla="*/ 29 h 29"/>
                <a:gd name="T10" fmla="*/ 52 w 52"/>
                <a:gd name="T11" fmla="*/ 29 h 29"/>
                <a:gd name="T12" fmla="*/ 52 w 52"/>
                <a:gd name="T13" fmla="*/ 18 h 29"/>
                <a:gd name="T14" fmla="*/ 35 w 52"/>
                <a:gd name="T15" fmla="*/ 0 h 29"/>
                <a:gd name="T16" fmla="*/ 18 w 52"/>
                <a:gd name="T17" fmla="*/ 0 h 29"/>
                <a:gd name="T18" fmla="*/ 0 w 52"/>
                <a:gd name="T19" fmla="*/ 18 h 29"/>
                <a:gd name="T20" fmla="*/ 0 w 52"/>
                <a:gd name="T21" fmla="*/ 29 h 29"/>
                <a:gd name="T22" fmla="*/ 9 w 52"/>
                <a:gd name="T23" fmla="*/ 29 h 29"/>
                <a:gd name="T24" fmla="*/ 9 w 52"/>
                <a:gd name="T25"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8">
                  <a:moveTo>
                    <a:pt x="9" y="20"/>
                  </a:moveTo>
                  <a:cubicBezTo>
                    <a:pt x="9" y="13"/>
                    <a:pt x="15" y="7"/>
                    <a:pt x="22" y="7"/>
                  </a:cubicBezTo>
                  <a:cubicBezTo>
                    <a:pt x="30" y="7"/>
                    <a:pt x="30" y="7"/>
                    <a:pt x="30" y="7"/>
                  </a:cubicBezTo>
                  <a:cubicBezTo>
                    <a:pt x="37" y="7"/>
                    <a:pt x="43" y="13"/>
                    <a:pt x="43" y="20"/>
                  </a:cubicBezTo>
                  <a:cubicBezTo>
                    <a:pt x="43" y="29"/>
                    <a:pt x="43" y="29"/>
                    <a:pt x="43" y="29"/>
                  </a:cubicBezTo>
                  <a:cubicBezTo>
                    <a:pt x="52" y="29"/>
                    <a:pt x="52" y="29"/>
                    <a:pt x="52" y="29"/>
                  </a:cubicBezTo>
                  <a:cubicBezTo>
                    <a:pt x="52" y="18"/>
                    <a:pt x="52" y="18"/>
                    <a:pt x="52" y="18"/>
                  </a:cubicBezTo>
                  <a:cubicBezTo>
                    <a:pt x="52" y="8"/>
                    <a:pt x="44" y="0"/>
                    <a:pt x="35" y="0"/>
                  </a:cubicBezTo>
                  <a:cubicBezTo>
                    <a:pt x="18" y="0"/>
                    <a:pt x="18" y="0"/>
                    <a:pt x="18" y="0"/>
                  </a:cubicBezTo>
                  <a:cubicBezTo>
                    <a:pt x="8" y="0"/>
                    <a:pt x="0" y="8"/>
                    <a:pt x="0" y="18"/>
                  </a:cubicBezTo>
                  <a:cubicBezTo>
                    <a:pt x="0" y="29"/>
                    <a:pt x="0" y="29"/>
                    <a:pt x="0" y="29"/>
                  </a:cubicBezTo>
                  <a:cubicBezTo>
                    <a:pt x="9" y="29"/>
                    <a:pt x="9" y="29"/>
                    <a:pt x="9" y="29"/>
                  </a:cubicBezTo>
                  <a:lnTo>
                    <a:pt x="9"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sp>
        <p:nvSpPr>
          <p:cNvPr id="46" name="Freeform 39"/>
          <p:cNvSpPr>
            <a:spLocks noEditPoints="1"/>
          </p:cNvSpPr>
          <p:nvPr/>
        </p:nvSpPr>
        <p:spPr bwMode="auto">
          <a:xfrm>
            <a:off x="6344139" y="5315097"/>
            <a:ext cx="704851" cy="698500"/>
          </a:xfrm>
          <a:custGeom>
            <a:avLst/>
            <a:gdLst>
              <a:gd name="T0" fmla="*/ 46 w 81"/>
              <a:gd name="T1" fmla="*/ 0 h 80"/>
              <a:gd name="T2" fmla="*/ 0 w 81"/>
              <a:gd name="T3" fmla="*/ 65 h 80"/>
              <a:gd name="T4" fmla="*/ 62 w 81"/>
              <a:gd name="T5" fmla="*/ 67 h 80"/>
              <a:gd name="T6" fmla="*/ 62 w 81"/>
              <a:gd name="T7" fmla="*/ 26 h 80"/>
              <a:gd name="T8" fmla="*/ 57 w 81"/>
              <a:gd name="T9" fmla="*/ 10 h 80"/>
              <a:gd name="T10" fmla="*/ 5 w 81"/>
              <a:gd name="T11" fmla="*/ 10 h 80"/>
              <a:gd name="T12" fmla="*/ 42 w 81"/>
              <a:gd name="T13" fmla="*/ 44 h 80"/>
              <a:gd name="T14" fmla="*/ 45 w 81"/>
              <a:gd name="T15" fmla="*/ 44 h 80"/>
              <a:gd name="T16" fmla="*/ 48 w 81"/>
              <a:gd name="T17" fmla="*/ 43 h 80"/>
              <a:gd name="T18" fmla="*/ 47 w 81"/>
              <a:gd name="T19" fmla="*/ 46 h 80"/>
              <a:gd name="T20" fmla="*/ 44 w 81"/>
              <a:gd name="T21" fmla="*/ 47 h 80"/>
              <a:gd name="T22" fmla="*/ 40 w 81"/>
              <a:gd name="T23" fmla="*/ 37 h 80"/>
              <a:gd name="T24" fmla="*/ 48 w 81"/>
              <a:gd name="T25" fmla="*/ 41 h 80"/>
              <a:gd name="T26" fmla="*/ 42 w 81"/>
              <a:gd name="T27" fmla="*/ 43 h 80"/>
              <a:gd name="T28" fmla="*/ 36 w 81"/>
              <a:gd name="T29" fmla="*/ 38 h 80"/>
              <a:gd name="T30" fmla="*/ 32 w 81"/>
              <a:gd name="T31" fmla="*/ 42 h 80"/>
              <a:gd name="T32" fmla="*/ 32 w 81"/>
              <a:gd name="T33" fmla="*/ 36 h 80"/>
              <a:gd name="T34" fmla="*/ 33 w 81"/>
              <a:gd name="T35" fmla="*/ 33 h 80"/>
              <a:gd name="T36" fmla="*/ 38 w 81"/>
              <a:gd name="T37" fmla="*/ 32 h 80"/>
              <a:gd name="T38" fmla="*/ 38 w 81"/>
              <a:gd name="T39" fmla="*/ 35 h 80"/>
              <a:gd name="T40" fmla="*/ 35 w 81"/>
              <a:gd name="T41" fmla="*/ 36 h 80"/>
              <a:gd name="T42" fmla="*/ 31 w 81"/>
              <a:gd name="T43" fmla="*/ 37 h 80"/>
              <a:gd name="T44" fmla="*/ 27 w 81"/>
              <a:gd name="T45" fmla="*/ 46 h 80"/>
              <a:gd name="T46" fmla="*/ 24 w 81"/>
              <a:gd name="T47" fmla="*/ 37 h 80"/>
              <a:gd name="T48" fmla="*/ 25 w 81"/>
              <a:gd name="T49" fmla="*/ 34 h 80"/>
              <a:gd name="T50" fmla="*/ 30 w 81"/>
              <a:gd name="T51" fmla="*/ 32 h 80"/>
              <a:gd name="T52" fmla="*/ 31 w 81"/>
              <a:gd name="T53" fmla="*/ 35 h 80"/>
              <a:gd name="T54" fmla="*/ 28 w 81"/>
              <a:gd name="T55" fmla="*/ 35 h 80"/>
              <a:gd name="T56" fmla="*/ 7 w 81"/>
              <a:gd name="T57" fmla="*/ 44 h 80"/>
              <a:gd name="T58" fmla="*/ 11 w 81"/>
              <a:gd name="T59" fmla="*/ 44 h 80"/>
              <a:gd name="T60" fmla="*/ 12 w 81"/>
              <a:gd name="T61" fmla="*/ 44 h 80"/>
              <a:gd name="T62" fmla="*/ 11 w 81"/>
              <a:gd name="T63" fmla="*/ 46 h 80"/>
              <a:gd name="T64" fmla="*/ 7 w 81"/>
              <a:gd name="T65" fmla="*/ 46 h 80"/>
              <a:gd name="T66" fmla="*/ 3 w 81"/>
              <a:gd name="T67" fmla="*/ 41 h 80"/>
              <a:gd name="T68" fmla="*/ 7 w 81"/>
              <a:gd name="T69" fmla="*/ 36 h 80"/>
              <a:gd name="T70" fmla="*/ 12 w 81"/>
              <a:gd name="T71" fmla="*/ 37 h 80"/>
              <a:gd name="T72" fmla="*/ 11 w 81"/>
              <a:gd name="T73" fmla="*/ 39 h 80"/>
              <a:gd name="T74" fmla="*/ 9 w 81"/>
              <a:gd name="T75" fmla="*/ 38 h 80"/>
              <a:gd name="T76" fmla="*/ 7 w 81"/>
              <a:gd name="T77" fmla="*/ 44 h 80"/>
              <a:gd name="T78" fmla="*/ 22 w 81"/>
              <a:gd name="T79" fmla="*/ 37 h 80"/>
              <a:gd name="T80" fmla="*/ 18 w 81"/>
              <a:gd name="T81" fmla="*/ 47 h 80"/>
              <a:gd name="T82" fmla="*/ 14 w 81"/>
              <a:gd name="T83" fmla="*/ 37 h 80"/>
              <a:gd name="T84" fmla="*/ 13 w 81"/>
              <a:gd name="T85" fmla="*/ 52 h 80"/>
              <a:gd name="T86" fmla="*/ 50 w 81"/>
              <a:gd name="T87" fmla="*/ 52 h 80"/>
              <a:gd name="T88" fmla="*/ 53 w 81"/>
              <a:gd name="T89" fmla="*/ 44 h 80"/>
              <a:gd name="T90" fmla="*/ 56 w 81"/>
              <a:gd name="T91" fmla="*/ 44 h 80"/>
              <a:gd name="T92" fmla="*/ 59 w 81"/>
              <a:gd name="T93" fmla="*/ 43 h 80"/>
              <a:gd name="T94" fmla="*/ 58 w 81"/>
              <a:gd name="T95" fmla="*/ 46 h 80"/>
              <a:gd name="T96" fmla="*/ 55 w 81"/>
              <a:gd name="T97" fmla="*/ 47 h 80"/>
              <a:gd name="T98" fmla="*/ 50 w 81"/>
              <a:gd name="T99" fmla="*/ 37 h 80"/>
              <a:gd name="T100" fmla="*/ 59 w 81"/>
              <a:gd name="T101" fmla="*/ 41 h 80"/>
              <a:gd name="T102" fmla="*/ 74 w 81"/>
              <a:gd name="T103" fmla="*/ 49 h 80"/>
              <a:gd name="T104" fmla="*/ 74 w 81"/>
              <a:gd name="T105" fmla="*/ 44 h 80"/>
              <a:gd name="T106" fmla="*/ 17 w 81"/>
              <a:gd name="T107" fmla="*/ 44 h 80"/>
              <a:gd name="T108" fmla="*/ 19 w 81"/>
              <a:gd name="T109" fmla="*/ 44 h 80"/>
              <a:gd name="T110" fmla="*/ 20 w 81"/>
              <a:gd name="T111" fmla="*/ 40 h 80"/>
              <a:gd name="T112" fmla="*/ 18 w 81"/>
              <a:gd name="T113" fmla="*/ 38 h 80"/>
              <a:gd name="T114" fmla="*/ 16 w 81"/>
              <a:gd name="T115" fmla="*/ 40 h 80"/>
              <a:gd name="T116" fmla="*/ 17 w 81"/>
              <a:gd name="T117" fmla="*/ 44 h 80"/>
              <a:gd name="T118" fmla="*/ 43 w 81"/>
              <a:gd name="T119" fmla="*/ 38 h 80"/>
              <a:gd name="T120" fmla="*/ 45 w 81"/>
              <a:gd name="T121" fmla="*/ 39 h 80"/>
              <a:gd name="T122" fmla="*/ 54 w 81"/>
              <a:gd name="T123" fmla="*/ 38 h 80"/>
              <a:gd name="T124" fmla="*/ 56 w 81"/>
              <a:gd name="T125" fmla="*/ 3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80">
                <a:moveTo>
                  <a:pt x="62" y="26"/>
                </a:moveTo>
                <a:cubicBezTo>
                  <a:pt x="62" y="17"/>
                  <a:pt x="62" y="17"/>
                  <a:pt x="62" y="17"/>
                </a:cubicBezTo>
                <a:cubicBezTo>
                  <a:pt x="62" y="5"/>
                  <a:pt x="55" y="0"/>
                  <a:pt x="46" y="0"/>
                </a:cubicBezTo>
                <a:cubicBezTo>
                  <a:pt x="15" y="0"/>
                  <a:pt x="15" y="0"/>
                  <a:pt x="15" y="0"/>
                </a:cubicBezTo>
                <a:cubicBezTo>
                  <a:pt x="7" y="0"/>
                  <a:pt x="0" y="5"/>
                  <a:pt x="0" y="17"/>
                </a:cubicBezTo>
                <a:cubicBezTo>
                  <a:pt x="0" y="65"/>
                  <a:pt x="0" y="65"/>
                  <a:pt x="0" y="65"/>
                </a:cubicBezTo>
                <a:cubicBezTo>
                  <a:pt x="0" y="77"/>
                  <a:pt x="7" y="80"/>
                  <a:pt x="15" y="80"/>
                </a:cubicBezTo>
                <a:cubicBezTo>
                  <a:pt x="46" y="80"/>
                  <a:pt x="46" y="80"/>
                  <a:pt x="46" y="80"/>
                </a:cubicBezTo>
                <a:cubicBezTo>
                  <a:pt x="54" y="80"/>
                  <a:pt x="61" y="77"/>
                  <a:pt x="62" y="67"/>
                </a:cubicBezTo>
                <a:cubicBezTo>
                  <a:pt x="76" y="66"/>
                  <a:pt x="81" y="60"/>
                  <a:pt x="81" y="52"/>
                </a:cubicBezTo>
                <a:cubicBezTo>
                  <a:pt x="81" y="41"/>
                  <a:pt x="81" y="41"/>
                  <a:pt x="81" y="41"/>
                </a:cubicBezTo>
                <a:cubicBezTo>
                  <a:pt x="81" y="33"/>
                  <a:pt x="76" y="27"/>
                  <a:pt x="62" y="26"/>
                </a:cubicBezTo>
                <a:close/>
                <a:moveTo>
                  <a:pt x="13" y="3"/>
                </a:moveTo>
                <a:cubicBezTo>
                  <a:pt x="49" y="3"/>
                  <a:pt x="49" y="3"/>
                  <a:pt x="49" y="3"/>
                </a:cubicBezTo>
                <a:cubicBezTo>
                  <a:pt x="54" y="3"/>
                  <a:pt x="57" y="6"/>
                  <a:pt x="57" y="10"/>
                </a:cubicBezTo>
                <a:cubicBezTo>
                  <a:pt x="57" y="14"/>
                  <a:pt x="54" y="15"/>
                  <a:pt x="49" y="15"/>
                </a:cubicBezTo>
                <a:cubicBezTo>
                  <a:pt x="13" y="15"/>
                  <a:pt x="13" y="15"/>
                  <a:pt x="13" y="15"/>
                </a:cubicBezTo>
                <a:cubicBezTo>
                  <a:pt x="9" y="15"/>
                  <a:pt x="5" y="14"/>
                  <a:pt x="5" y="10"/>
                </a:cubicBezTo>
                <a:cubicBezTo>
                  <a:pt x="5" y="6"/>
                  <a:pt x="9" y="3"/>
                  <a:pt x="13" y="3"/>
                </a:cubicBezTo>
                <a:close/>
                <a:moveTo>
                  <a:pt x="42" y="43"/>
                </a:moveTo>
                <a:cubicBezTo>
                  <a:pt x="42" y="44"/>
                  <a:pt x="42" y="44"/>
                  <a:pt x="42" y="44"/>
                </a:cubicBezTo>
                <a:cubicBezTo>
                  <a:pt x="43" y="44"/>
                  <a:pt x="43" y="44"/>
                  <a:pt x="43" y="44"/>
                </a:cubicBezTo>
                <a:cubicBezTo>
                  <a:pt x="44" y="44"/>
                  <a:pt x="44" y="44"/>
                  <a:pt x="44" y="44"/>
                </a:cubicBezTo>
                <a:cubicBezTo>
                  <a:pt x="45" y="44"/>
                  <a:pt x="45" y="44"/>
                  <a:pt x="45" y="44"/>
                </a:cubicBezTo>
                <a:cubicBezTo>
                  <a:pt x="46" y="44"/>
                  <a:pt x="46" y="44"/>
                  <a:pt x="46" y="44"/>
                </a:cubicBezTo>
                <a:cubicBezTo>
                  <a:pt x="47" y="44"/>
                  <a:pt x="47" y="44"/>
                  <a:pt x="47" y="44"/>
                </a:cubicBezTo>
                <a:cubicBezTo>
                  <a:pt x="48" y="43"/>
                  <a:pt x="48" y="43"/>
                  <a:pt x="48" y="43"/>
                </a:cubicBezTo>
                <a:cubicBezTo>
                  <a:pt x="48" y="43"/>
                  <a:pt x="48" y="44"/>
                  <a:pt x="48" y="44"/>
                </a:cubicBezTo>
                <a:cubicBezTo>
                  <a:pt x="48" y="45"/>
                  <a:pt x="48" y="46"/>
                  <a:pt x="47" y="46"/>
                </a:cubicBezTo>
                <a:cubicBezTo>
                  <a:pt x="47" y="46"/>
                  <a:pt x="47" y="46"/>
                  <a:pt x="47" y="46"/>
                </a:cubicBezTo>
                <a:cubicBezTo>
                  <a:pt x="47" y="46"/>
                  <a:pt x="47" y="46"/>
                  <a:pt x="46" y="46"/>
                </a:cubicBezTo>
                <a:cubicBezTo>
                  <a:pt x="45" y="47"/>
                  <a:pt x="45" y="47"/>
                  <a:pt x="45" y="47"/>
                </a:cubicBezTo>
                <a:cubicBezTo>
                  <a:pt x="45" y="47"/>
                  <a:pt x="45" y="47"/>
                  <a:pt x="44" y="47"/>
                </a:cubicBezTo>
                <a:cubicBezTo>
                  <a:pt x="42" y="47"/>
                  <a:pt x="41" y="46"/>
                  <a:pt x="40" y="45"/>
                </a:cubicBezTo>
                <a:cubicBezTo>
                  <a:pt x="39" y="44"/>
                  <a:pt x="38" y="43"/>
                  <a:pt x="38" y="41"/>
                </a:cubicBezTo>
                <a:cubicBezTo>
                  <a:pt x="38" y="40"/>
                  <a:pt x="39" y="38"/>
                  <a:pt x="40" y="37"/>
                </a:cubicBezTo>
                <a:cubicBezTo>
                  <a:pt x="41" y="36"/>
                  <a:pt x="42" y="36"/>
                  <a:pt x="44" y="36"/>
                </a:cubicBezTo>
                <a:cubicBezTo>
                  <a:pt x="45" y="36"/>
                  <a:pt x="46" y="36"/>
                  <a:pt x="47" y="37"/>
                </a:cubicBezTo>
                <a:cubicBezTo>
                  <a:pt x="48" y="38"/>
                  <a:pt x="48" y="39"/>
                  <a:pt x="48" y="41"/>
                </a:cubicBezTo>
                <a:cubicBezTo>
                  <a:pt x="48" y="41"/>
                  <a:pt x="47" y="42"/>
                  <a:pt x="45" y="42"/>
                </a:cubicBezTo>
                <a:cubicBezTo>
                  <a:pt x="43" y="42"/>
                  <a:pt x="41" y="42"/>
                  <a:pt x="41" y="43"/>
                </a:cubicBezTo>
                <a:lnTo>
                  <a:pt x="42" y="43"/>
                </a:lnTo>
                <a:close/>
                <a:moveTo>
                  <a:pt x="36" y="36"/>
                </a:moveTo>
                <a:cubicBezTo>
                  <a:pt x="37" y="36"/>
                  <a:pt x="38" y="37"/>
                  <a:pt x="38" y="37"/>
                </a:cubicBezTo>
                <a:cubicBezTo>
                  <a:pt x="38" y="38"/>
                  <a:pt x="37" y="38"/>
                  <a:pt x="36" y="38"/>
                </a:cubicBezTo>
                <a:cubicBezTo>
                  <a:pt x="36" y="38"/>
                  <a:pt x="35" y="40"/>
                  <a:pt x="35" y="42"/>
                </a:cubicBezTo>
                <a:cubicBezTo>
                  <a:pt x="35" y="45"/>
                  <a:pt x="35" y="46"/>
                  <a:pt x="34" y="46"/>
                </a:cubicBezTo>
                <a:cubicBezTo>
                  <a:pt x="33" y="46"/>
                  <a:pt x="32" y="45"/>
                  <a:pt x="32" y="42"/>
                </a:cubicBezTo>
                <a:cubicBezTo>
                  <a:pt x="32" y="40"/>
                  <a:pt x="32" y="38"/>
                  <a:pt x="32" y="38"/>
                </a:cubicBezTo>
                <a:cubicBezTo>
                  <a:pt x="31" y="38"/>
                  <a:pt x="31" y="38"/>
                  <a:pt x="31" y="37"/>
                </a:cubicBezTo>
                <a:cubicBezTo>
                  <a:pt x="31" y="37"/>
                  <a:pt x="31" y="36"/>
                  <a:pt x="32" y="36"/>
                </a:cubicBezTo>
                <a:cubicBezTo>
                  <a:pt x="32" y="36"/>
                  <a:pt x="32" y="36"/>
                  <a:pt x="32" y="36"/>
                </a:cubicBezTo>
                <a:cubicBezTo>
                  <a:pt x="32" y="36"/>
                  <a:pt x="32" y="35"/>
                  <a:pt x="32" y="34"/>
                </a:cubicBezTo>
                <a:cubicBezTo>
                  <a:pt x="32" y="34"/>
                  <a:pt x="32" y="34"/>
                  <a:pt x="33" y="33"/>
                </a:cubicBezTo>
                <a:cubicBezTo>
                  <a:pt x="34" y="33"/>
                  <a:pt x="35" y="32"/>
                  <a:pt x="36" y="32"/>
                </a:cubicBezTo>
                <a:cubicBezTo>
                  <a:pt x="36" y="32"/>
                  <a:pt x="37" y="32"/>
                  <a:pt x="37" y="32"/>
                </a:cubicBezTo>
                <a:cubicBezTo>
                  <a:pt x="38" y="32"/>
                  <a:pt x="38" y="32"/>
                  <a:pt x="38" y="32"/>
                </a:cubicBezTo>
                <a:cubicBezTo>
                  <a:pt x="38" y="34"/>
                  <a:pt x="38" y="35"/>
                  <a:pt x="38" y="35"/>
                </a:cubicBezTo>
                <a:cubicBezTo>
                  <a:pt x="38" y="35"/>
                  <a:pt x="38" y="35"/>
                  <a:pt x="38" y="35"/>
                </a:cubicBezTo>
                <a:cubicBezTo>
                  <a:pt x="38" y="35"/>
                  <a:pt x="38" y="35"/>
                  <a:pt x="38" y="35"/>
                </a:cubicBezTo>
                <a:cubicBezTo>
                  <a:pt x="37" y="35"/>
                  <a:pt x="37" y="35"/>
                  <a:pt x="37" y="35"/>
                </a:cubicBezTo>
                <a:cubicBezTo>
                  <a:pt x="36" y="35"/>
                  <a:pt x="36" y="35"/>
                  <a:pt x="36" y="35"/>
                </a:cubicBezTo>
                <a:cubicBezTo>
                  <a:pt x="35" y="35"/>
                  <a:pt x="35" y="36"/>
                  <a:pt x="35" y="36"/>
                </a:cubicBezTo>
                <a:cubicBezTo>
                  <a:pt x="35" y="36"/>
                  <a:pt x="36" y="36"/>
                  <a:pt x="36" y="36"/>
                </a:cubicBezTo>
                <a:close/>
                <a:moveTo>
                  <a:pt x="29" y="36"/>
                </a:moveTo>
                <a:cubicBezTo>
                  <a:pt x="30" y="36"/>
                  <a:pt x="31" y="37"/>
                  <a:pt x="31" y="37"/>
                </a:cubicBezTo>
                <a:cubicBezTo>
                  <a:pt x="31" y="38"/>
                  <a:pt x="30" y="38"/>
                  <a:pt x="29" y="38"/>
                </a:cubicBezTo>
                <a:cubicBezTo>
                  <a:pt x="29" y="38"/>
                  <a:pt x="28" y="40"/>
                  <a:pt x="28" y="42"/>
                </a:cubicBezTo>
                <a:cubicBezTo>
                  <a:pt x="28" y="45"/>
                  <a:pt x="28" y="46"/>
                  <a:pt x="27" y="46"/>
                </a:cubicBezTo>
                <a:cubicBezTo>
                  <a:pt x="26" y="46"/>
                  <a:pt x="25" y="45"/>
                  <a:pt x="25" y="42"/>
                </a:cubicBezTo>
                <a:cubicBezTo>
                  <a:pt x="25" y="40"/>
                  <a:pt x="25" y="38"/>
                  <a:pt x="25" y="38"/>
                </a:cubicBezTo>
                <a:cubicBezTo>
                  <a:pt x="24" y="38"/>
                  <a:pt x="24" y="38"/>
                  <a:pt x="24" y="37"/>
                </a:cubicBezTo>
                <a:cubicBezTo>
                  <a:pt x="24" y="37"/>
                  <a:pt x="24" y="36"/>
                  <a:pt x="25" y="36"/>
                </a:cubicBezTo>
                <a:cubicBezTo>
                  <a:pt x="25" y="36"/>
                  <a:pt x="25" y="36"/>
                  <a:pt x="25" y="36"/>
                </a:cubicBezTo>
                <a:cubicBezTo>
                  <a:pt x="25" y="36"/>
                  <a:pt x="25" y="35"/>
                  <a:pt x="25" y="34"/>
                </a:cubicBezTo>
                <a:cubicBezTo>
                  <a:pt x="25" y="34"/>
                  <a:pt x="25" y="34"/>
                  <a:pt x="26" y="33"/>
                </a:cubicBezTo>
                <a:cubicBezTo>
                  <a:pt x="27" y="33"/>
                  <a:pt x="28" y="32"/>
                  <a:pt x="29" y="32"/>
                </a:cubicBezTo>
                <a:cubicBezTo>
                  <a:pt x="29" y="32"/>
                  <a:pt x="30" y="32"/>
                  <a:pt x="30" y="32"/>
                </a:cubicBezTo>
                <a:cubicBezTo>
                  <a:pt x="31" y="32"/>
                  <a:pt x="31" y="32"/>
                  <a:pt x="31" y="32"/>
                </a:cubicBezTo>
                <a:cubicBezTo>
                  <a:pt x="31" y="34"/>
                  <a:pt x="31" y="35"/>
                  <a:pt x="31" y="35"/>
                </a:cubicBezTo>
                <a:cubicBezTo>
                  <a:pt x="31" y="35"/>
                  <a:pt x="31" y="35"/>
                  <a:pt x="31" y="35"/>
                </a:cubicBezTo>
                <a:cubicBezTo>
                  <a:pt x="31" y="35"/>
                  <a:pt x="31" y="35"/>
                  <a:pt x="31" y="35"/>
                </a:cubicBezTo>
                <a:cubicBezTo>
                  <a:pt x="30" y="35"/>
                  <a:pt x="30" y="35"/>
                  <a:pt x="30" y="35"/>
                </a:cubicBezTo>
                <a:cubicBezTo>
                  <a:pt x="29" y="35"/>
                  <a:pt x="29" y="35"/>
                  <a:pt x="28" y="35"/>
                </a:cubicBezTo>
                <a:cubicBezTo>
                  <a:pt x="28" y="35"/>
                  <a:pt x="28" y="36"/>
                  <a:pt x="28" y="36"/>
                </a:cubicBezTo>
                <a:cubicBezTo>
                  <a:pt x="28" y="36"/>
                  <a:pt x="29" y="36"/>
                  <a:pt x="29" y="36"/>
                </a:cubicBezTo>
                <a:close/>
                <a:moveTo>
                  <a:pt x="7" y="44"/>
                </a:moveTo>
                <a:cubicBezTo>
                  <a:pt x="8" y="44"/>
                  <a:pt x="8" y="44"/>
                  <a:pt x="9" y="44"/>
                </a:cubicBezTo>
                <a:cubicBezTo>
                  <a:pt x="9" y="44"/>
                  <a:pt x="10" y="44"/>
                  <a:pt x="10" y="44"/>
                </a:cubicBezTo>
                <a:cubicBezTo>
                  <a:pt x="11" y="44"/>
                  <a:pt x="11" y="44"/>
                  <a:pt x="11" y="44"/>
                </a:cubicBezTo>
                <a:cubicBezTo>
                  <a:pt x="11" y="43"/>
                  <a:pt x="11" y="43"/>
                  <a:pt x="11" y="43"/>
                </a:cubicBezTo>
                <a:cubicBezTo>
                  <a:pt x="12" y="43"/>
                  <a:pt x="12" y="43"/>
                  <a:pt x="12" y="43"/>
                </a:cubicBezTo>
                <a:cubicBezTo>
                  <a:pt x="12" y="43"/>
                  <a:pt x="12" y="44"/>
                  <a:pt x="12" y="44"/>
                </a:cubicBezTo>
                <a:cubicBezTo>
                  <a:pt x="12" y="45"/>
                  <a:pt x="12" y="46"/>
                  <a:pt x="12" y="46"/>
                </a:cubicBezTo>
                <a:cubicBezTo>
                  <a:pt x="11" y="46"/>
                  <a:pt x="11" y="46"/>
                  <a:pt x="11" y="46"/>
                </a:cubicBezTo>
                <a:cubicBezTo>
                  <a:pt x="11" y="46"/>
                  <a:pt x="11" y="46"/>
                  <a:pt x="11" y="46"/>
                </a:cubicBezTo>
                <a:cubicBezTo>
                  <a:pt x="10" y="47"/>
                  <a:pt x="10" y="47"/>
                  <a:pt x="10" y="47"/>
                </a:cubicBezTo>
                <a:cubicBezTo>
                  <a:pt x="10" y="47"/>
                  <a:pt x="9" y="47"/>
                  <a:pt x="9" y="47"/>
                </a:cubicBezTo>
                <a:cubicBezTo>
                  <a:pt x="8" y="47"/>
                  <a:pt x="7" y="46"/>
                  <a:pt x="7" y="46"/>
                </a:cubicBezTo>
                <a:cubicBezTo>
                  <a:pt x="6" y="46"/>
                  <a:pt x="5" y="46"/>
                  <a:pt x="5" y="45"/>
                </a:cubicBezTo>
                <a:cubicBezTo>
                  <a:pt x="4" y="45"/>
                  <a:pt x="4" y="44"/>
                  <a:pt x="4" y="44"/>
                </a:cubicBezTo>
                <a:cubicBezTo>
                  <a:pt x="3" y="43"/>
                  <a:pt x="3" y="42"/>
                  <a:pt x="3" y="41"/>
                </a:cubicBezTo>
                <a:cubicBezTo>
                  <a:pt x="3" y="40"/>
                  <a:pt x="3" y="40"/>
                  <a:pt x="4" y="39"/>
                </a:cubicBezTo>
                <a:cubicBezTo>
                  <a:pt x="4" y="38"/>
                  <a:pt x="4" y="38"/>
                  <a:pt x="5" y="37"/>
                </a:cubicBezTo>
                <a:cubicBezTo>
                  <a:pt x="5" y="37"/>
                  <a:pt x="6" y="36"/>
                  <a:pt x="7" y="36"/>
                </a:cubicBezTo>
                <a:cubicBezTo>
                  <a:pt x="7" y="36"/>
                  <a:pt x="8" y="36"/>
                  <a:pt x="9" y="36"/>
                </a:cubicBezTo>
                <a:cubicBezTo>
                  <a:pt x="9" y="36"/>
                  <a:pt x="10" y="36"/>
                  <a:pt x="10" y="36"/>
                </a:cubicBezTo>
                <a:cubicBezTo>
                  <a:pt x="11" y="36"/>
                  <a:pt x="12" y="37"/>
                  <a:pt x="12" y="37"/>
                </a:cubicBezTo>
                <a:cubicBezTo>
                  <a:pt x="12" y="38"/>
                  <a:pt x="12" y="39"/>
                  <a:pt x="12" y="39"/>
                </a:cubicBezTo>
                <a:cubicBezTo>
                  <a:pt x="11" y="39"/>
                  <a:pt x="11" y="39"/>
                  <a:pt x="11" y="39"/>
                </a:cubicBezTo>
                <a:cubicBezTo>
                  <a:pt x="11" y="39"/>
                  <a:pt x="11" y="39"/>
                  <a:pt x="11" y="39"/>
                </a:cubicBezTo>
                <a:cubicBezTo>
                  <a:pt x="11" y="39"/>
                  <a:pt x="11" y="39"/>
                  <a:pt x="11" y="39"/>
                </a:cubicBezTo>
                <a:cubicBezTo>
                  <a:pt x="10" y="38"/>
                  <a:pt x="10" y="38"/>
                  <a:pt x="10" y="38"/>
                </a:cubicBezTo>
                <a:cubicBezTo>
                  <a:pt x="9" y="38"/>
                  <a:pt x="9" y="38"/>
                  <a:pt x="9" y="38"/>
                </a:cubicBezTo>
                <a:cubicBezTo>
                  <a:pt x="8" y="38"/>
                  <a:pt x="7" y="39"/>
                  <a:pt x="7" y="39"/>
                </a:cubicBezTo>
                <a:cubicBezTo>
                  <a:pt x="7" y="40"/>
                  <a:pt x="6" y="40"/>
                  <a:pt x="6" y="41"/>
                </a:cubicBezTo>
                <a:cubicBezTo>
                  <a:pt x="6" y="42"/>
                  <a:pt x="7" y="43"/>
                  <a:pt x="7" y="44"/>
                </a:cubicBezTo>
                <a:close/>
                <a:moveTo>
                  <a:pt x="14" y="37"/>
                </a:moveTo>
                <a:cubicBezTo>
                  <a:pt x="15" y="36"/>
                  <a:pt x="16" y="36"/>
                  <a:pt x="18" y="36"/>
                </a:cubicBezTo>
                <a:cubicBezTo>
                  <a:pt x="20" y="36"/>
                  <a:pt x="21" y="36"/>
                  <a:pt x="22" y="37"/>
                </a:cubicBezTo>
                <a:cubicBezTo>
                  <a:pt x="23" y="38"/>
                  <a:pt x="23" y="40"/>
                  <a:pt x="23" y="41"/>
                </a:cubicBezTo>
                <a:cubicBezTo>
                  <a:pt x="23" y="43"/>
                  <a:pt x="23" y="44"/>
                  <a:pt x="22" y="45"/>
                </a:cubicBezTo>
                <a:cubicBezTo>
                  <a:pt x="21" y="46"/>
                  <a:pt x="20" y="47"/>
                  <a:pt x="18" y="47"/>
                </a:cubicBezTo>
                <a:cubicBezTo>
                  <a:pt x="16" y="47"/>
                  <a:pt x="15" y="46"/>
                  <a:pt x="14" y="45"/>
                </a:cubicBezTo>
                <a:cubicBezTo>
                  <a:pt x="13" y="44"/>
                  <a:pt x="13" y="43"/>
                  <a:pt x="13" y="41"/>
                </a:cubicBezTo>
                <a:cubicBezTo>
                  <a:pt x="13" y="40"/>
                  <a:pt x="13" y="38"/>
                  <a:pt x="14" y="37"/>
                </a:cubicBezTo>
                <a:close/>
                <a:moveTo>
                  <a:pt x="48" y="54"/>
                </a:moveTo>
                <a:cubicBezTo>
                  <a:pt x="15" y="54"/>
                  <a:pt x="15" y="54"/>
                  <a:pt x="15" y="54"/>
                </a:cubicBezTo>
                <a:cubicBezTo>
                  <a:pt x="14" y="54"/>
                  <a:pt x="13" y="53"/>
                  <a:pt x="13" y="52"/>
                </a:cubicBezTo>
                <a:cubicBezTo>
                  <a:pt x="13" y="51"/>
                  <a:pt x="14" y="50"/>
                  <a:pt x="15" y="50"/>
                </a:cubicBezTo>
                <a:cubicBezTo>
                  <a:pt x="48" y="50"/>
                  <a:pt x="48" y="50"/>
                  <a:pt x="48" y="50"/>
                </a:cubicBezTo>
                <a:cubicBezTo>
                  <a:pt x="49" y="50"/>
                  <a:pt x="50" y="51"/>
                  <a:pt x="50" y="52"/>
                </a:cubicBezTo>
                <a:cubicBezTo>
                  <a:pt x="50" y="53"/>
                  <a:pt x="49" y="54"/>
                  <a:pt x="48" y="54"/>
                </a:cubicBezTo>
                <a:close/>
                <a:moveTo>
                  <a:pt x="52" y="43"/>
                </a:moveTo>
                <a:cubicBezTo>
                  <a:pt x="53" y="44"/>
                  <a:pt x="53" y="44"/>
                  <a:pt x="53" y="44"/>
                </a:cubicBezTo>
                <a:cubicBezTo>
                  <a:pt x="54" y="44"/>
                  <a:pt x="54" y="44"/>
                  <a:pt x="54" y="44"/>
                </a:cubicBezTo>
                <a:cubicBezTo>
                  <a:pt x="54" y="44"/>
                  <a:pt x="55" y="44"/>
                  <a:pt x="55" y="44"/>
                </a:cubicBezTo>
                <a:cubicBezTo>
                  <a:pt x="56" y="44"/>
                  <a:pt x="56" y="44"/>
                  <a:pt x="56" y="44"/>
                </a:cubicBezTo>
                <a:cubicBezTo>
                  <a:pt x="57" y="44"/>
                  <a:pt x="57" y="44"/>
                  <a:pt x="57" y="44"/>
                </a:cubicBezTo>
                <a:cubicBezTo>
                  <a:pt x="58" y="44"/>
                  <a:pt x="58" y="44"/>
                  <a:pt x="58" y="44"/>
                </a:cubicBezTo>
                <a:cubicBezTo>
                  <a:pt x="59" y="43"/>
                  <a:pt x="59" y="43"/>
                  <a:pt x="59" y="43"/>
                </a:cubicBezTo>
                <a:cubicBezTo>
                  <a:pt x="59" y="43"/>
                  <a:pt x="59" y="44"/>
                  <a:pt x="59" y="44"/>
                </a:cubicBezTo>
                <a:cubicBezTo>
                  <a:pt x="59" y="45"/>
                  <a:pt x="59" y="46"/>
                  <a:pt x="58" y="46"/>
                </a:cubicBezTo>
                <a:cubicBezTo>
                  <a:pt x="58" y="46"/>
                  <a:pt x="58" y="46"/>
                  <a:pt x="58" y="46"/>
                </a:cubicBezTo>
                <a:cubicBezTo>
                  <a:pt x="58" y="46"/>
                  <a:pt x="58" y="46"/>
                  <a:pt x="57" y="46"/>
                </a:cubicBezTo>
                <a:cubicBezTo>
                  <a:pt x="56" y="47"/>
                  <a:pt x="56" y="47"/>
                  <a:pt x="56" y="47"/>
                </a:cubicBezTo>
                <a:cubicBezTo>
                  <a:pt x="56" y="47"/>
                  <a:pt x="55" y="47"/>
                  <a:pt x="55" y="47"/>
                </a:cubicBezTo>
                <a:cubicBezTo>
                  <a:pt x="53" y="47"/>
                  <a:pt x="52" y="46"/>
                  <a:pt x="51" y="45"/>
                </a:cubicBezTo>
                <a:cubicBezTo>
                  <a:pt x="50" y="44"/>
                  <a:pt x="49" y="43"/>
                  <a:pt x="49" y="41"/>
                </a:cubicBezTo>
                <a:cubicBezTo>
                  <a:pt x="49" y="40"/>
                  <a:pt x="50" y="38"/>
                  <a:pt x="50" y="37"/>
                </a:cubicBezTo>
                <a:cubicBezTo>
                  <a:pt x="51" y="36"/>
                  <a:pt x="53" y="36"/>
                  <a:pt x="54" y="36"/>
                </a:cubicBezTo>
                <a:cubicBezTo>
                  <a:pt x="56" y="36"/>
                  <a:pt x="57" y="36"/>
                  <a:pt x="58" y="37"/>
                </a:cubicBezTo>
                <a:cubicBezTo>
                  <a:pt x="59" y="38"/>
                  <a:pt x="59" y="39"/>
                  <a:pt x="59" y="41"/>
                </a:cubicBezTo>
                <a:cubicBezTo>
                  <a:pt x="59" y="41"/>
                  <a:pt x="57" y="42"/>
                  <a:pt x="56" y="42"/>
                </a:cubicBezTo>
                <a:cubicBezTo>
                  <a:pt x="54" y="42"/>
                  <a:pt x="52" y="42"/>
                  <a:pt x="52" y="43"/>
                </a:cubicBezTo>
                <a:close/>
                <a:moveTo>
                  <a:pt x="74" y="49"/>
                </a:moveTo>
                <a:cubicBezTo>
                  <a:pt x="74" y="55"/>
                  <a:pt x="71" y="59"/>
                  <a:pt x="62" y="61"/>
                </a:cubicBezTo>
                <a:cubicBezTo>
                  <a:pt x="62" y="32"/>
                  <a:pt x="62" y="32"/>
                  <a:pt x="62" y="32"/>
                </a:cubicBezTo>
                <a:cubicBezTo>
                  <a:pt x="71" y="34"/>
                  <a:pt x="74" y="38"/>
                  <a:pt x="74" y="44"/>
                </a:cubicBezTo>
                <a:lnTo>
                  <a:pt x="74" y="49"/>
                </a:lnTo>
                <a:close/>
                <a:moveTo>
                  <a:pt x="17" y="44"/>
                </a:moveTo>
                <a:cubicBezTo>
                  <a:pt x="17" y="44"/>
                  <a:pt x="17" y="44"/>
                  <a:pt x="17" y="44"/>
                </a:cubicBezTo>
                <a:cubicBezTo>
                  <a:pt x="18" y="44"/>
                  <a:pt x="18" y="44"/>
                  <a:pt x="18" y="44"/>
                </a:cubicBezTo>
                <a:cubicBezTo>
                  <a:pt x="19" y="44"/>
                  <a:pt x="19" y="44"/>
                  <a:pt x="19" y="44"/>
                </a:cubicBezTo>
                <a:cubicBezTo>
                  <a:pt x="19" y="44"/>
                  <a:pt x="19" y="44"/>
                  <a:pt x="19" y="44"/>
                </a:cubicBezTo>
                <a:cubicBezTo>
                  <a:pt x="20" y="43"/>
                  <a:pt x="20" y="43"/>
                  <a:pt x="20" y="43"/>
                </a:cubicBezTo>
                <a:cubicBezTo>
                  <a:pt x="20" y="42"/>
                  <a:pt x="20" y="42"/>
                  <a:pt x="20" y="41"/>
                </a:cubicBezTo>
                <a:cubicBezTo>
                  <a:pt x="20" y="41"/>
                  <a:pt x="20" y="40"/>
                  <a:pt x="20" y="40"/>
                </a:cubicBezTo>
                <a:cubicBezTo>
                  <a:pt x="20" y="39"/>
                  <a:pt x="20" y="39"/>
                  <a:pt x="19" y="39"/>
                </a:cubicBezTo>
                <a:cubicBezTo>
                  <a:pt x="19" y="38"/>
                  <a:pt x="19" y="38"/>
                  <a:pt x="19" y="38"/>
                </a:cubicBezTo>
                <a:cubicBezTo>
                  <a:pt x="18" y="38"/>
                  <a:pt x="18" y="38"/>
                  <a:pt x="18" y="38"/>
                </a:cubicBezTo>
                <a:cubicBezTo>
                  <a:pt x="17" y="38"/>
                  <a:pt x="17" y="38"/>
                  <a:pt x="17" y="38"/>
                </a:cubicBezTo>
                <a:cubicBezTo>
                  <a:pt x="17" y="39"/>
                  <a:pt x="17" y="39"/>
                  <a:pt x="17" y="39"/>
                </a:cubicBezTo>
                <a:cubicBezTo>
                  <a:pt x="16" y="39"/>
                  <a:pt x="16" y="39"/>
                  <a:pt x="16" y="40"/>
                </a:cubicBezTo>
                <a:cubicBezTo>
                  <a:pt x="16" y="40"/>
                  <a:pt x="16" y="41"/>
                  <a:pt x="16" y="41"/>
                </a:cubicBezTo>
                <a:cubicBezTo>
                  <a:pt x="16" y="42"/>
                  <a:pt x="16" y="42"/>
                  <a:pt x="16" y="43"/>
                </a:cubicBezTo>
                <a:cubicBezTo>
                  <a:pt x="16" y="43"/>
                  <a:pt x="16" y="43"/>
                  <a:pt x="17" y="44"/>
                </a:cubicBezTo>
                <a:close/>
                <a:moveTo>
                  <a:pt x="45" y="39"/>
                </a:moveTo>
                <a:cubicBezTo>
                  <a:pt x="45" y="38"/>
                  <a:pt x="45" y="38"/>
                  <a:pt x="45" y="38"/>
                </a:cubicBezTo>
                <a:cubicBezTo>
                  <a:pt x="44" y="38"/>
                  <a:pt x="44" y="38"/>
                  <a:pt x="43" y="38"/>
                </a:cubicBezTo>
                <a:cubicBezTo>
                  <a:pt x="43" y="38"/>
                  <a:pt x="42" y="38"/>
                  <a:pt x="42" y="39"/>
                </a:cubicBezTo>
                <a:cubicBezTo>
                  <a:pt x="42" y="39"/>
                  <a:pt x="41" y="39"/>
                  <a:pt x="41" y="40"/>
                </a:cubicBezTo>
                <a:cubicBezTo>
                  <a:pt x="43" y="40"/>
                  <a:pt x="45" y="39"/>
                  <a:pt x="45" y="39"/>
                </a:cubicBezTo>
                <a:close/>
                <a:moveTo>
                  <a:pt x="56" y="39"/>
                </a:moveTo>
                <a:cubicBezTo>
                  <a:pt x="55" y="38"/>
                  <a:pt x="55" y="38"/>
                  <a:pt x="55" y="38"/>
                </a:cubicBezTo>
                <a:cubicBezTo>
                  <a:pt x="55" y="38"/>
                  <a:pt x="55" y="38"/>
                  <a:pt x="54" y="38"/>
                </a:cubicBezTo>
                <a:cubicBezTo>
                  <a:pt x="54" y="38"/>
                  <a:pt x="53" y="38"/>
                  <a:pt x="53" y="39"/>
                </a:cubicBezTo>
                <a:cubicBezTo>
                  <a:pt x="52" y="39"/>
                  <a:pt x="52" y="39"/>
                  <a:pt x="52" y="40"/>
                </a:cubicBezTo>
                <a:cubicBezTo>
                  <a:pt x="54" y="40"/>
                  <a:pt x="56" y="39"/>
                  <a:pt x="56" y="3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47" name="Freeform 40"/>
          <p:cNvSpPr>
            <a:spLocks noEditPoints="1"/>
          </p:cNvSpPr>
          <p:nvPr/>
        </p:nvSpPr>
        <p:spPr bwMode="auto">
          <a:xfrm>
            <a:off x="7361727" y="5315097"/>
            <a:ext cx="704851" cy="698500"/>
          </a:xfrm>
          <a:custGeom>
            <a:avLst/>
            <a:gdLst>
              <a:gd name="T0" fmla="*/ 62 w 81"/>
              <a:gd name="T1" fmla="*/ 17 h 80"/>
              <a:gd name="T2" fmla="*/ 16 w 81"/>
              <a:gd name="T3" fmla="*/ 0 h 80"/>
              <a:gd name="T4" fmla="*/ 0 w 81"/>
              <a:gd name="T5" fmla="*/ 65 h 80"/>
              <a:gd name="T6" fmla="*/ 47 w 81"/>
              <a:gd name="T7" fmla="*/ 80 h 80"/>
              <a:gd name="T8" fmla="*/ 81 w 81"/>
              <a:gd name="T9" fmla="*/ 52 h 80"/>
              <a:gd name="T10" fmla="*/ 62 w 81"/>
              <a:gd name="T11" fmla="*/ 26 h 80"/>
              <a:gd name="T12" fmla="*/ 15 w 81"/>
              <a:gd name="T13" fmla="*/ 54 h 80"/>
              <a:gd name="T14" fmla="*/ 15 w 81"/>
              <a:gd name="T15" fmla="*/ 50 h 80"/>
              <a:gd name="T16" fmla="*/ 50 w 81"/>
              <a:gd name="T17" fmla="*/ 52 h 80"/>
              <a:gd name="T18" fmla="*/ 21 w 81"/>
              <a:gd name="T19" fmla="*/ 43 h 80"/>
              <a:gd name="T20" fmla="*/ 22 w 81"/>
              <a:gd name="T21" fmla="*/ 44 h 80"/>
              <a:gd name="T22" fmla="*/ 23 w 81"/>
              <a:gd name="T23" fmla="*/ 44 h 80"/>
              <a:gd name="T24" fmla="*/ 24 w 81"/>
              <a:gd name="T25" fmla="*/ 44 h 80"/>
              <a:gd name="T26" fmla="*/ 24 w 81"/>
              <a:gd name="T27" fmla="*/ 46 h 80"/>
              <a:gd name="T28" fmla="*/ 22 w 81"/>
              <a:gd name="T29" fmla="*/ 47 h 80"/>
              <a:gd name="T30" fmla="*/ 18 w 81"/>
              <a:gd name="T31" fmla="*/ 43 h 80"/>
              <a:gd name="T32" fmla="*/ 17 w 81"/>
              <a:gd name="T33" fmla="*/ 37 h 80"/>
              <a:gd name="T34" fmla="*/ 18 w 81"/>
              <a:gd name="T35" fmla="*/ 35 h 80"/>
              <a:gd name="T36" fmla="*/ 21 w 81"/>
              <a:gd name="T37" fmla="*/ 35 h 80"/>
              <a:gd name="T38" fmla="*/ 24 w 81"/>
              <a:gd name="T39" fmla="*/ 37 h 80"/>
              <a:gd name="T40" fmla="*/ 21 w 81"/>
              <a:gd name="T41" fmla="*/ 40 h 80"/>
              <a:gd name="T42" fmla="*/ 28 w 81"/>
              <a:gd name="T43" fmla="*/ 43 h 80"/>
              <a:gd name="T44" fmla="*/ 30 w 81"/>
              <a:gd name="T45" fmla="*/ 44 h 80"/>
              <a:gd name="T46" fmla="*/ 32 w 81"/>
              <a:gd name="T47" fmla="*/ 44 h 80"/>
              <a:gd name="T48" fmla="*/ 34 w 81"/>
              <a:gd name="T49" fmla="*/ 44 h 80"/>
              <a:gd name="T50" fmla="*/ 35 w 81"/>
              <a:gd name="T51" fmla="*/ 44 h 80"/>
              <a:gd name="T52" fmla="*/ 34 w 81"/>
              <a:gd name="T53" fmla="*/ 46 h 80"/>
              <a:gd name="T54" fmla="*/ 32 w 81"/>
              <a:gd name="T55" fmla="*/ 47 h 80"/>
              <a:gd name="T56" fmla="*/ 27 w 81"/>
              <a:gd name="T57" fmla="*/ 45 h 80"/>
              <a:gd name="T58" fmla="*/ 26 w 81"/>
              <a:gd name="T59" fmla="*/ 37 h 80"/>
              <a:gd name="T60" fmla="*/ 34 w 81"/>
              <a:gd name="T61" fmla="*/ 37 h 80"/>
              <a:gd name="T62" fmla="*/ 32 w 81"/>
              <a:gd name="T63" fmla="*/ 42 h 80"/>
              <a:gd name="T64" fmla="*/ 42 w 81"/>
              <a:gd name="T65" fmla="*/ 39 h 80"/>
              <a:gd name="T66" fmla="*/ 40 w 81"/>
              <a:gd name="T67" fmla="*/ 38 h 80"/>
              <a:gd name="T68" fmla="*/ 37 w 81"/>
              <a:gd name="T69" fmla="*/ 39 h 80"/>
              <a:gd name="T70" fmla="*/ 38 w 81"/>
              <a:gd name="T71" fmla="*/ 36 h 80"/>
              <a:gd name="T72" fmla="*/ 40 w 81"/>
              <a:gd name="T73" fmla="*/ 36 h 80"/>
              <a:gd name="T74" fmla="*/ 45 w 81"/>
              <a:gd name="T75" fmla="*/ 39 h 80"/>
              <a:gd name="T76" fmla="*/ 42 w 81"/>
              <a:gd name="T77" fmla="*/ 46 h 80"/>
              <a:gd name="T78" fmla="*/ 42 w 81"/>
              <a:gd name="T79" fmla="*/ 46 h 80"/>
              <a:gd name="T80" fmla="*/ 40 w 81"/>
              <a:gd name="T81" fmla="*/ 46 h 80"/>
              <a:gd name="T82" fmla="*/ 37 w 81"/>
              <a:gd name="T83" fmla="*/ 46 h 80"/>
              <a:gd name="T84" fmla="*/ 36 w 81"/>
              <a:gd name="T85" fmla="*/ 42 h 80"/>
              <a:gd name="T86" fmla="*/ 40 w 81"/>
              <a:gd name="T87" fmla="*/ 40 h 80"/>
              <a:gd name="T88" fmla="*/ 42 w 81"/>
              <a:gd name="T89" fmla="*/ 39 h 80"/>
              <a:gd name="T90" fmla="*/ 13 w 81"/>
              <a:gd name="T91" fmla="*/ 15 h 80"/>
              <a:gd name="T92" fmla="*/ 13 w 81"/>
              <a:gd name="T93" fmla="*/ 3 h 80"/>
              <a:gd name="T94" fmla="*/ 57 w 81"/>
              <a:gd name="T95" fmla="*/ 10 h 80"/>
              <a:gd name="T96" fmla="*/ 74 w 81"/>
              <a:gd name="T97" fmla="*/ 49 h 80"/>
              <a:gd name="T98" fmla="*/ 62 w 81"/>
              <a:gd name="T99" fmla="*/ 32 h 80"/>
              <a:gd name="T100" fmla="*/ 74 w 81"/>
              <a:gd name="T101" fmla="*/ 49 h 80"/>
              <a:gd name="T102" fmla="*/ 31 w 81"/>
              <a:gd name="T103" fmla="*/ 38 h 80"/>
              <a:gd name="T104" fmla="*/ 29 w 81"/>
              <a:gd name="T105" fmla="*/ 39 h 80"/>
              <a:gd name="T106" fmla="*/ 32 w 81"/>
              <a:gd name="T107" fmla="*/ 39 h 80"/>
              <a:gd name="T108" fmla="*/ 39 w 81"/>
              <a:gd name="T109" fmla="*/ 44 h 80"/>
              <a:gd name="T110" fmla="*/ 41 w 81"/>
              <a:gd name="T111" fmla="*/ 44 h 80"/>
              <a:gd name="T112" fmla="*/ 41 w 81"/>
              <a:gd name="T113" fmla="*/ 42 h 80"/>
              <a:gd name="T114" fmla="*/ 40 w 81"/>
              <a:gd name="T115" fmla="*/ 42 h 80"/>
              <a:gd name="T116" fmla="*/ 39 w 81"/>
              <a:gd name="T11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80">
                <a:moveTo>
                  <a:pt x="62" y="26"/>
                </a:moveTo>
                <a:cubicBezTo>
                  <a:pt x="62" y="17"/>
                  <a:pt x="62" y="17"/>
                  <a:pt x="62" y="17"/>
                </a:cubicBezTo>
                <a:cubicBezTo>
                  <a:pt x="62" y="5"/>
                  <a:pt x="55" y="0"/>
                  <a:pt x="47" y="0"/>
                </a:cubicBezTo>
                <a:cubicBezTo>
                  <a:pt x="16" y="0"/>
                  <a:pt x="16" y="0"/>
                  <a:pt x="16" y="0"/>
                </a:cubicBezTo>
                <a:cubicBezTo>
                  <a:pt x="7" y="0"/>
                  <a:pt x="0" y="5"/>
                  <a:pt x="0" y="17"/>
                </a:cubicBezTo>
                <a:cubicBezTo>
                  <a:pt x="0" y="65"/>
                  <a:pt x="0" y="65"/>
                  <a:pt x="0" y="65"/>
                </a:cubicBezTo>
                <a:cubicBezTo>
                  <a:pt x="0" y="77"/>
                  <a:pt x="7" y="80"/>
                  <a:pt x="16" y="80"/>
                </a:cubicBezTo>
                <a:cubicBezTo>
                  <a:pt x="47" y="80"/>
                  <a:pt x="47" y="80"/>
                  <a:pt x="47" y="80"/>
                </a:cubicBezTo>
                <a:cubicBezTo>
                  <a:pt x="55" y="80"/>
                  <a:pt x="61" y="77"/>
                  <a:pt x="62" y="67"/>
                </a:cubicBezTo>
                <a:cubicBezTo>
                  <a:pt x="76" y="66"/>
                  <a:pt x="81" y="60"/>
                  <a:pt x="81" y="52"/>
                </a:cubicBezTo>
                <a:cubicBezTo>
                  <a:pt x="81" y="41"/>
                  <a:pt x="81" y="41"/>
                  <a:pt x="81" y="41"/>
                </a:cubicBezTo>
                <a:cubicBezTo>
                  <a:pt x="81" y="33"/>
                  <a:pt x="76" y="27"/>
                  <a:pt x="62" y="26"/>
                </a:cubicBezTo>
                <a:close/>
                <a:moveTo>
                  <a:pt x="49" y="54"/>
                </a:moveTo>
                <a:cubicBezTo>
                  <a:pt x="15" y="54"/>
                  <a:pt x="15" y="54"/>
                  <a:pt x="15" y="54"/>
                </a:cubicBezTo>
                <a:cubicBezTo>
                  <a:pt x="14" y="54"/>
                  <a:pt x="14" y="53"/>
                  <a:pt x="14" y="52"/>
                </a:cubicBezTo>
                <a:cubicBezTo>
                  <a:pt x="14" y="51"/>
                  <a:pt x="14" y="50"/>
                  <a:pt x="15" y="50"/>
                </a:cubicBezTo>
                <a:cubicBezTo>
                  <a:pt x="49" y="50"/>
                  <a:pt x="49" y="50"/>
                  <a:pt x="49" y="50"/>
                </a:cubicBezTo>
                <a:cubicBezTo>
                  <a:pt x="50" y="50"/>
                  <a:pt x="50" y="51"/>
                  <a:pt x="50" y="52"/>
                </a:cubicBezTo>
                <a:cubicBezTo>
                  <a:pt x="50" y="53"/>
                  <a:pt x="50" y="54"/>
                  <a:pt x="49" y="54"/>
                </a:cubicBezTo>
                <a:close/>
                <a:moveTo>
                  <a:pt x="21" y="43"/>
                </a:moveTo>
                <a:cubicBezTo>
                  <a:pt x="21" y="43"/>
                  <a:pt x="21" y="43"/>
                  <a:pt x="21" y="43"/>
                </a:cubicBezTo>
                <a:cubicBezTo>
                  <a:pt x="22" y="44"/>
                  <a:pt x="22" y="44"/>
                  <a:pt x="22" y="44"/>
                </a:cubicBezTo>
                <a:cubicBezTo>
                  <a:pt x="22" y="44"/>
                  <a:pt x="22" y="44"/>
                  <a:pt x="22" y="44"/>
                </a:cubicBezTo>
                <a:cubicBezTo>
                  <a:pt x="22" y="44"/>
                  <a:pt x="23" y="44"/>
                  <a:pt x="23" y="44"/>
                </a:cubicBezTo>
                <a:cubicBezTo>
                  <a:pt x="24" y="44"/>
                  <a:pt x="24" y="44"/>
                  <a:pt x="24" y="44"/>
                </a:cubicBezTo>
                <a:cubicBezTo>
                  <a:pt x="24" y="44"/>
                  <a:pt x="24" y="44"/>
                  <a:pt x="24" y="44"/>
                </a:cubicBezTo>
                <a:cubicBezTo>
                  <a:pt x="24" y="44"/>
                  <a:pt x="24" y="45"/>
                  <a:pt x="24" y="45"/>
                </a:cubicBezTo>
                <a:cubicBezTo>
                  <a:pt x="24" y="46"/>
                  <a:pt x="24" y="46"/>
                  <a:pt x="24" y="46"/>
                </a:cubicBezTo>
                <a:cubicBezTo>
                  <a:pt x="24" y="46"/>
                  <a:pt x="24" y="46"/>
                  <a:pt x="23" y="46"/>
                </a:cubicBezTo>
                <a:cubicBezTo>
                  <a:pt x="23" y="46"/>
                  <a:pt x="23" y="47"/>
                  <a:pt x="22" y="47"/>
                </a:cubicBezTo>
                <a:cubicBezTo>
                  <a:pt x="21" y="47"/>
                  <a:pt x="20" y="46"/>
                  <a:pt x="19" y="46"/>
                </a:cubicBezTo>
                <a:cubicBezTo>
                  <a:pt x="19" y="45"/>
                  <a:pt x="18" y="44"/>
                  <a:pt x="18" y="43"/>
                </a:cubicBezTo>
                <a:cubicBezTo>
                  <a:pt x="18" y="41"/>
                  <a:pt x="18" y="38"/>
                  <a:pt x="18" y="38"/>
                </a:cubicBezTo>
                <a:cubicBezTo>
                  <a:pt x="17" y="38"/>
                  <a:pt x="17" y="38"/>
                  <a:pt x="17" y="37"/>
                </a:cubicBezTo>
                <a:cubicBezTo>
                  <a:pt x="17" y="37"/>
                  <a:pt x="17" y="36"/>
                  <a:pt x="18" y="36"/>
                </a:cubicBezTo>
                <a:cubicBezTo>
                  <a:pt x="18" y="36"/>
                  <a:pt x="18" y="36"/>
                  <a:pt x="18" y="35"/>
                </a:cubicBezTo>
                <a:cubicBezTo>
                  <a:pt x="18" y="34"/>
                  <a:pt x="19" y="33"/>
                  <a:pt x="20" y="33"/>
                </a:cubicBezTo>
                <a:cubicBezTo>
                  <a:pt x="21" y="33"/>
                  <a:pt x="21" y="34"/>
                  <a:pt x="21" y="35"/>
                </a:cubicBezTo>
                <a:cubicBezTo>
                  <a:pt x="21" y="36"/>
                  <a:pt x="22" y="36"/>
                  <a:pt x="23" y="36"/>
                </a:cubicBezTo>
                <a:cubicBezTo>
                  <a:pt x="24" y="36"/>
                  <a:pt x="24" y="37"/>
                  <a:pt x="24" y="37"/>
                </a:cubicBezTo>
                <a:cubicBezTo>
                  <a:pt x="24" y="38"/>
                  <a:pt x="24" y="38"/>
                  <a:pt x="23" y="38"/>
                </a:cubicBezTo>
                <a:cubicBezTo>
                  <a:pt x="22" y="38"/>
                  <a:pt x="21" y="39"/>
                  <a:pt x="21" y="40"/>
                </a:cubicBezTo>
                <a:cubicBezTo>
                  <a:pt x="21" y="41"/>
                  <a:pt x="21" y="42"/>
                  <a:pt x="21" y="43"/>
                </a:cubicBezTo>
                <a:close/>
                <a:moveTo>
                  <a:pt x="28" y="43"/>
                </a:moveTo>
                <a:cubicBezTo>
                  <a:pt x="29" y="44"/>
                  <a:pt x="29" y="44"/>
                  <a:pt x="29" y="44"/>
                </a:cubicBezTo>
                <a:cubicBezTo>
                  <a:pt x="30" y="44"/>
                  <a:pt x="30" y="44"/>
                  <a:pt x="30" y="44"/>
                </a:cubicBezTo>
                <a:cubicBezTo>
                  <a:pt x="30" y="44"/>
                  <a:pt x="31" y="44"/>
                  <a:pt x="31" y="44"/>
                </a:cubicBezTo>
                <a:cubicBezTo>
                  <a:pt x="32" y="44"/>
                  <a:pt x="32" y="44"/>
                  <a:pt x="32" y="44"/>
                </a:cubicBezTo>
                <a:cubicBezTo>
                  <a:pt x="33" y="44"/>
                  <a:pt x="33" y="44"/>
                  <a:pt x="33" y="44"/>
                </a:cubicBezTo>
                <a:cubicBezTo>
                  <a:pt x="34" y="44"/>
                  <a:pt x="34" y="44"/>
                  <a:pt x="34" y="44"/>
                </a:cubicBezTo>
                <a:cubicBezTo>
                  <a:pt x="34" y="43"/>
                  <a:pt x="34" y="43"/>
                  <a:pt x="34" y="43"/>
                </a:cubicBezTo>
                <a:cubicBezTo>
                  <a:pt x="35" y="43"/>
                  <a:pt x="35" y="44"/>
                  <a:pt x="35" y="44"/>
                </a:cubicBezTo>
                <a:cubicBezTo>
                  <a:pt x="35" y="45"/>
                  <a:pt x="35" y="46"/>
                  <a:pt x="34" y="46"/>
                </a:cubicBezTo>
                <a:cubicBezTo>
                  <a:pt x="34" y="46"/>
                  <a:pt x="34" y="46"/>
                  <a:pt x="34" y="46"/>
                </a:cubicBezTo>
                <a:cubicBezTo>
                  <a:pt x="34" y="46"/>
                  <a:pt x="34" y="46"/>
                  <a:pt x="33" y="46"/>
                </a:cubicBezTo>
                <a:cubicBezTo>
                  <a:pt x="32" y="47"/>
                  <a:pt x="32" y="47"/>
                  <a:pt x="32" y="47"/>
                </a:cubicBezTo>
                <a:cubicBezTo>
                  <a:pt x="32" y="47"/>
                  <a:pt x="31" y="47"/>
                  <a:pt x="31" y="47"/>
                </a:cubicBezTo>
                <a:cubicBezTo>
                  <a:pt x="29" y="47"/>
                  <a:pt x="28" y="46"/>
                  <a:pt x="27" y="45"/>
                </a:cubicBezTo>
                <a:cubicBezTo>
                  <a:pt x="26" y="44"/>
                  <a:pt x="25" y="43"/>
                  <a:pt x="25" y="41"/>
                </a:cubicBezTo>
                <a:cubicBezTo>
                  <a:pt x="25" y="40"/>
                  <a:pt x="25" y="38"/>
                  <a:pt x="26" y="37"/>
                </a:cubicBezTo>
                <a:cubicBezTo>
                  <a:pt x="27" y="36"/>
                  <a:pt x="29" y="36"/>
                  <a:pt x="30" y="36"/>
                </a:cubicBezTo>
                <a:cubicBezTo>
                  <a:pt x="32" y="36"/>
                  <a:pt x="33" y="36"/>
                  <a:pt x="34" y="37"/>
                </a:cubicBezTo>
                <a:cubicBezTo>
                  <a:pt x="35" y="38"/>
                  <a:pt x="35" y="39"/>
                  <a:pt x="35" y="41"/>
                </a:cubicBezTo>
                <a:cubicBezTo>
                  <a:pt x="35" y="41"/>
                  <a:pt x="33" y="42"/>
                  <a:pt x="32" y="42"/>
                </a:cubicBezTo>
                <a:cubicBezTo>
                  <a:pt x="30" y="42"/>
                  <a:pt x="28" y="42"/>
                  <a:pt x="28" y="43"/>
                </a:cubicBezTo>
                <a:close/>
                <a:moveTo>
                  <a:pt x="42" y="39"/>
                </a:moveTo>
                <a:cubicBezTo>
                  <a:pt x="42" y="39"/>
                  <a:pt x="42" y="39"/>
                  <a:pt x="42" y="39"/>
                </a:cubicBezTo>
                <a:cubicBezTo>
                  <a:pt x="41" y="38"/>
                  <a:pt x="41" y="38"/>
                  <a:pt x="40" y="38"/>
                </a:cubicBezTo>
                <a:cubicBezTo>
                  <a:pt x="39" y="38"/>
                  <a:pt x="39" y="38"/>
                  <a:pt x="38" y="38"/>
                </a:cubicBezTo>
                <a:cubicBezTo>
                  <a:pt x="38" y="39"/>
                  <a:pt x="37" y="39"/>
                  <a:pt x="37" y="39"/>
                </a:cubicBezTo>
                <a:cubicBezTo>
                  <a:pt x="37" y="39"/>
                  <a:pt x="37" y="38"/>
                  <a:pt x="37" y="38"/>
                </a:cubicBezTo>
                <a:cubicBezTo>
                  <a:pt x="37" y="37"/>
                  <a:pt x="37" y="36"/>
                  <a:pt x="38" y="36"/>
                </a:cubicBezTo>
                <a:cubicBezTo>
                  <a:pt x="38" y="36"/>
                  <a:pt x="38" y="36"/>
                  <a:pt x="38" y="36"/>
                </a:cubicBezTo>
                <a:cubicBezTo>
                  <a:pt x="39" y="36"/>
                  <a:pt x="40" y="36"/>
                  <a:pt x="40" y="36"/>
                </a:cubicBezTo>
                <a:cubicBezTo>
                  <a:pt x="42" y="36"/>
                  <a:pt x="43" y="36"/>
                  <a:pt x="44" y="37"/>
                </a:cubicBezTo>
                <a:cubicBezTo>
                  <a:pt x="45" y="37"/>
                  <a:pt x="45" y="38"/>
                  <a:pt x="45" y="39"/>
                </a:cubicBezTo>
                <a:cubicBezTo>
                  <a:pt x="45" y="43"/>
                  <a:pt x="45" y="46"/>
                  <a:pt x="44" y="46"/>
                </a:cubicBezTo>
                <a:cubicBezTo>
                  <a:pt x="43" y="46"/>
                  <a:pt x="42" y="46"/>
                  <a:pt x="42" y="46"/>
                </a:cubicBezTo>
                <a:cubicBezTo>
                  <a:pt x="42" y="46"/>
                  <a:pt x="42" y="46"/>
                  <a:pt x="42" y="46"/>
                </a:cubicBezTo>
                <a:cubicBezTo>
                  <a:pt x="42" y="46"/>
                  <a:pt x="42" y="46"/>
                  <a:pt x="42" y="46"/>
                </a:cubicBezTo>
                <a:cubicBezTo>
                  <a:pt x="41" y="46"/>
                  <a:pt x="41" y="46"/>
                  <a:pt x="41" y="46"/>
                </a:cubicBezTo>
                <a:cubicBezTo>
                  <a:pt x="40" y="46"/>
                  <a:pt x="40" y="46"/>
                  <a:pt x="40" y="46"/>
                </a:cubicBezTo>
                <a:cubicBezTo>
                  <a:pt x="40" y="47"/>
                  <a:pt x="39" y="47"/>
                  <a:pt x="39" y="47"/>
                </a:cubicBezTo>
                <a:cubicBezTo>
                  <a:pt x="38" y="47"/>
                  <a:pt x="37" y="46"/>
                  <a:pt x="37" y="46"/>
                </a:cubicBezTo>
                <a:cubicBezTo>
                  <a:pt x="36" y="45"/>
                  <a:pt x="36" y="44"/>
                  <a:pt x="36" y="43"/>
                </a:cubicBezTo>
                <a:cubicBezTo>
                  <a:pt x="36" y="43"/>
                  <a:pt x="36" y="42"/>
                  <a:pt x="36" y="42"/>
                </a:cubicBezTo>
                <a:cubicBezTo>
                  <a:pt x="37" y="41"/>
                  <a:pt x="37" y="41"/>
                  <a:pt x="38" y="41"/>
                </a:cubicBezTo>
                <a:cubicBezTo>
                  <a:pt x="38" y="40"/>
                  <a:pt x="39" y="40"/>
                  <a:pt x="40" y="40"/>
                </a:cubicBezTo>
                <a:cubicBezTo>
                  <a:pt x="40" y="40"/>
                  <a:pt x="41" y="40"/>
                  <a:pt x="42" y="40"/>
                </a:cubicBezTo>
                <a:cubicBezTo>
                  <a:pt x="42" y="40"/>
                  <a:pt x="42" y="39"/>
                  <a:pt x="42" y="39"/>
                </a:cubicBezTo>
                <a:close/>
                <a:moveTo>
                  <a:pt x="50" y="15"/>
                </a:moveTo>
                <a:cubicBezTo>
                  <a:pt x="13" y="15"/>
                  <a:pt x="13" y="15"/>
                  <a:pt x="13" y="15"/>
                </a:cubicBezTo>
                <a:cubicBezTo>
                  <a:pt x="9" y="15"/>
                  <a:pt x="5" y="14"/>
                  <a:pt x="5" y="10"/>
                </a:cubicBezTo>
                <a:cubicBezTo>
                  <a:pt x="5" y="6"/>
                  <a:pt x="9" y="3"/>
                  <a:pt x="13" y="3"/>
                </a:cubicBezTo>
                <a:cubicBezTo>
                  <a:pt x="50" y="3"/>
                  <a:pt x="50" y="3"/>
                  <a:pt x="50" y="3"/>
                </a:cubicBezTo>
                <a:cubicBezTo>
                  <a:pt x="54" y="3"/>
                  <a:pt x="57" y="6"/>
                  <a:pt x="57" y="10"/>
                </a:cubicBezTo>
                <a:cubicBezTo>
                  <a:pt x="57" y="14"/>
                  <a:pt x="54" y="15"/>
                  <a:pt x="50" y="15"/>
                </a:cubicBezTo>
                <a:close/>
                <a:moveTo>
                  <a:pt x="74" y="49"/>
                </a:moveTo>
                <a:cubicBezTo>
                  <a:pt x="74" y="55"/>
                  <a:pt x="72" y="59"/>
                  <a:pt x="62" y="61"/>
                </a:cubicBezTo>
                <a:cubicBezTo>
                  <a:pt x="62" y="32"/>
                  <a:pt x="62" y="32"/>
                  <a:pt x="62" y="32"/>
                </a:cubicBezTo>
                <a:cubicBezTo>
                  <a:pt x="72" y="34"/>
                  <a:pt x="74" y="38"/>
                  <a:pt x="74" y="44"/>
                </a:cubicBezTo>
                <a:lnTo>
                  <a:pt x="74" y="49"/>
                </a:lnTo>
                <a:close/>
                <a:moveTo>
                  <a:pt x="32" y="39"/>
                </a:moveTo>
                <a:cubicBezTo>
                  <a:pt x="31" y="38"/>
                  <a:pt x="31" y="38"/>
                  <a:pt x="31" y="38"/>
                </a:cubicBezTo>
                <a:cubicBezTo>
                  <a:pt x="31" y="38"/>
                  <a:pt x="31" y="38"/>
                  <a:pt x="30" y="38"/>
                </a:cubicBezTo>
                <a:cubicBezTo>
                  <a:pt x="30" y="38"/>
                  <a:pt x="29" y="38"/>
                  <a:pt x="29" y="39"/>
                </a:cubicBezTo>
                <a:cubicBezTo>
                  <a:pt x="28" y="39"/>
                  <a:pt x="28" y="39"/>
                  <a:pt x="28" y="40"/>
                </a:cubicBezTo>
                <a:cubicBezTo>
                  <a:pt x="30" y="40"/>
                  <a:pt x="32" y="39"/>
                  <a:pt x="32" y="39"/>
                </a:cubicBezTo>
                <a:close/>
                <a:moveTo>
                  <a:pt x="39" y="43"/>
                </a:moveTo>
                <a:cubicBezTo>
                  <a:pt x="39" y="44"/>
                  <a:pt x="39" y="44"/>
                  <a:pt x="39" y="44"/>
                </a:cubicBezTo>
                <a:cubicBezTo>
                  <a:pt x="40" y="44"/>
                  <a:pt x="40" y="44"/>
                  <a:pt x="41" y="44"/>
                </a:cubicBezTo>
                <a:cubicBezTo>
                  <a:pt x="41" y="44"/>
                  <a:pt x="41" y="44"/>
                  <a:pt x="41" y="44"/>
                </a:cubicBezTo>
                <a:cubicBezTo>
                  <a:pt x="42" y="44"/>
                  <a:pt x="42" y="44"/>
                  <a:pt x="42" y="44"/>
                </a:cubicBezTo>
                <a:cubicBezTo>
                  <a:pt x="42" y="43"/>
                  <a:pt x="42" y="42"/>
                  <a:pt x="41" y="42"/>
                </a:cubicBezTo>
                <a:cubicBezTo>
                  <a:pt x="41" y="42"/>
                  <a:pt x="41" y="42"/>
                  <a:pt x="41" y="42"/>
                </a:cubicBezTo>
                <a:cubicBezTo>
                  <a:pt x="40" y="42"/>
                  <a:pt x="40" y="42"/>
                  <a:pt x="40" y="42"/>
                </a:cubicBezTo>
                <a:cubicBezTo>
                  <a:pt x="39" y="42"/>
                  <a:pt x="39" y="42"/>
                  <a:pt x="39" y="42"/>
                </a:cubicBezTo>
                <a:lnTo>
                  <a:pt x="39" y="43"/>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48" name="Freeform 41"/>
          <p:cNvSpPr/>
          <p:nvPr/>
        </p:nvSpPr>
        <p:spPr bwMode="auto">
          <a:xfrm>
            <a:off x="1070463" y="5280172"/>
            <a:ext cx="530225" cy="760413"/>
          </a:xfrm>
          <a:custGeom>
            <a:avLst/>
            <a:gdLst>
              <a:gd name="T0" fmla="*/ 41 w 61"/>
              <a:gd name="T1" fmla="*/ 33 h 87"/>
              <a:gd name="T2" fmla="*/ 49 w 61"/>
              <a:gd name="T3" fmla="*/ 18 h 87"/>
              <a:gd name="T4" fmla="*/ 30 w 61"/>
              <a:gd name="T5" fmla="*/ 0 h 87"/>
              <a:gd name="T6" fmla="*/ 11 w 61"/>
              <a:gd name="T7" fmla="*/ 18 h 87"/>
              <a:gd name="T8" fmla="*/ 20 w 61"/>
              <a:gd name="T9" fmla="*/ 33 h 87"/>
              <a:gd name="T10" fmla="*/ 0 w 61"/>
              <a:gd name="T11" fmla="*/ 66 h 87"/>
              <a:gd name="T12" fmla="*/ 0 w 61"/>
              <a:gd name="T13" fmla="*/ 72 h 87"/>
              <a:gd name="T14" fmla="*/ 30 w 61"/>
              <a:gd name="T15" fmla="*/ 87 h 87"/>
              <a:gd name="T16" fmla="*/ 60 w 61"/>
              <a:gd name="T17" fmla="*/ 72 h 87"/>
              <a:gd name="T18" fmla="*/ 61 w 61"/>
              <a:gd name="T19" fmla="*/ 66 h 87"/>
              <a:gd name="T20" fmla="*/ 41 w 61"/>
              <a:gd name="T2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87">
                <a:moveTo>
                  <a:pt x="41" y="33"/>
                </a:moveTo>
                <a:cubicBezTo>
                  <a:pt x="46" y="30"/>
                  <a:pt x="49" y="24"/>
                  <a:pt x="49" y="18"/>
                </a:cubicBezTo>
                <a:cubicBezTo>
                  <a:pt x="49" y="8"/>
                  <a:pt x="41" y="0"/>
                  <a:pt x="30" y="0"/>
                </a:cubicBezTo>
                <a:cubicBezTo>
                  <a:pt x="20" y="0"/>
                  <a:pt x="11" y="8"/>
                  <a:pt x="11" y="18"/>
                </a:cubicBezTo>
                <a:cubicBezTo>
                  <a:pt x="11" y="24"/>
                  <a:pt x="15" y="30"/>
                  <a:pt x="20" y="33"/>
                </a:cubicBezTo>
                <a:cubicBezTo>
                  <a:pt x="8" y="38"/>
                  <a:pt x="0" y="50"/>
                  <a:pt x="0" y="66"/>
                </a:cubicBezTo>
                <a:cubicBezTo>
                  <a:pt x="0" y="68"/>
                  <a:pt x="0" y="70"/>
                  <a:pt x="0" y="72"/>
                </a:cubicBezTo>
                <a:cubicBezTo>
                  <a:pt x="8" y="82"/>
                  <a:pt x="18" y="87"/>
                  <a:pt x="30" y="87"/>
                </a:cubicBezTo>
                <a:cubicBezTo>
                  <a:pt x="42" y="87"/>
                  <a:pt x="53" y="82"/>
                  <a:pt x="60" y="72"/>
                </a:cubicBezTo>
                <a:cubicBezTo>
                  <a:pt x="61" y="70"/>
                  <a:pt x="61" y="68"/>
                  <a:pt x="61" y="66"/>
                </a:cubicBezTo>
                <a:cubicBezTo>
                  <a:pt x="61" y="50"/>
                  <a:pt x="53" y="38"/>
                  <a:pt x="41" y="3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49" name="Freeform 42"/>
          <p:cNvSpPr>
            <a:spLocks noEditPoints="1"/>
          </p:cNvSpPr>
          <p:nvPr/>
        </p:nvSpPr>
        <p:spPr bwMode="auto">
          <a:xfrm>
            <a:off x="2115039" y="5280172"/>
            <a:ext cx="530225" cy="760413"/>
          </a:xfrm>
          <a:custGeom>
            <a:avLst/>
            <a:gdLst>
              <a:gd name="T0" fmla="*/ 41 w 61"/>
              <a:gd name="T1" fmla="*/ 33 h 87"/>
              <a:gd name="T2" fmla="*/ 49 w 61"/>
              <a:gd name="T3" fmla="*/ 18 h 87"/>
              <a:gd name="T4" fmla="*/ 30 w 61"/>
              <a:gd name="T5" fmla="*/ 0 h 87"/>
              <a:gd name="T6" fmla="*/ 11 w 61"/>
              <a:gd name="T7" fmla="*/ 18 h 87"/>
              <a:gd name="T8" fmla="*/ 20 w 61"/>
              <a:gd name="T9" fmla="*/ 33 h 87"/>
              <a:gd name="T10" fmla="*/ 0 w 61"/>
              <a:gd name="T11" fmla="*/ 66 h 87"/>
              <a:gd name="T12" fmla="*/ 0 w 61"/>
              <a:gd name="T13" fmla="*/ 72 h 87"/>
              <a:gd name="T14" fmla="*/ 30 w 61"/>
              <a:gd name="T15" fmla="*/ 87 h 87"/>
              <a:gd name="T16" fmla="*/ 60 w 61"/>
              <a:gd name="T17" fmla="*/ 72 h 87"/>
              <a:gd name="T18" fmla="*/ 61 w 61"/>
              <a:gd name="T19" fmla="*/ 66 h 87"/>
              <a:gd name="T20" fmla="*/ 41 w 61"/>
              <a:gd name="T21" fmla="*/ 33 h 87"/>
              <a:gd name="T22" fmla="*/ 49 w 61"/>
              <a:gd name="T23" fmla="*/ 45 h 87"/>
              <a:gd name="T24" fmla="*/ 30 w 61"/>
              <a:gd name="T25" fmla="*/ 74 h 87"/>
              <a:gd name="T26" fmla="*/ 28 w 61"/>
              <a:gd name="T27" fmla="*/ 76 h 87"/>
              <a:gd name="T28" fmla="*/ 27 w 61"/>
              <a:gd name="T29" fmla="*/ 76 h 87"/>
              <a:gd name="T30" fmla="*/ 25 w 61"/>
              <a:gd name="T31" fmla="*/ 74 h 87"/>
              <a:gd name="T32" fmla="*/ 12 w 61"/>
              <a:gd name="T33" fmla="*/ 57 h 87"/>
              <a:gd name="T34" fmla="*/ 11 w 61"/>
              <a:gd name="T35" fmla="*/ 57 h 87"/>
              <a:gd name="T36" fmla="*/ 19 w 61"/>
              <a:gd name="T37" fmla="*/ 57 h 87"/>
              <a:gd name="T38" fmla="*/ 27 w 61"/>
              <a:gd name="T39" fmla="*/ 67 h 87"/>
              <a:gd name="T40" fmla="*/ 44 w 61"/>
              <a:gd name="T41" fmla="*/ 42 h 87"/>
              <a:gd name="T42" fmla="*/ 48 w 61"/>
              <a:gd name="T43" fmla="*/ 41 h 87"/>
              <a:gd name="T44" fmla="*/ 49 w 61"/>
              <a:gd name="T4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87">
                <a:moveTo>
                  <a:pt x="41" y="33"/>
                </a:moveTo>
                <a:cubicBezTo>
                  <a:pt x="46" y="30"/>
                  <a:pt x="49" y="24"/>
                  <a:pt x="49" y="18"/>
                </a:cubicBezTo>
                <a:cubicBezTo>
                  <a:pt x="49" y="8"/>
                  <a:pt x="41" y="0"/>
                  <a:pt x="30" y="0"/>
                </a:cubicBezTo>
                <a:cubicBezTo>
                  <a:pt x="20" y="0"/>
                  <a:pt x="11" y="8"/>
                  <a:pt x="11" y="18"/>
                </a:cubicBezTo>
                <a:cubicBezTo>
                  <a:pt x="11" y="24"/>
                  <a:pt x="15" y="30"/>
                  <a:pt x="20" y="33"/>
                </a:cubicBezTo>
                <a:cubicBezTo>
                  <a:pt x="8" y="38"/>
                  <a:pt x="0" y="50"/>
                  <a:pt x="0" y="66"/>
                </a:cubicBezTo>
                <a:cubicBezTo>
                  <a:pt x="0" y="68"/>
                  <a:pt x="0" y="70"/>
                  <a:pt x="0" y="72"/>
                </a:cubicBezTo>
                <a:cubicBezTo>
                  <a:pt x="8" y="82"/>
                  <a:pt x="18" y="87"/>
                  <a:pt x="30" y="87"/>
                </a:cubicBezTo>
                <a:cubicBezTo>
                  <a:pt x="42" y="87"/>
                  <a:pt x="53" y="82"/>
                  <a:pt x="60" y="72"/>
                </a:cubicBezTo>
                <a:cubicBezTo>
                  <a:pt x="61" y="70"/>
                  <a:pt x="61" y="68"/>
                  <a:pt x="61" y="66"/>
                </a:cubicBezTo>
                <a:cubicBezTo>
                  <a:pt x="61" y="50"/>
                  <a:pt x="53" y="38"/>
                  <a:pt x="41" y="33"/>
                </a:cubicBezTo>
                <a:close/>
                <a:moveTo>
                  <a:pt x="49" y="45"/>
                </a:moveTo>
                <a:cubicBezTo>
                  <a:pt x="30" y="74"/>
                  <a:pt x="30" y="74"/>
                  <a:pt x="30" y="74"/>
                </a:cubicBezTo>
                <a:cubicBezTo>
                  <a:pt x="30" y="75"/>
                  <a:pt x="29" y="76"/>
                  <a:pt x="28" y="76"/>
                </a:cubicBezTo>
                <a:cubicBezTo>
                  <a:pt x="27" y="76"/>
                  <a:pt x="27" y="76"/>
                  <a:pt x="27" y="76"/>
                </a:cubicBezTo>
                <a:cubicBezTo>
                  <a:pt x="27" y="76"/>
                  <a:pt x="26" y="75"/>
                  <a:pt x="25" y="74"/>
                </a:cubicBezTo>
                <a:cubicBezTo>
                  <a:pt x="12" y="57"/>
                  <a:pt x="12" y="57"/>
                  <a:pt x="12" y="57"/>
                </a:cubicBezTo>
                <a:cubicBezTo>
                  <a:pt x="11" y="57"/>
                  <a:pt x="11" y="57"/>
                  <a:pt x="11" y="57"/>
                </a:cubicBezTo>
                <a:cubicBezTo>
                  <a:pt x="19" y="57"/>
                  <a:pt x="19" y="57"/>
                  <a:pt x="19" y="57"/>
                </a:cubicBezTo>
                <a:cubicBezTo>
                  <a:pt x="27" y="67"/>
                  <a:pt x="27" y="67"/>
                  <a:pt x="27" y="67"/>
                </a:cubicBezTo>
                <a:cubicBezTo>
                  <a:pt x="44" y="42"/>
                  <a:pt x="44" y="42"/>
                  <a:pt x="44" y="42"/>
                </a:cubicBezTo>
                <a:cubicBezTo>
                  <a:pt x="45" y="41"/>
                  <a:pt x="46" y="40"/>
                  <a:pt x="48" y="41"/>
                </a:cubicBezTo>
                <a:cubicBezTo>
                  <a:pt x="49" y="42"/>
                  <a:pt x="50" y="44"/>
                  <a:pt x="49" y="4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50" name="Freeform 43"/>
          <p:cNvSpPr>
            <a:spLocks noEditPoints="1"/>
          </p:cNvSpPr>
          <p:nvPr/>
        </p:nvSpPr>
        <p:spPr bwMode="auto">
          <a:xfrm>
            <a:off x="8606327" y="5280172"/>
            <a:ext cx="530225" cy="760413"/>
          </a:xfrm>
          <a:custGeom>
            <a:avLst/>
            <a:gdLst>
              <a:gd name="T0" fmla="*/ 41 w 61"/>
              <a:gd name="T1" fmla="*/ 33 h 87"/>
              <a:gd name="T2" fmla="*/ 50 w 61"/>
              <a:gd name="T3" fmla="*/ 18 h 87"/>
              <a:gd name="T4" fmla="*/ 31 w 61"/>
              <a:gd name="T5" fmla="*/ 0 h 87"/>
              <a:gd name="T6" fmla="*/ 12 w 61"/>
              <a:gd name="T7" fmla="*/ 18 h 87"/>
              <a:gd name="T8" fmla="*/ 20 w 61"/>
              <a:gd name="T9" fmla="*/ 33 h 87"/>
              <a:gd name="T10" fmla="*/ 0 w 61"/>
              <a:gd name="T11" fmla="*/ 66 h 87"/>
              <a:gd name="T12" fmla="*/ 1 w 61"/>
              <a:gd name="T13" fmla="*/ 72 h 87"/>
              <a:gd name="T14" fmla="*/ 31 w 61"/>
              <a:gd name="T15" fmla="*/ 87 h 87"/>
              <a:gd name="T16" fmla="*/ 61 w 61"/>
              <a:gd name="T17" fmla="*/ 72 h 87"/>
              <a:gd name="T18" fmla="*/ 61 w 61"/>
              <a:gd name="T19" fmla="*/ 66 h 87"/>
              <a:gd name="T20" fmla="*/ 41 w 61"/>
              <a:gd name="T21" fmla="*/ 33 h 87"/>
              <a:gd name="T22" fmla="*/ 45 w 61"/>
              <a:gd name="T23" fmla="*/ 71 h 87"/>
              <a:gd name="T24" fmla="*/ 45 w 61"/>
              <a:gd name="T25" fmla="*/ 75 h 87"/>
              <a:gd name="T26" fmla="*/ 43 w 61"/>
              <a:gd name="T27" fmla="*/ 76 h 87"/>
              <a:gd name="T28" fmla="*/ 41 w 61"/>
              <a:gd name="T29" fmla="*/ 75 h 87"/>
              <a:gd name="T30" fmla="*/ 31 w 61"/>
              <a:gd name="T31" fmla="*/ 65 h 87"/>
              <a:gd name="T32" fmla="*/ 20 w 61"/>
              <a:gd name="T33" fmla="*/ 75 h 87"/>
              <a:gd name="T34" fmla="*/ 18 w 61"/>
              <a:gd name="T35" fmla="*/ 76 h 87"/>
              <a:gd name="T36" fmla="*/ 16 w 61"/>
              <a:gd name="T37" fmla="*/ 75 h 87"/>
              <a:gd name="T38" fmla="*/ 16 w 61"/>
              <a:gd name="T39" fmla="*/ 71 h 87"/>
              <a:gd name="T40" fmla="*/ 26 w 61"/>
              <a:gd name="T41" fmla="*/ 60 h 87"/>
              <a:gd name="T42" fmla="*/ 16 w 61"/>
              <a:gd name="T43" fmla="*/ 50 h 87"/>
              <a:gd name="T44" fmla="*/ 16 w 61"/>
              <a:gd name="T45" fmla="*/ 46 h 87"/>
              <a:gd name="T46" fmla="*/ 20 w 61"/>
              <a:gd name="T47" fmla="*/ 46 h 87"/>
              <a:gd name="T48" fmla="*/ 31 w 61"/>
              <a:gd name="T49" fmla="*/ 56 h 87"/>
              <a:gd name="T50" fmla="*/ 41 w 61"/>
              <a:gd name="T51" fmla="*/ 46 h 87"/>
              <a:gd name="T52" fmla="*/ 45 w 61"/>
              <a:gd name="T53" fmla="*/ 46 h 87"/>
              <a:gd name="T54" fmla="*/ 45 w 61"/>
              <a:gd name="T55" fmla="*/ 50 h 87"/>
              <a:gd name="T56" fmla="*/ 35 w 61"/>
              <a:gd name="T57" fmla="*/ 60 h 87"/>
              <a:gd name="T58" fmla="*/ 45 w 61"/>
              <a:gd name="T59"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87">
                <a:moveTo>
                  <a:pt x="41" y="33"/>
                </a:moveTo>
                <a:cubicBezTo>
                  <a:pt x="46" y="30"/>
                  <a:pt x="50" y="24"/>
                  <a:pt x="50" y="18"/>
                </a:cubicBezTo>
                <a:cubicBezTo>
                  <a:pt x="50" y="8"/>
                  <a:pt x="41" y="0"/>
                  <a:pt x="31" y="0"/>
                </a:cubicBezTo>
                <a:cubicBezTo>
                  <a:pt x="20" y="0"/>
                  <a:pt x="12" y="8"/>
                  <a:pt x="12" y="18"/>
                </a:cubicBezTo>
                <a:cubicBezTo>
                  <a:pt x="12" y="24"/>
                  <a:pt x="15" y="30"/>
                  <a:pt x="20" y="33"/>
                </a:cubicBezTo>
                <a:cubicBezTo>
                  <a:pt x="8" y="38"/>
                  <a:pt x="0" y="50"/>
                  <a:pt x="0" y="66"/>
                </a:cubicBezTo>
                <a:cubicBezTo>
                  <a:pt x="0" y="68"/>
                  <a:pt x="0" y="70"/>
                  <a:pt x="1" y="72"/>
                </a:cubicBezTo>
                <a:cubicBezTo>
                  <a:pt x="8" y="82"/>
                  <a:pt x="19" y="87"/>
                  <a:pt x="31" y="87"/>
                </a:cubicBezTo>
                <a:cubicBezTo>
                  <a:pt x="43" y="87"/>
                  <a:pt x="53" y="82"/>
                  <a:pt x="61" y="72"/>
                </a:cubicBezTo>
                <a:cubicBezTo>
                  <a:pt x="61" y="70"/>
                  <a:pt x="61" y="68"/>
                  <a:pt x="61" y="66"/>
                </a:cubicBezTo>
                <a:cubicBezTo>
                  <a:pt x="61" y="50"/>
                  <a:pt x="53" y="38"/>
                  <a:pt x="41" y="33"/>
                </a:cubicBezTo>
                <a:close/>
                <a:moveTo>
                  <a:pt x="45" y="71"/>
                </a:moveTo>
                <a:cubicBezTo>
                  <a:pt x="47" y="72"/>
                  <a:pt x="47" y="74"/>
                  <a:pt x="45" y="75"/>
                </a:cubicBezTo>
                <a:cubicBezTo>
                  <a:pt x="45" y="76"/>
                  <a:pt x="44" y="76"/>
                  <a:pt x="43" y="76"/>
                </a:cubicBezTo>
                <a:cubicBezTo>
                  <a:pt x="42" y="76"/>
                  <a:pt x="41" y="76"/>
                  <a:pt x="41" y="75"/>
                </a:cubicBezTo>
                <a:cubicBezTo>
                  <a:pt x="31" y="65"/>
                  <a:pt x="31" y="65"/>
                  <a:pt x="31" y="65"/>
                </a:cubicBezTo>
                <a:cubicBezTo>
                  <a:pt x="20" y="75"/>
                  <a:pt x="20" y="75"/>
                  <a:pt x="20" y="75"/>
                </a:cubicBezTo>
                <a:cubicBezTo>
                  <a:pt x="20" y="76"/>
                  <a:pt x="19" y="76"/>
                  <a:pt x="18" y="76"/>
                </a:cubicBezTo>
                <a:cubicBezTo>
                  <a:pt x="17" y="76"/>
                  <a:pt x="16" y="76"/>
                  <a:pt x="16" y="75"/>
                </a:cubicBezTo>
                <a:cubicBezTo>
                  <a:pt x="15" y="74"/>
                  <a:pt x="15" y="72"/>
                  <a:pt x="16" y="71"/>
                </a:cubicBezTo>
                <a:cubicBezTo>
                  <a:pt x="26" y="60"/>
                  <a:pt x="26" y="60"/>
                  <a:pt x="26" y="60"/>
                </a:cubicBezTo>
                <a:cubicBezTo>
                  <a:pt x="16" y="50"/>
                  <a:pt x="16" y="50"/>
                  <a:pt x="16" y="50"/>
                </a:cubicBezTo>
                <a:cubicBezTo>
                  <a:pt x="15" y="49"/>
                  <a:pt x="15" y="47"/>
                  <a:pt x="16" y="46"/>
                </a:cubicBezTo>
                <a:cubicBezTo>
                  <a:pt x="17" y="44"/>
                  <a:pt x="19" y="44"/>
                  <a:pt x="20" y="46"/>
                </a:cubicBezTo>
                <a:cubicBezTo>
                  <a:pt x="31" y="56"/>
                  <a:pt x="31" y="56"/>
                  <a:pt x="31" y="56"/>
                </a:cubicBezTo>
                <a:cubicBezTo>
                  <a:pt x="41" y="46"/>
                  <a:pt x="41" y="46"/>
                  <a:pt x="41" y="46"/>
                </a:cubicBezTo>
                <a:cubicBezTo>
                  <a:pt x="42" y="44"/>
                  <a:pt x="44" y="44"/>
                  <a:pt x="45" y="46"/>
                </a:cubicBezTo>
                <a:cubicBezTo>
                  <a:pt x="47" y="47"/>
                  <a:pt x="47" y="49"/>
                  <a:pt x="45" y="50"/>
                </a:cubicBezTo>
                <a:cubicBezTo>
                  <a:pt x="35" y="60"/>
                  <a:pt x="35" y="60"/>
                  <a:pt x="35" y="60"/>
                </a:cubicBezTo>
                <a:lnTo>
                  <a:pt x="45" y="7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51" name="Freeform 44"/>
          <p:cNvSpPr>
            <a:spLocks noEditPoints="1"/>
          </p:cNvSpPr>
          <p:nvPr/>
        </p:nvSpPr>
        <p:spPr bwMode="auto">
          <a:xfrm>
            <a:off x="10728813" y="5262709"/>
            <a:ext cx="592139" cy="795339"/>
          </a:xfrm>
          <a:custGeom>
            <a:avLst/>
            <a:gdLst>
              <a:gd name="T0" fmla="*/ 52 w 68"/>
              <a:gd name="T1" fmla="*/ 42 h 91"/>
              <a:gd name="T2" fmla="*/ 55 w 68"/>
              <a:gd name="T3" fmla="*/ 32 h 91"/>
              <a:gd name="T4" fmla="*/ 55 w 68"/>
              <a:gd name="T5" fmla="*/ 19 h 91"/>
              <a:gd name="T6" fmla="*/ 34 w 68"/>
              <a:gd name="T7" fmla="*/ 0 h 91"/>
              <a:gd name="T8" fmla="*/ 13 w 68"/>
              <a:gd name="T9" fmla="*/ 19 h 91"/>
              <a:gd name="T10" fmla="*/ 13 w 68"/>
              <a:gd name="T11" fmla="*/ 32 h 91"/>
              <a:gd name="T12" fmla="*/ 16 w 68"/>
              <a:gd name="T13" fmla="*/ 42 h 91"/>
              <a:gd name="T14" fmla="*/ 0 w 68"/>
              <a:gd name="T15" fmla="*/ 71 h 91"/>
              <a:gd name="T16" fmla="*/ 0 w 68"/>
              <a:gd name="T17" fmla="*/ 79 h 91"/>
              <a:gd name="T18" fmla="*/ 34 w 68"/>
              <a:gd name="T19" fmla="*/ 91 h 91"/>
              <a:gd name="T20" fmla="*/ 68 w 68"/>
              <a:gd name="T21" fmla="*/ 79 h 91"/>
              <a:gd name="T22" fmla="*/ 68 w 68"/>
              <a:gd name="T23" fmla="*/ 71 h 91"/>
              <a:gd name="T24" fmla="*/ 52 w 68"/>
              <a:gd name="T25" fmla="*/ 42 h 91"/>
              <a:gd name="T26" fmla="*/ 37 w 68"/>
              <a:gd name="T27" fmla="*/ 54 h 91"/>
              <a:gd name="T28" fmla="*/ 37 w 68"/>
              <a:gd name="T29" fmla="*/ 83 h 91"/>
              <a:gd name="T30" fmla="*/ 30 w 68"/>
              <a:gd name="T31" fmla="*/ 83 h 91"/>
              <a:gd name="T32" fmla="*/ 30 w 68"/>
              <a:gd name="T33" fmla="*/ 54 h 91"/>
              <a:gd name="T34" fmla="*/ 28 w 68"/>
              <a:gd name="T35" fmla="*/ 50 h 91"/>
              <a:gd name="T36" fmla="*/ 34 w 68"/>
              <a:gd name="T37" fmla="*/ 51 h 91"/>
              <a:gd name="T38" fmla="*/ 39 w 68"/>
              <a:gd name="T39" fmla="*/ 50 h 91"/>
              <a:gd name="T40" fmla="*/ 37 w 68"/>
              <a:gd name="T41" fmla="*/ 5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1">
                <a:moveTo>
                  <a:pt x="52" y="42"/>
                </a:moveTo>
                <a:cubicBezTo>
                  <a:pt x="54" y="39"/>
                  <a:pt x="55" y="36"/>
                  <a:pt x="55" y="32"/>
                </a:cubicBezTo>
                <a:cubicBezTo>
                  <a:pt x="55" y="19"/>
                  <a:pt x="55" y="19"/>
                  <a:pt x="55" y="19"/>
                </a:cubicBezTo>
                <a:cubicBezTo>
                  <a:pt x="55" y="9"/>
                  <a:pt x="45" y="0"/>
                  <a:pt x="34" y="0"/>
                </a:cubicBezTo>
                <a:cubicBezTo>
                  <a:pt x="22" y="0"/>
                  <a:pt x="13" y="9"/>
                  <a:pt x="13" y="19"/>
                </a:cubicBezTo>
                <a:cubicBezTo>
                  <a:pt x="13" y="32"/>
                  <a:pt x="13" y="32"/>
                  <a:pt x="13" y="32"/>
                </a:cubicBezTo>
                <a:cubicBezTo>
                  <a:pt x="13" y="36"/>
                  <a:pt x="14" y="39"/>
                  <a:pt x="16" y="42"/>
                </a:cubicBezTo>
                <a:cubicBezTo>
                  <a:pt x="6" y="48"/>
                  <a:pt x="0" y="58"/>
                  <a:pt x="0" y="71"/>
                </a:cubicBezTo>
                <a:cubicBezTo>
                  <a:pt x="0" y="79"/>
                  <a:pt x="0" y="79"/>
                  <a:pt x="0" y="79"/>
                </a:cubicBezTo>
                <a:cubicBezTo>
                  <a:pt x="9" y="87"/>
                  <a:pt x="21" y="91"/>
                  <a:pt x="34" y="91"/>
                </a:cubicBezTo>
                <a:cubicBezTo>
                  <a:pt x="47" y="91"/>
                  <a:pt x="59" y="87"/>
                  <a:pt x="68" y="79"/>
                </a:cubicBezTo>
                <a:cubicBezTo>
                  <a:pt x="68" y="71"/>
                  <a:pt x="68" y="71"/>
                  <a:pt x="68" y="71"/>
                </a:cubicBezTo>
                <a:cubicBezTo>
                  <a:pt x="68" y="58"/>
                  <a:pt x="61" y="48"/>
                  <a:pt x="52" y="42"/>
                </a:cubicBezTo>
                <a:close/>
                <a:moveTo>
                  <a:pt x="37" y="54"/>
                </a:moveTo>
                <a:cubicBezTo>
                  <a:pt x="37" y="83"/>
                  <a:pt x="37" y="83"/>
                  <a:pt x="37" y="83"/>
                </a:cubicBezTo>
                <a:cubicBezTo>
                  <a:pt x="30" y="83"/>
                  <a:pt x="30" y="83"/>
                  <a:pt x="30" y="83"/>
                </a:cubicBezTo>
                <a:cubicBezTo>
                  <a:pt x="30" y="54"/>
                  <a:pt x="30" y="54"/>
                  <a:pt x="30" y="54"/>
                </a:cubicBezTo>
                <a:cubicBezTo>
                  <a:pt x="29" y="53"/>
                  <a:pt x="28" y="52"/>
                  <a:pt x="28" y="50"/>
                </a:cubicBezTo>
                <a:cubicBezTo>
                  <a:pt x="30" y="51"/>
                  <a:pt x="32" y="51"/>
                  <a:pt x="34" y="51"/>
                </a:cubicBezTo>
                <a:cubicBezTo>
                  <a:pt x="36" y="51"/>
                  <a:pt x="38" y="51"/>
                  <a:pt x="39" y="50"/>
                </a:cubicBezTo>
                <a:cubicBezTo>
                  <a:pt x="39" y="52"/>
                  <a:pt x="38" y="53"/>
                  <a:pt x="37" y="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52" name="Freeform 45"/>
          <p:cNvSpPr>
            <a:spLocks noEditPoints="1"/>
          </p:cNvSpPr>
          <p:nvPr/>
        </p:nvSpPr>
        <p:spPr bwMode="auto">
          <a:xfrm>
            <a:off x="3150088" y="1527323"/>
            <a:ext cx="477839" cy="593725"/>
          </a:xfrm>
          <a:custGeom>
            <a:avLst/>
            <a:gdLst>
              <a:gd name="T0" fmla="*/ 0 w 55"/>
              <a:gd name="T1" fmla="*/ 45 h 68"/>
              <a:gd name="T2" fmla="*/ 19 w 55"/>
              <a:gd name="T3" fmla="*/ 53 h 68"/>
              <a:gd name="T4" fmla="*/ 5 w 55"/>
              <a:gd name="T5" fmla="*/ 60 h 68"/>
              <a:gd name="T6" fmla="*/ 29 w 55"/>
              <a:gd name="T7" fmla="*/ 68 h 68"/>
              <a:gd name="T8" fmla="*/ 52 w 55"/>
              <a:gd name="T9" fmla="*/ 60 h 68"/>
              <a:gd name="T10" fmla="*/ 38 w 55"/>
              <a:gd name="T11" fmla="*/ 53 h 68"/>
              <a:gd name="T12" fmla="*/ 55 w 55"/>
              <a:gd name="T13" fmla="*/ 45 h 68"/>
              <a:gd name="T14" fmla="*/ 55 w 55"/>
              <a:gd name="T15" fmla="*/ 0 h 68"/>
              <a:gd name="T16" fmla="*/ 43 w 55"/>
              <a:gd name="T17" fmla="*/ 61 h 68"/>
              <a:gd name="T18" fmla="*/ 43 w 55"/>
              <a:gd name="T19" fmla="*/ 61 h 68"/>
              <a:gd name="T20" fmla="*/ 28 w 55"/>
              <a:gd name="T21" fmla="*/ 64 h 68"/>
              <a:gd name="T22" fmla="*/ 13 w 55"/>
              <a:gd name="T23" fmla="*/ 61 h 68"/>
              <a:gd name="T24" fmla="*/ 28 w 55"/>
              <a:gd name="T25" fmla="*/ 63 h 68"/>
              <a:gd name="T26" fmla="*/ 20 w 55"/>
              <a:gd name="T27" fmla="*/ 57 h 68"/>
              <a:gd name="T28" fmla="*/ 20 w 55"/>
              <a:gd name="T29" fmla="*/ 53 h 68"/>
              <a:gd name="T30" fmla="*/ 20 w 55"/>
              <a:gd name="T31" fmla="*/ 45 h 68"/>
              <a:gd name="T32" fmla="*/ 37 w 55"/>
              <a:gd name="T33" fmla="*/ 52 h 68"/>
              <a:gd name="T34" fmla="*/ 37 w 55"/>
              <a:gd name="T35" fmla="*/ 53 h 68"/>
              <a:gd name="T36" fmla="*/ 20 w 55"/>
              <a:gd name="T37" fmla="*/ 57 h 68"/>
              <a:gd name="T38" fmla="*/ 38 w 55"/>
              <a:gd name="T39" fmla="*/ 44 h 68"/>
              <a:gd name="T40" fmla="*/ 1 w 55"/>
              <a:gd name="T41" fmla="*/ 44 h 68"/>
              <a:gd name="T42" fmla="*/ 54 w 55"/>
              <a:gd name="T43" fmla="*/ 1 h 68"/>
              <a:gd name="T44" fmla="*/ 50 w 55"/>
              <a:gd name="T45" fmla="*/ 38 h 68"/>
              <a:gd name="T46" fmla="*/ 6 w 55"/>
              <a:gd name="T47" fmla="*/ 5 h 68"/>
              <a:gd name="T48" fmla="*/ 50 w 55"/>
              <a:gd name="T49" fmla="*/ 39 h 68"/>
              <a:gd name="T50" fmla="*/ 47 w 55"/>
              <a:gd name="T51" fmla="*/ 39 h 68"/>
              <a:gd name="T52" fmla="*/ 47 w 55"/>
              <a:gd name="T53" fmla="*/ 43 h 68"/>
              <a:gd name="T54" fmla="*/ 47 w 55"/>
              <a:gd name="T55" fmla="*/ 39 h 68"/>
              <a:gd name="T56" fmla="*/ 47 w 55"/>
              <a:gd name="T57" fmla="*/ 41 h 68"/>
              <a:gd name="T58" fmla="*/ 48 w 55"/>
              <a:gd name="T59" fmla="*/ 41 h 68"/>
              <a:gd name="T60" fmla="*/ 25 w 55"/>
              <a:gd name="T61" fmla="*/ 40 h 68"/>
              <a:gd name="T62" fmla="*/ 25 w 55"/>
              <a:gd name="T63" fmla="*/ 42 h 68"/>
              <a:gd name="T64" fmla="*/ 25 w 55"/>
              <a:gd name="T65" fmla="*/ 40 h 68"/>
              <a:gd name="T66" fmla="*/ 29 w 55"/>
              <a:gd name="T67" fmla="*/ 41 h 68"/>
              <a:gd name="T68" fmla="*/ 31 w 55"/>
              <a:gd name="T69" fmla="*/ 41 h 68"/>
              <a:gd name="T70" fmla="*/ 35 w 55"/>
              <a:gd name="T71" fmla="*/ 40 h 68"/>
              <a:gd name="T72" fmla="*/ 35 w 55"/>
              <a:gd name="T73" fmla="*/ 42 h 68"/>
              <a:gd name="T74" fmla="*/ 35 w 55"/>
              <a:gd name="T75"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68">
                <a:moveTo>
                  <a:pt x="0" y="0"/>
                </a:moveTo>
                <a:cubicBezTo>
                  <a:pt x="0" y="45"/>
                  <a:pt x="0" y="45"/>
                  <a:pt x="0" y="45"/>
                </a:cubicBezTo>
                <a:cubicBezTo>
                  <a:pt x="19" y="45"/>
                  <a:pt x="19" y="45"/>
                  <a:pt x="19" y="45"/>
                </a:cubicBezTo>
                <a:cubicBezTo>
                  <a:pt x="19" y="53"/>
                  <a:pt x="19" y="53"/>
                  <a:pt x="19" y="53"/>
                </a:cubicBezTo>
                <a:cubicBezTo>
                  <a:pt x="16" y="53"/>
                  <a:pt x="14" y="54"/>
                  <a:pt x="12" y="54"/>
                </a:cubicBezTo>
                <a:cubicBezTo>
                  <a:pt x="8" y="56"/>
                  <a:pt x="5" y="57"/>
                  <a:pt x="5" y="60"/>
                </a:cubicBezTo>
                <a:cubicBezTo>
                  <a:pt x="5" y="62"/>
                  <a:pt x="8" y="64"/>
                  <a:pt x="12" y="65"/>
                </a:cubicBezTo>
                <a:cubicBezTo>
                  <a:pt x="16" y="67"/>
                  <a:pt x="22" y="68"/>
                  <a:pt x="29" y="68"/>
                </a:cubicBezTo>
                <a:cubicBezTo>
                  <a:pt x="35" y="68"/>
                  <a:pt x="41" y="67"/>
                  <a:pt x="45" y="65"/>
                </a:cubicBezTo>
                <a:cubicBezTo>
                  <a:pt x="50" y="64"/>
                  <a:pt x="52" y="62"/>
                  <a:pt x="52" y="60"/>
                </a:cubicBezTo>
                <a:cubicBezTo>
                  <a:pt x="52" y="57"/>
                  <a:pt x="50" y="56"/>
                  <a:pt x="45" y="54"/>
                </a:cubicBezTo>
                <a:cubicBezTo>
                  <a:pt x="43" y="54"/>
                  <a:pt x="41" y="53"/>
                  <a:pt x="38" y="53"/>
                </a:cubicBezTo>
                <a:cubicBezTo>
                  <a:pt x="38" y="45"/>
                  <a:pt x="38" y="45"/>
                  <a:pt x="38" y="45"/>
                </a:cubicBezTo>
                <a:cubicBezTo>
                  <a:pt x="55" y="45"/>
                  <a:pt x="55" y="45"/>
                  <a:pt x="55" y="45"/>
                </a:cubicBezTo>
                <a:cubicBezTo>
                  <a:pt x="55" y="44"/>
                  <a:pt x="55" y="44"/>
                  <a:pt x="55" y="44"/>
                </a:cubicBezTo>
                <a:cubicBezTo>
                  <a:pt x="55" y="0"/>
                  <a:pt x="55" y="0"/>
                  <a:pt x="55" y="0"/>
                </a:cubicBezTo>
                <a:lnTo>
                  <a:pt x="0" y="0"/>
                </a:lnTo>
                <a:close/>
                <a:moveTo>
                  <a:pt x="43" y="61"/>
                </a:moveTo>
                <a:cubicBezTo>
                  <a:pt x="43" y="61"/>
                  <a:pt x="43" y="61"/>
                  <a:pt x="43" y="61"/>
                </a:cubicBezTo>
                <a:cubicBezTo>
                  <a:pt x="43" y="61"/>
                  <a:pt x="43" y="61"/>
                  <a:pt x="43" y="61"/>
                </a:cubicBezTo>
                <a:cubicBezTo>
                  <a:pt x="43" y="62"/>
                  <a:pt x="43" y="62"/>
                  <a:pt x="43" y="62"/>
                </a:cubicBezTo>
                <a:cubicBezTo>
                  <a:pt x="39" y="64"/>
                  <a:pt x="33" y="64"/>
                  <a:pt x="28" y="64"/>
                </a:cubicBezTo>
                <a:cubicBezTo>
                  <a:pt x="23" y="64"/>
                  <a:pt x="17" y="64"/>
                  <a:pt x="13" y="62"/>
                </a:cubicBezTo>
                <a:cubicBezTo>
                  <a:pt x="13" y="61"/>
                  <a:pt x="13" y="61"/>
                  <a:pt x="13" y="61"/>
                </a:cubicBezTo>
                <a:cubicBezTo>
                  <a:pt x="13" y="61"/>
                  <a:pt x="13" y="61"/>
                  <a:pt x="13" y="61"/>
                </a:cubicBezTo>
                <a:cubicBezTo>
                  <a:pt x="17" y="63"/>
                  <a:pt x="23" y="63"/>
                  <a:pt x="28" y="63"/>
                </a:cubicBezTo>
                <a:cubicBezTo>
                  <a:pt x="33" y="63"/>
                  <a:pt x="39" y="63"/>
                  <a:pt x="43" y="61"/>
                </a:cubicBezTo>
                <a:close/>
                <a:moveTo>
                  <a:pt x="20" y="57"/>
                </a:moveTo>
                <a:cubicBezTo>
                  <a:pt x="20" y="54"/>
                  <a:pt x="20" y="54"/>
                  <a:pt x="20" y="54"/>
                </a:cubicBezTo>
                <a:cubicBezTo>
                  <a:pt x="20" y="53"/>
                  <a:pt x="20" y="53"/>
                  <a:pt x="20" y="53"/>
                </a:cubicBezTo>
                <a:cubicBezTo>
                  <a:pt x="20" y="53"/>
                  <a:pt x="20" y="53"/>
                  <a:pt x="20" y="53"/>
                </a:cubicBezTo>
                <a:cubicBezTo>
                  <a:pt x="20" y="45"/>
                  <a:pt x="20" y="45"/>
                  <a:pt x="20" y="45"/>
                </a:cubicBezTo>
                <a:cubicBezTo>
                  <a:pt x="37" y="45"/>
                  <a:pt x="37" y="45"/>
                  <a:pt x="37" y="45"/>
                </a:cubicBezTo>
                <a:cubicBezTo>
                  <a:pt x="37" y="52"/>
                  <a:pt x="37" y="52"/>
                  <a:pt x="37" y="52"/>
                </a:cubicBezTo>
                <a:cubicBezTo>
                  <a:pt x="37" y="53"/>
                  <a:pt x="37" y="53"/>
                  <a:pt x="37" y="53"/>
                </a:cubicBezTo>
                <a:cubicBezTo>
                  <a:pt x="37" y="53"/>
                  <a:pt x="37" y="53"/>
                  <a:pt x="37" y="53"/>
                </a:cubicBezTo>
                <a:cubicBezTo>
                  <a:pt x="37" y="57"/>
                  <a:pt x="37" y="57"/>
                  <a:pt x="37" y="57"/>
                </a:cubicBezTo>
                <a:lnTo>
                  <a:pt x="20" y="57"/>
                </a:lnTo>
                <a:close/>
                <a:moveTo>
                  <a:pt x="54" y="44"/>
                </a:moveTo>
                <a:cubicBezTo>
                  <a:pt x="38" y="44"/>
                  <a:pt x="38" y="44"/>
                  <a:pt x="38" y="44"/>
                </a:cubicBezTo>
                <a:cubicBezTo>
                  <a:pt x="19" y="44"/>
                  <a:pt x="19" y="44"/>
                  <a:pt x="19" y="44"/>
                </a:cubicBezTo>
                <a:cubicBezTo>
                  <a:pt x="1" y="44"/>
                  <a:pt x="1" y="44"/>
                  <a:pt x="1" y="44"/>
                </a:cubicBezTo>
                <a:cubicBezTo>
                  <a:pt x="1" y="1"/>
                  <a:pt x="1" y="1"/>
                  <a:pt x="1" y="1"/>
                </a:cubicBezTo>
                <a:cubicBezTo>
                  <a:pt x="54" y="1"/>
                  <a:pt x="54" y="1"/>
                  <a:pt x="54" y="1"/>
                </a:cubicBezTo>
                <a:lnTo>
                  <a:pt x="54" y="44"/>
                </a:lnTo>
                <a:close/>
                <a:moveTo>
                  <a:pt x="50" y="38"/>
                </a:moveTo>
                <a:cubicBezTo>
                  <a:pt x="50" y="5"/>
                  <a:pt x="50" y="5"/>
                  <a:pt x="50" y="5"/>
                </a:cubicBezTo>
                <a:cubicBezTo>
                  <a:pt x="6" y="5"/>
                  <a:pt x="6" y="5"/>
                  <a:pt x="6" y="5"/>
                </a:cubicBezTo>
                <a:cubicBezTo>
                  <a:pt x="6" y="39"/>
                  <a:pt x="6" y="39"/>
                  <a:pt x="6" y="39"/>
                </a:cubicBezTo>
                <a:cubicBezTo>
                  <a:pt x="50" y="39"/>
                  <a:pt x="50" y="39"/>
                  <a:pt x="50" y="39"/>
                </a:cubicBezTo>
                <a:lnTo>
                  <a:pt x="50" y="38"/>
                </a:lnTo>
                <a:close/>
                <a:moveTo>
                  <a:pt x="47" y="39"/>
                </a:moveTo>
                <a:cubicBezTo>
                  <a:pt x="46" y="39"/>
                  <a:pt x="46" y="40"/>
                  <a:pt x="46" y="41"/>
                </a:cubicBezTo>
                <a:cubicBezTo>
                  <a:pt x="46" y="42"/>
                  <a:pt x="46" y="43"/>
                  <a:pt x="47" y="43"/>
                </a:cubicBezTo>
                <a:cubicBezTo>
                  <a:pt x="48" y="43"/>
                  <a:pt x="49" y="42"/>
                  <a:pt x="49" y="41"/>
                </a:cubicBezTo>
                <a:cubicBezTo>
                  <a:pt x="49" y="40"/>
                  <a:pt x="48" y="39"/>
                  <a:pt x="47" y="39"/>
                </a:cubicBezTo>
                <a:close/>
                <a:moveTo>
                  <a:pt x="47" y="42"/>
                </a:moveTo>
                <a:cubicBezTo>
                  <a:pt x="47" y="42"/>
                  <a:pt x="47" y="42"/>
                  <a:pt x="47" y="41"/>
                </a:cubicBezTo>
                <a:cubicBezTo>
                  <a:pt x="47" y="41"/>
                  <a:pt x="47" y="40"/>
                  <a:pt x="47" y="40"/>
                </a:cubicBezTo>
                <a:cubicBezTo>
                  <a:pt x="48" y="40"/>
                  <a:pt x="48" y="41"/>
                  <a:pt x="48" y="41"/>
                </a:cubicBezTo>
                <a:cubicBezTo>
                  <a:pt x="48" y="42"/>
                  <a:pt x="48" y="42"/>
                  <a:pt x="47" y="42"/>
                </a:cubicBezTo>
                <a:close/>
                <a:moveTo>
                  <a:pt x="25" y="40"/>
                </a:moveTo>
                <a:cubicBezTo>
                  <a:pt x="25" y="40"/>
                  <a:pt x="24" y="41"/>
                  <a:pt x="24" y="41"/>
                </a:cubicBezTo>
                <a:cubicBezTo>
                  <a:pt x="24" y="42"/>
                  <a:pt x="25" y="42"/>
                  <a:pt x="25" y="42"/>
                </a:cubicBezTo>
                <a:cubicBezTo>
                  <a:pt x="26" y="42"/>
                  <a:pt x="27" y="42"/>
                  <a:pt x="27" y="41"/>
                </a:cubicBezTo>
                <a:cubicBezTo>
                  <a:pt x="27" y="41"/>
                  <a:pt x="26" y="40"/>
                  <a:pt x="25" y="40"/>
                </a:cubicBezTo>
                <a:close/>
                <a:moveTo>
                  <a:pt x="30" y="40"/>
                </a:moveTo>
                <a:cubicBezTo>
                  <a:pt x="30" y="40"/>
                  <a:pt x="29" y="41"/>
                  <a:pt x="29" y="41"/>
                </a:cubicBezTo>
                <a:cubicBezTo>
                  <a:pt x="29" y="42"/>
                  <a:pt x="30" y="42"/>
                  <a:pt x="30" y="42"/>
                </a:cubicBezTo>
                <a:cubicBezTo>
                  <a:pt x="31" y="42"/>
                  <a:pt x="31" y="42"/>
                  <a:pt x="31" y="41"/>
                </a:cubicBezTo>
                <a:cubicBezTo>
                  <a:pt x="31" y="41"/>
                  <a:pt x="31" y="40"/>
                  <a:pt x="30" y="40"/>
                </a:cubicBezTo>
                <a:close/>
                <a:moveTo>
                  <a:pt x="35" y="40"/>
                </a:moveTo>
                <a:cubicBezTo>
                  <a:pt x="34" y="40"/>
                  <a:pt x="34" y="41"/>
                  <a:pt x="33" y="41"/>
                </a:cubicBezTo>
                <a:cubicBezTo>
                  <a:pt x="34" y="42"/>
                  <a:pt x="34" y="42"/>
                  <a:pt x="35" y="42"/>
                </a:cubicBezTo>
                <a:cubicBezTo>
                  <a:pt x="35" y="42"/>
                  <a:pt x="36" y="42"/>
                  <a:pt x="36" y="41"/>
                </a:cubicBezTo>
                <a:cubicBezTo>
                  <a:pt x="36" y="41"/>
                  <a:pt x="35" y="40"/>
                  <a:pt x="35" y="4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53" name="Freeform 46"/>
          <p:cNvSpPr>
            <a:spLocks noEditPoints="1"/>
          </p:cNvSpPr>
          <p:nvPr/>
        </p:nvSpPr>
        <p:spPr bwMode="auto">
          <a:xfrm>
            <a:off x="4254988" y="4286397"/>
            <a:ext cx="539751" cy="696913"/>
          </a:xfrm>
          <a:custGeom>
            <a:avLst/>
            <a:gdLst>
              <a:gd name="T0" fmla="*/ 18 w 62"/>
              <a:gd name="T1" fmla="*/ 30 h 80"/>
              <a:gd name="T2" fmla="*/ 18 w 62"/>
              <a:gd name="T3" fmla="*/ 56 h 80"/>
              <a:gd name="T4" fmla="*/ 25 w 62"/>
              <a:gd name="T5" fmla="*/ 63 h 80"/>
              <a:gd name="T6" fmla="*/ 37 w 62"/>
              <a:gd name="T7" fmla="*/ 63 h 80"/>
              <a:gd name="T8" fmla="*/ 43 w 62"/>
              <a:gd name="T9" fmla="*/ 56 h 80"/>
              <a:gd name="T10" fmla="*/ 43 w 62"/>
              <a:gd name="T11" fmla="*/ 30 h 80"/>
              <a:gd name="T12" fmla="*/ 43 w 62"/>
              <a:gd name="T13" fmla="*/ 30 h 80"/>
              <a:gd name="T14" fmla="*/ 48 w 62"/>
              <a:gd name="T15" fmla="*/ 17 h 80"/>
              <a:gd name="T16" fmla="*/ 31 w 62"/>
              <a:gd name="T17" fmla="*/ 0 h 80"/>
              <a:gd name="T18" fmla="*/ 13 w 62"/>
              <a:gd name="T19" fmla="*/ 17 h 80"/>
              <a:gd name="T20" fmla="*/ 18 w 62"/>
              <a:gd name="T21" fmla="*/ 30 h 80"/>
              <a:gd name="T22" fmla="*/ 59 w 62"/>
              <a:gd name="T23" fmla="*/ 36 h 80"/>
              <a:gd name="T24" fmla="*/ 58 w 62"/>
              <a:gd name="T25" fmla="*/ 34 h 80"/>
              <a:gd name="T26" fmla="*/ 50 w 62"/>
              <a:gd name="T27" fmla="*/ 40 h 80"/>
              <a:gd name="T28" fmla="*/ 51 w 62"/>
              <a:gd name="T29" fmla="*/ 41 h 80"/>
              <a:gd name="T30" fmla="*/ 52 w 62"/>
              <a:gd name="T31" fmla="*/ 49 h 80"/>
              <a:gd name="T32" fmla="*/ 31 w 62"/>
              <a:gd name="T33" fmla="*/ 70 h 80"/>
              <a:gd name="T34" fmla="*/ 9 w 62"/>
              <a:gd name="T35" fmla="*/ 49 h 80"/>
              <a:gd name="T36" fmla="*/ 11 w 62"/>
              <a:gd name="T37" fmla="*/ 40 h 80"/>
              <a:gd name="T38" fmla="*/ 12 w 62"/>
              <a:gd name="T39" fmla="*/ 39 h 80"/>
              <a:gd name="T40" fmla="*/ 4 w 62"/>
              <a:gd name="T41" fmla="*/ 33 h 80"/>
              <a:gd name="T42" fmla="*/ 3 w 62"/>
              <a:gd name="T43" fmla="*/ 35 h 80"/>
              <a:gd name="T44" fmla="*/ 0 w 62"/>
              <a:gd name="T45" fmla="*/ 49 h 80"/>
              <a:gd name="T46" fmla="*/ 31 w 62"/>
              <a:gd name="T47" fmla="*/ 80 h 80"/>
              <a:gd name="T48" fmla="*/ 62 w 62"/>
              <a:gd name="T49" fmla="*/ 49 h 80"/>
              <a:gd name="T50" fmla="*/ 59 w 62"/>
              <a:gd name="T51" fmla="*/ 3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80">
                <a:moveTo>
                  <a:pt x="18" y="30"/>
                </a:moveTo>
                <a:cubicBezTo>
                  <a:pt x="18" y="56"/>
                  <a:pt x="18" y="56"/>
                  <a:pt x="18" y="56"/>
                </a:cubicBezTo>
                <a:cubicBezTo>
                  <a:pt x="18" y="60"/>
                  <a:pt x="21" y="63"/>
                  <a:pt x="25" y="63"/>
                </a:cubicBezTo>
                <a:cubicBezTo>
                  <a:pt x="37" y="63"/>
                  <a:pt x="37" y="63"/>
                  <a:pt x="37" y="63"/>
                </a:cubicBezTo>
                <a:cubicBezTo>
                  <a:pt x="40" y="63"/>
                  <a:pt x="43" y="60"/>
                  <a:pt x="43" y="56"/>
                </a:cubicBezTo>
                <a:cubicBezTo>
                  <a:pt x="43" y="30"/>
                  <a:pt x="43" y="30"/>
                  <a:pt x="43" y="30"/>
                </a:cubicBezTo>
                <a:cubicBezTo>
                  <a:pt x="43" y="30"/>
                  <a:pt x="43" y="30"/>
                  <a:pt x="43" y="30"/>
                </a:cubicBezTo>
                <a:cubicBezTo>
                  <a:pt x="46" y="27"/>
                  <a:pt x="48" y="22"/>
                  <a:pt x="48" y="17"/>
                </a:cubicBezTo>
                <a:cubicBezTo>
                  <a:pt x="48" y="8"/>
                  <a:pt x="40" y="0"/>
                  <a:pt x="31" y="0"/>
                </a:cubicBezTo>
                <a:cubicBezTo>
                  <a:pt x="21" y="0"/>
                  <a:pt x="13" y="8"/>
                  <a:pt x="13" y="17"/>
                </a:cubicBezTo>
                <a:cubicBezTo>
                  <a:pt x="13" y="22"/>
                  <a:pt x="15" y="27"/>
                  <a:pt x="18" y="30"/>
                </a:cubicBezTo>
                <a:close/>
                <a:moveTo>
                  <a:pt x="59" y="36"/>
                </a:moveTo>
                <a:cubicBezTo>
                  <a:pt x="58" y="34"/>
                  <a:pt x="58" y="34"/>
                  <a:pt x="58" y="34"/>
                </a:cubicBezTo>
                <a:cubicBezTo>
                  <a:pt x="50" y="40"/>
                  <a:pt x="50" y="40"/>
                  <a:pt x="50" y="40"/>
                </a:cubicBezTo>
                <a:cubicBezTo>
                  <a:pt x="51" y="41"/>
                  <a:pt x="51" y="41"/>
                  <a:pt x="51" y="41"/>
                </a:cubicBezTo>
                <a:cubicBezTo>
                  <a:pt x="52" y="43"/>
                  <a:pt x="52" y="46"/>
                  <a:pt x="52" y="49"/>
                </a:cubicBezTo>
                <a:cubicBezTo>
                  <a:pt x="52" y="61"/>
                  <a:pt x="43" y="70"/>
                  <a:pt x="31" y="70"/>
                </a:cubicBezTo>
                <a:cubicBezTo>
                  <a:pt x="19" y="70"/>
                  <a:pt x="9" y="61"/>
                  <a:pt x="9" y="49"/>
                </a:cubicBezTo>
                <a:cubicBezTo>
                  <a:pt x="9" y="46"/>
                  <a:pt x="10" y="43"/>
                  <a:pt x="11" y="40"/>
                </a:cubicBezTo>
                <a:cubicBezTo>
                  <a:pt x="12" y="39"/>
                  <a:pt x="12" y="39"/>
                  <a:pt x="12" y="39"/>
                </a:cubicBezTo>
                <a:cubicBezTo>
                  <a:pt x="4" y="33"/>
                  <a:pt x="4" y="33"/>
                  <a:pt x="4" y="33"/>
                </a:cubicBezTo>
                <a:cubicBezTo>
                  <a:pt x="3" y="35"/>
                  <a:pt x="3" y="35"/>
                  <a:pt x="3" y="35"/>
                </a:cubicBezTo>
                <a:cubicBezTo>
                  <a:pt x="1" y="39"/>
                  <a:pt x="0" y="44"/>
                  <a:pt x="0" y="49"/>
                </a:cubicBezTo>
                <a:cubicBezTo>
                  <a:pt x="0" y="66"/>
                  <a:pt x="14" y="80"/>
                  <a:pt x="31" y="80"/>
                </a:cubicBezTo>
                <a:cubicBezTo>
                  <a:pt x="48" y="80"/>
                  <a:pt x="62" y="66"/>
                  <a:pt x="62" y="49"/>
                </a:cubicBezTo>
                <a:cubicBezTo>
                  <a:pt x="62" y="44"/>
                  <a:pt x="61" y="40"/>
                  <a:pt x="59" y="3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grpSp>
        <p:nvGrpSpPr>
          <p:cNvPr id="54" name="组合 53"/>
          <p:cNvGrpSpPr/>
          <p:nvPr/>
        </p:nvGrpSpPr>
        <p:grpSpPr>
          <a:xfrm>
            <a:off x="9519139" y="4259409"/>
            <a:ext cx="774700" cy="750888"/>
            <a:chOff x="9448800" y="3963988"/>
            <a:chExt cx="774700" cy="750888"/>
          </a:xfrm>
          <a:solidFill>
            <a:schemeClr val="bg1">
              <a:lumMod val="50000"/>
            </a:schemeClr>
          </a:solidFill>
        </p:grpSpPr>
        <p:sp>
          <p:nvSpPr>
            <p:cNvPr id="55" name="Freeform 47"/>
            <p:cNvSpPr>
              <a:spLocks noEditPoints="1"/>
            </p:cNvSpPr>
            <p:nvPr/>
          </p:nvSpPr>
          <p:spPr bwMode="auto">
            <a:xfrm>
              <a:off x="9448800" y="3963988"/>
              <a:ext cx="774700" cy="750888"/>
            </a:xfrm>
            <a:custGeom>
              <a:avLst/>
              <a:gdLst>
                <a:gd name="T0" fmla="*/ 87 w 89"/>
                <a:gd name="T1" fmla="*/ 22 h 86"/>
                <a:gd name="T2" fmla="*/ 70 w 89"/>
                <a:gd name="T3" fmla="*/ 22 h 86"/>
                <a:gd name="T4" fmla="*/ 70 w 89"/>
                <a:gd name="T5" fmla="*/ 18 h 86"/>
                <a:gd name="T6" fmla="*/ 68 w 89"/>
                <a:gd name="T7" fmla="*/ 6 h 86"/>
                <a:gd name="T8" fmla="*/ 62 w 89"/>
                <a:gd name="T9" fmla="*/ 0 h 86"/>
                <a:gd name="T10" fmla="*/ 56 w 89"/>
                <a:gd name="T11" fmla="*/ 6 h 86"/>
                <a:gd name="T12" fmla="*/ 54 w 89"/>
                <a:gd name="T13" fmla="*/ 18 h 86"/>
                <a:gd name="T14" fmla="*/ 54 w 89"/>
                <a:gd name="T15" fmla="*/ 22 h 86"/>
                <a:gd name="T16" fmla="*/ 35 w 89"/>
                <a:gd name="T17" fmla="*/ 22 h 86"/>
                <a:gd name="T18" fmla="*/ 35 w 89"/>
                <a:gd name="T19" fmla="*/ 18 h 86"/>
                <a:gd name="T20" fmla="*/ 33 w 89"/>
                <a:gd name="T21" fmla="*/ 6 h 86"/>
                <a:gd name="T22" fmla="*/ 27 w 89"/>
                <a:gd name="T23" fmla="*/ 0 h 86"/>
                <a:gd name="T24" fmla="*/ 21 w 89"/>
                <a:gd name="T25" fmla="*/ 6 h 86"/>
                <a:gd name="T26" fmla="*/ 19 w 89"/>
                <a:gd name="T27" fmla="*/ 18 h 86"/>
                <a:gd name="T28" fmla="*/ 19 w 89"/>
                <a:gd name="T29" fmla="*/ 22 h 86"/>
                <a:gd name="T30" fmla="*/ 2 w 89"/>
                <a:gd name="T31" fmla="*/ 22 h 86"/>
                <a:gd name="T32" fmla="*/ 0 w 89"/>
                <a:gd name="T33" fmla="*/ 23 h 86"/>
                <a:gd name="T34" fmla="*/ 0 w 89"/>
                <a:gd name="T35" fmla="*/ 84 h 86"/>
                <a:gd name="T36" fmla="*/ 2 w 89"/>
                <a:gd name="T37" fmla="*/ 86 h 86"/>
                <a:gd name="T38" fmla="*/ 87 w 89"/>
                <a:gd name="T39" fmla="*/ 86 h 86"/>
                <a:gd name="T40" fmla="*/ 89 w 89"/>
                <a:gd name="T41" fmla="*/ 84 h 86"/>
                <a:gd name="T42" fmla="*/ 89 w 89"/>
                <a:gd name="T43" fmla="*/ 23 h 86"/>
                <a:gd name="T44" fmla="*/ 87 w 89"/>
                <a:gd name="T45" fmla="*/ 22 h 86"/>
                <a:gd name="T46" fmla="*/ 57 w 89"/>
                <a:gd name="T47" fmla="*/ 18 h 86"/>
                <a:gd name="T48" fmla="*/ 58 w 89"/>
                <a:gd name="T49" fmla="*/ 6 h 86"/>
                <a:gd name="T50" fmla="*/ 62 w 89"/>
                <a:gd name="T51" fmla="*/ 2 h 86"/>
                <a:gd name="T52" fmla="*/ 66 w 89"/>
                <a:gd name="T53" fmla="*/ 6 h 86"/>
                <a:gd name="T54" fmla="*/ 68 w 89"/>
                <a:gd name="T55" fmla="*/ 18 h 86"/>
                <a:gd name="T56" fmla="*/ 68 w 89"/>
                <a:gd name="T57" fmla="*/ 22 h 86"/>
                <a:gd name="T58" fmla="*/ 57 w 89"/>
                <a:gd name="T59" fmla="*/ 22 h 86"/>
                <a:gd name="T60" fmla="*/ 57 w 89"/>
                <a:gd name="T61" fmla="*/ 18 h 86"/>
                <a:gd name="T62" fmla="*/ 22 w 89"/>
                <a:gd name="T63" fmla="*/ 18 h 86"/>
                <a:gd name="T64" fmla="*/ 23 w 89"/>
                <a:gd name="T65" fmla="*/ 6 h 86"/>
                <a:gd name="T66" fmla="*/ 27 w 89"/>
                <a:gd name="T67" fmla="*/ 2 h 86"/>
                <a:gd name="T68" fmla="*/ 31 w 89"/>
                <a:gd name="T69" fmla="*/ 6 h 86"/>
                <a:gd name="T70" fmla="*/ 33 w 89"/>
                <a:gd name="T71" fmla="*/ 18 h 86"/>
                <a:gd name="T72" fmla="*/ 32 w 89"/>
                <a:gd name="T73" fmla="*/ 22 h 86"/>
                <a:gd name="T74" fmla="*/ 22 w 89"/>
                <a:gd name="T75" fmla="*/ 22 h 86"/>
                <a:gd name="T76" fmla="*/ 22 w 89"/>
                <a:gd name="T77" fmla="*/ 18 h 86"/>
                <a:gd name="T78" fmla="*/ 83 w 89"/>
                <a:gd name="T79" fmla="*/ 80 h 86"/>
                <a:gd name="T80" fmla="*/ 81 w 89"/>
                <a:gd name="T81" fmla="*/ 82 h 86"/>
                <a:gd name="T82" fmla="*/ 8 w 89"/>
                <a:gd name="T83" fmla="*/ 82 h 86"/>
                <a:gd name="T84" fmla="*/ 5 w 89"/>
                <a:gd name="T85" fmla="*/ 80 h 86"/>
                <a:gd name="T86" fmla="*/ 5 w 89"/>
                <a:gd name="T87" fmla="*/ 40 h 86"/>
                <a:gd name="T88" fmla="*/ 8 w 89"/>
                <a:gd name="T89" fmla="*/ 39 h 86"/>
                <a:gd name="T90" fmla="*/ 81 w 89"/>
                <a:gd name="T91" fmla="*/ 39 h 86"/>
                <a:gd name="T92" fmla="*/ 83 w 89"/>
                <a:gd name="T93" fmla="*/ 40 h 86"/>
                <a:gd name="T94" fmla="*/ 83 w 89"/>
                <a:gd name="T95"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 h="86">
                  <a:moveTo>
                    <a:pt x="87" y="22"/>
                  </a:moveTo>
                  <a:cubicBezTo>
                    <a:pt x="70" y="22"/>
                    <a:pt x="70" y="22"/>
                    <a:pt x="70" y="22"/>
                  </a:cubicBezTo>
                  <a:cubicBezTo>
                    <a:pt x="70" y="21"/>
                    <a:pt x="70" y="19"/>
                    <a:pt x="70" y="18"/>
                  </a:cubicBezTo>
                  <a:cubicBezTo>
                    <a:pt x="70" y="13"/>
                    <a:pt x="70" y="9"/>
                    <a:pt x="68" y="6"/>
                  </a:cubicBezTo>
                  <a:cubicBezTo>
                    <a:pt x="67" y="2"/>
                    <a:pt x="65" y="0"/>
                    <a:pt x="62" y="0"/>
                  </a:cubicBezTo>
                  <a:cubicBezTo>
                    <a:pt x="59" y="0"/>
                    <a:pt x="57" y="2"/>
                    <a:pt x="56" y="6"/>
                  </a:cubicBezTo>
                  <a:cubicBezTo>
                    <a:pt x="55" y="9"/>
                    <a:pt x="54" y="13"/>
                    <a:pt x="54" y="18"/>
                  </a:cubicBezTo>
                  <a:cubicBezTo>
                    <a:pt x="54" y="19"/>
                    <a:pt x="54" y="21"/>
                    <a:pt x="54" y="22"/>
                  </a:cubicBezTo>
                  <a:cubicBezTo>
                    <a:pt x="35" y="22"/>
                    <a:pt x="35" y="22"/>
                    <a:pt x="35" y="22"/>
                  </a:cubicBezTo>
                  <a:cubicBezTo>
                    <a:pt x="35" y="21"/>
                    <a:pt x="35" y="19"/>
                    <a:pt x="35" y="18"/>
                  </a:cubicBezTo>
                  <a:cubicBezTo>
                    <a:pt x="35" y="13"/>
                    <a:pt x="35" y="9"/>
                    <a:pt x="33" y="6"/>
                  </a:cubicBezTo>
                  <a:cubicBezTo>
                    <a:pt x="32" y="2"/>
                    <a:pt x="30" y="0"/>
                    <a:pt x="27" y="0"/>
                  </a:cubicBezTo>
                  <a:cubicBezTo>
                    <a:pt x="24" y="0"/>
                    <a:pt x="22" y="2"/>
                    <a:pt x="21" y="6"/>
                  </a:cubicBezTo>
                  <a:cubicBezTo>
                    <a:pt x="20" y="9"/>
                    <a:pt x="19" y="13"/>
                    <a:pt x="19" y="18"/>
                  </a:cubicBezTo>
                  <a:cubicBezTo>
                    <a:pt x="19" y="19"/>
                    <a:pt x="19" y="21"/>
                    <a:pt x="19" y="22"/>
                  </a:cubicBezTo>
                  <a:cubicBezTo>
                    <a:pt x="2" y="22"/>
                    <a:pt x="2" y="22"/>
                    <a:pt x="2" y="22"/>
                  </a:cubicBezTo>
                  <a:cubicBezTo>
                    <a:pt x="1" y="22"/>
                    <a:pt x="0" y="22"/>
                    <a:pt x="0" y="23"/>
                  </a:cubicBezTo>
                  <a:cubicBezTo>
                    <a:pt x="0" y="84"/>
                    <a:pt x="0" y="84"/>
                    <a:pt x="0" y="84"/>
                  </a:cubicBezTo>
                  <a:cubicBezTo>
                    <a:pt x="0" y="85"/>
                    <a:pt x="1" y="86"/>
                    <a:pt x="2" y="86"/>
                  </a:cubicBezTo>
                  <a:cubicBezTo>
                    <a:pt x="87" y="86"/>
                    <a:pt x="87" y="86"/>
                    <a:pt x="87" y="86"/>
                  </a:cubicBezTo>
                  <a:cubicBezTo>
                    <a:pt x="88" y="86"/>
                    <a:pt x="89" y="85"/>
                    <a:pt x="89" y="84"/>
                  </a:cubicBezTo>
                  <a:cubicBezTo>
                    <a:pt x="89" y="23"/>
                    <a:pt x="89" y="23"/>
                    <a:pt x="89" y="23"/>
                  </a:cubicBezTo>
                  <a:cubicBezTo>
                    <a:pt x="89" y="22"/>
                    <a:pt x="88" y="22"/>
                    <a:pt x="87" y="22"/>
                  </a:cubicBezTo>
                  <a:close/>
                  <a:moveTo>
                    <a:pt x="57" y="18"/>
                  </a:moveTo>
                  <a:cubicBezTo>
                    <a:pt x="57" y="13"/>
                    <a:pt x="57" y="9"/>
                    <a:pt x="58" y="6"/>
                  </a:cubicBezTo>
                  <a:cubicBezTo>
                    <a:pt x="59" y="3"/>
                    <a:pt x="60" y="2"/>
                    <a:pt x="62" y="2"/>
                  </a:cubicBezTo>
                  <a:cubicBezTo>
                    <a:pt x="64" y="2"/>
                    <a:pt x="65" y="3"/>
                    <a:pt x="66" y="6"/>
                  </a:cubicBezTo>
                  <a:cubicBezTo>
                    <a:pt x="67" y="9"/>
                    <a:pt x="68" y="13"/>
                    <a:pt x="68" y="18"/>
                  </a:cubicBezTo>
                  <a:cubicBezTo>
                    <a:pt x="68" y="19"/>
                    <a:pt x="68" y="21"/>
                    <a:pt x="68" y="22"/>
                  </a:cubicBezTo>
                  <a:cubicBezTo>
                    <a:pt x="57" y="22"/>
                    <a:pt x="57" y="22"/>
                    <a:pt x="57" y="22"/>
                  </a:cubicBezTo>
                  <a:cubicBezTo>
                    <a:pt x="57" y="21"/>
                    <a:pt x="57" y="19"/>
                    <a:pt x="57" y="18"/>
                  </a:cubicBezTo>
                  <a:close/>
                  <a:moveTo>
                    <a:pt x="22" y="18"/>
                  </a:moveTo>
                  <a:cubicBezTo>
                    <a:pt x="22" y="13"/>
                    <a:pt x="22" y="9"/>
                    <a:pt x="23" y="6"/>
                  </a:cubicBezTo>
                  <a:cubicBezTo>
                    <a:pt x="24" y="3"/>
                    <a:pt x="25" y="2"/>
                    <a:pt x="27" y="2"/>
                  </a:cubicBezTo>
                  <a:cubicBezTo>
                    <a:pt x="29" y="2"/>
                    <a:pt x="30" y="3"/>
                    <a:pt x="31" y="6"/>
                  </a:cubicBezTo>
                  <a:cubicBezTo>
                    <a:pt x="32" y="9"/>
                    <a:pt x="33" y="13"/>
                    <a:pt x="33" y="18"/>
                  </a:cubicBezTo>
                  <a:cubicBezTo>
                    <a:pt x="33" y="19"/>
                    <a:pt x="33" y="21"/>
                    <a:pt x="32" y="22"/>
                  </a:cubicBezTo>
                  <a:cubicBezTo>
                    <a:pt x="22" y="22"/>
                    <a:pt x="22" y="22"/>
                    <a:pt x="22" y="22"/>
                  </a:cubicBezTo>
                  <a:cubicBezTo>
                    <a:pt x="22" y="21"/>
                    <a:pt x="22" y="19"/>
                    <a:pt x="22" y="18"/>
                  </a:cubicBezTo>
                  <a:close/>
                  <a:moveTo>
                    <a:pt x="83" y="80"/>
                  </a:moveTo>
                  <a:cubicBezTo>
                    <a:pt x="83" y="81"/>
                    <a:pt x="82" y="82"/>
                    <a:pt x="81" y="82"/>
                  </a:cubicBezTo>
                  <a:cubicBezTo>
                    <a:pt x="8" y="82"/>
                    <a:pt x="8" y="82"/>
                    <a:pt x="8" y="82"/>
                  </a:cubicBezTo>
                  <a:cubicBezTo>
                    <a:pt x="6" y="82"/>
                    <a:pt x="5" y="81"/>
                    <a:pt x="5" y="80"/>
                  </a:cubicBezTo>
                  <a:cubicBezTo>
                    <a:pt x="5" y="40"/>
                    <a:pt x="5" y="40"/>
                    <a:pt x="5" y="40"/>
                  </a:cubicBezTo>
                  <a:cubicBezTo>
                    <a:pt x="5" y="39"/>
                    <a:pt x="6" y="39"/>
                    <a:pt x="8" y="39"/>
                  </a:cubicBezTo>
                  <a:cubicBezTo>
                    <a:pt x="81" y="39"/>
                    <a:pt x="81" y="39"/>
                    <a:pt x="81" y="39"/>
                  </a:cubicBezTo>
                  <a:cubicBezTo>
                    <a:pt x="82" y="39"/>
                    <a:pt x="83" y="39"/>
                    <a:pt x="83" y="40"/>
                  </a:cubicBezTo>
                  <a:lnTo>
                    <a:pt x="83"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56" name="Freeform 48"/>
            <p:cNvSpPr>
              <a:spLocks noEditPoints="1"/>
            </p:cNvSpPr>
            <p:nvPr/>
          </p:nvSpPr>
          <p:spPr bwMode="auto">
            <a:xfrm>
              <a:off x="9493250" y="4303713"/>
              <a:ext cx="677863" cy="376238"/>
            </a:xfrm>
            <a:custGeom>
              <a:avLst/>
              <a:gdLst>
                <a:gd name="T0" fmla="*/ 76 w 78"/>
                <a:gd name="T1" fmla="*/ 0 h 43"/>
                <a:gd name="T2" fmla="*/ 3 w 78"/>
                <a:gd name="T3" fmla="*/ 0 h 43"/>
                <a:gd name="T4" fmla="*/ 0 w 78"/>
                <a:gd name="T5" fmla="*/ 1 h 43"/>
                <a:gd name="T6" fmla="*/ 0 w 78"/>
                <a:gd name="T7" fmla="*/ 41 h 43"/>
                <a:gd name="T8" fmla="*/ 3 w 78"/>
                <a:gd name="T9" fmla="*/ 43 h 43"/>
                <a:gd name="T10" fmla="*/ 76 w 78"/>
                <a:gd name="T11" fmla="*/ 43 h 43"/>
                <a:gd name="T12" fmla="*/ 78 w 78"/>
                <a:gd name="T13" fmla="*/ 41 h 43"/>
                <a:gd name="T14" fmla="*/ 78 w 78"/>
                <a:gd name="T15" fmla="*/ 1 h 43"/>
                <a:gd name="T16" fmla="*/ 76 w 78"/>
                <a:gd name="T17" fmla="*/ 0 h 43"/>
                <a:gd name="T18" fmla="*/ 77 w 78"/>
                <a:gd name="T19" fmla="*/ 41 h 43"/>
                <a:gd name="T20" fmla="*/ 76 w 78"/>
                <a:gd name="T21" fmla="*/ 43 h 43"/>
                <a:gd name="T22" fmla="*/ 3 w 78"/>
                <a:gd name="T23" fmla="*/ 43 h 43"/>
                <a:gd name="T24" fmla="*/ 1 w 78"/>
                <a:gd name="T25" fmla="*/ 41 h 43"/>
                <a:gd name="T26" fmla="*/ 1 w 78"/>
                <a:gd name="T27" fmla="*/ 1 h 43"/>
                <a:gd name="T28" fmla="*/ 3 w 78"/>
                <a:gd name="T29" fmla="*/ 0 h 43"/>
                <a:gd name="T30" fmla="*/ 76 w 78"/>
                <a:gd name="T31" fmla="*/ 0 h 43"/>
                <a:gd name="T32" fmla="*/ 77 w 78"/>
                <a:gd name="T33" fmla="*/ 1 h 43"/>
                <a:gd name="T34" fmla="*/ 77 w 78"/>
                <a:gd name="T35"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3">
                  <a:moveTo>
                    <a:pt x="76" y="0"/>
                  </a:moveTo>
                  <a:cubicBezTo>
                    <a:pt x="3" y="0"/>
                    <a:pt x="3" y="0"/>
                    <a:pt x="3" y="0"/>
                  </a:cubicBezTo>
                  <a:cubicBezTo>
                    <a:pt x="1" y="0"/>
                    <a:pt x="0" y="0"/>
                    <a:pt x="0" y="1"/>
                  </a:cubicBezTo>
                  <a:cubicBezTo>
                    <a:pt x="0" y="41"/>
                    <a:pt x="0" y="41"/>
                    <a:pt x="0" y="41"/>
                  </a:cubicBezTo>
                  <a:cubicBezTo>
                    <a:pt x="0" y="42"/>
                    <a:pt x="1" y="43"/>
                    <a:pt x="3" y="43"/>
                  </a:cubicBezTo>
                  <a:cubicBezTo>
                    <a:pt x="76" y="43"/>
                    <a:pt x="76" y="43"/>
                    <a:pt x="76" y="43"/>
                  </a:cubicBezTo>
                  <a:cubicBezTo>
                    <a:pt x="77" y="43"/>
                    <a:pt x="78" y="42"/>
                    <a:pt x="78" y="41"/>
                  </a:cubicBezTo>
                  <a:cubicBezTo>
                    <a:pt x="78" y="1"/>
                    <a:pt x="78" y="1"/>
                    <a:pt x="78" y="1"/>
                  </a:cubicBezTo>
                  <a:cubicBezTo>
                    <a:pt x="78" y="0"/>
                    <a:pt x="77" y="0"/>
                    <a:pt x="76" y="0"/>
                  </a:cubicBezTo>
                  <a:close/>
                  <a:moveTo>
                    <a:pt x="77" y="41"/>
                  </a:moveTo>
                  <a:cubicBezTo>
                    <a:pt x="77" y="42"/>
                    <a:pt x="77" y="43"/>
                    <a:pt x="76" y="43"/>
                  </a:cubicBezTo>
                  <a:cubicBezTo>
                    <a:pt x="3" y="43"/>
                    <a:pt x="3" y="43"/>
                    <a:pt x="3" y="43"/>
                  </a:cubicBezTo>
                  <a:cubicBezTo>
                    <a:pt x="2" y="43"/>
                    <a:pt x="1" y="42"/>
                    <a:pt x="1" y="41"/>
                  </a:cubicBezTo>
                  <a:cubicBezTo>
                    <a:pt x="1" y="1"/>
                    <a:pt x="1" y="1"/>
                    <a:pt x="1" y="1"/>
                  </a:cubicBezTo>
                  <a:cubicBezTo>
                    <a:pt x="1" y="1"/>
                    <a:pt x="2" y="0"/>
                    <a:pt x="3" y="0"/>
                  </a:cubicBezTo>
                  <a:cubicBezTo>
                    <a:pt x="76" y="0"/>
                    <a:pt x="76" y="0"/>
                    <a:pt x="76" y="0"/>
                  </a:cubicBezTo>
                  <a:cubicBezTo>
                    <a:pt x="77" y="0"/>
                    <a:pt x="77" y="1"/>
                    <a:pt x="77" y="1"/>
                  </a:cubicBezTo>
                  <a:lnTo>
                    <a:pt x="77"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57" name="Freeform 49"/>
            <p:cNvSpPr/>
            <p:nvPr/>
          </p:nvSpPr>
          <p:spPr bwMode="auto">
            <a:xfrm>
              <a:off x="9623425" y="4348163"/>
              <a:ext cx="200025" cy="287338"/>
            </a:xfrm>
            <a:custGeom>
              <a:avLst/>
              <a:gdLst>
                <a:gd name="T0" fmla="*/ 12 w 23"/>
                <a:gd name="T1" fmla="*/ 25 h 33"/>
                <a:gd name="T2" fmla="*/ 16 w 23"/>
                <a:gd name="T3" fmla="*/ 21 h 33"/>
                <a:gd name="T4" fmla="*/ 20 w 23"/>
                <a:gd name="T5" fmla="*/ 15 h 33"/>
                <a:gd name="T6" fmla="*/ 22 w 23"/>
                <a:gd name="T7" fmla="*/ 10 h 33"/>
                <a:gd name="T8" fmla="*/ 19 w 23"/>
                <a:gd name="T9" fmla="*/ 3 h 33"/>
                <a:gd name="T10" fmla="*/ 10 w 23"/>
                <a:gd name="T11" fmla="*/ 0 h 33"/>
                <a:gd name="T12" fmla="*/ 5 w 23"/>
                <a:gd name="T13" fmla="*/ 1 h 33"/>
                <a:gd name="T14" fmla="*/ 0 w 23"/>
                <a:gd name="T15" fmla="*/ 2 h 33"/>
                <a:gd name="T16" fmla="*/ 0 w 23"/>
                <a:gd name="T17" fmla="*/ 9 h 33"/>
                <a:gd name="T18" fmla="*/ 1 w 23"/>
                <a:gd name="T19" fmla="*/ 9 h 33"/>
                <a:gd name="T20" fmla="*/ 2 w 23"/>
                <a:gd name="T21" fmla="*/ 8 h 33"/>
                <a:gd name="T22" fmla="*/ 4 w 23"/>
                <a:gd name="T23" fmla="*/ 7 h 33"/>
                <a:gd name="T24" fmla="*/ 6 w 23"/>
                <a:gd name="T25" fmla="*/ 7 h 33"/>
                <a:gd name="T26" fmla="*/ 9 w 23"/>
                <a:gd name="T27" fmla="*/ 6 h 33"/>
                <a:gd name="T28" fmla="*/ 12 w 23"/>
                <a:gd name="T29" fmla="*/ 8 h 33"/>
                <a:gd name="T30" fmla="*/ 14 w 23"/>
                <a:gd name="T31" fmla="*/ 11 h 33"/>
                <a:gd name="T32" fmla="*/ 12 w 23"/>
                <a:gd name="T33" fmla="*/ 15 h 33"/>
                <a:gd name="T34" fmla="*/ 9 w 23"/>
                <a:gd name="T35" fmla="*/ 19 h 33"/>
                <a:gd name="T36" fmla="*/ 5 w 23"/>
                <a:gd name="T37" fmla="*/ 23 h 33"/>
                <a:gd name="T38" fmla="*/ 0 w 23"/>
                <a:gd name="T39" fmla="*/ 28 h 33"/>
                <a:gd name="T40" fmla="*/ 0 w 23"/>
                <a:gd name="T41" fmla="*/ 33 h 33"/>
                <a:gd name="T42" fmla="*/ 23 w 23"/>
                <a:gd name="T43" fmla="*/ 33 h 33"/>
                <a:gd name="T44" fmla="*/ 23 w 23"/>
                <a:gd name="T45" fmla="*/ 27 h 33"/>
                <a:gd name="T46" fmla="*/ 10 w 23"/>
                <a:gd name="T47" fmla="*/ 27 h 33"/>
                <a:gd name="T48" fmla="*/ 12 w 23"/>
                <a:gd name="T4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3">
                  <a:moveTo>
                    <a:pt x="12" y="25"/>
                  </a:moveTo>
                  <a:cubicBezTo>
                    <a:pt x="13" y="24"/>
                    <a:pt x="15" y="23"/>
                    <a:pt x="16" y="21"/>
                  </a:cubicBezTo>
                  <a:cubicBezTo>
                    <a:pt x="18" y="19"/>
                    <a:pt x="19" y="17"/>
                    <a:pt x="20" y="15"/>
                  </a:cubicBezTo>
                  <a:cubicBezTo>
                    <a:pt x="21" y="14"/>
                    <a:pt x="22" y="12"/>
                    <a:pt x="22" y="10"/>
                  </a:cubicBezTo>
                  <a:cubicBezTo>
                    <a:pt x="22" y="7"/>
                    <a:pt x="21" y="5"/>
                    <a:pt x="19" y="3"/>
                  </a:cubicBezTo>
                  <a:cubicBezTo>
                    <a:pt x="17" y="1"/>
                    <a:pt x="14" y="0"/>
                    <a:pt x="10" y="0"/>
                  </a:cubicBezTo>
                  <a:cubicBezTo>
                    <a:pt x="8" y="0"/>
                    <a:pt x="7" y="1"/>
                    <a:pt x="5" y="1"/>
                  </a:cubicBezTo>
                  <a:cubicBezTo>
                    <a:pt x="3" y="1"/>
                    <a:pt x="1" y="2"/>
                    <a:pt x="0" y="2"/>
                  </a:cubicBezTo>
                  <a:cubicBezTo>
                    <a:pt x="0" y="9"/>
                    <a:pt x="0" y="9"/>
                    <a:pt x="0" y="9"/>
                  </a:cubicBezTo>
                  <a:cubicBezTo>
                    <a:pt x="1" y="9"/>
                    <a:pt x="1" y="9"/>
                    <a:pt x="1" y="9"/>
                  </a:cubicBezTo>
                  <a:cubicBezTo>
                    <a:pt x="1" y="9"/>
                    <a:pt x="2" y="9"/>
                    <a:pt x="2" y="8"/>
                  </a:cubicBezTo>
                  <a:cubicBezTo>
                    <a:pt x="3" y="8"/>
                    <a:pt x="3" y="8"/>
                    <a:pt x="4" y="7"/>
                  </a:cubicBezTo>
                  <a:cubicBezTo>
                    <a:pt x="5" y="7"/>
                    <a:pt x="5" y="7"/>
                    <a:pt x="6" y="7"/>
                  </a:cubicBezTo>
                  <a:cubicBezTo>
                    <a:pt x="7" y="7"/>
                    <a:pt x="8" y="6"/>
                    <a:pt x="9" y="6"/>
                  </a:cubicBezTo>
                  <a:cubicBezTo>
                    <a:pt x="10" y="6"/>
                    <a:pt x="11" y="7"/>
                    <a:pt x="12" y="8"/>
                  </a:cubicBezTo>
                  <a:cubicBezTo>
                    <a:pt x="13" y="8"/>
                    <a:pt x="14" y="10"/>
                    <a:pt x="14" y="11"/>
                  </a:cubicBezTo>
                  <a:cubicBezTo>
                    <a:pt x="14" y="12"/>
                    <a:pt x="13" y="14"/>
                    <a:pt x="12" y="15"/>
                  </a:cubicBezTo>
                  <a:cubicBezTo>
                    <a:pt x="12" y="16"/>
                    <a:pt x="11" y="18"/>
                    <a:pt x="9" y="19"/>
                  </a:cubicBezTo>
                  <a:cubicBezTo>
                    <a:pt x="8" y="20"/>
                    <a:pt x="7" y="22"/>
                    <a:pt x="5" y="23"/>
                  </a:cubicBezTo>
                  <a:cubicBezTo>
                    <a:pt x="3" y="25"/>
                    <a:pt x="2" y="26"/>
                    <a:pt x="0" y="28"/>
                  </a:cubicBezTo>
                  <a:cubicBezTo>
                    <a:pt x="0" y="33"/>
                    <a:pt x="0" y="33"/>
                    <a:pt x="0" y="33"/>
                  </a:cubicBezTo>
                  <a:cubicBezTo>
                    <a:pt x="23" y="33"/>
                    <a:pt x="23" y="33"/>
                    <a:pt x="23" y="33"/>
                  </a:cubicBezTo>
                  <a:cubicBezTo>
                    <a:pt x="23" y="27"/>
                    <a:pt x="23" y="27"/>
                    <a:pt x="23" y="27"/>
                  </a:cubicBezTo>
                  <a:cubicBezTo>
                    <a:pt x="10" y="27"/>
                    <a:pt x="10" y="27"/>
                    <a:pt x="10" y="27"/>
                  </a:cubicBezTo>
                  <a:cubicBezTo>
                    <a:pt x="10" y="26"/>
                    <a:pt x="11" y="26"/>
                    <a:pt x="1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58" name="Freeform 50"/>
            <p:cNvSpPr/>
            <p:nvPr/>
          </p:nvSpPr>
          <p:spPr bwMode="auto">
            <a:xfrm>
              <a:off x="9866313" y="4356101"/>
              <a:ext cx="182563" cy="279400"/>
            </a:xfrm>
            <a:custGeom>
              <a:avLst/>
              <a:gdLst>
                <a:gd name="T0" fmla="*/ 15 w 21"/>
                <a:gd name="T1" fmla="*/ 0 h 32"/>
                <a:gd name="T2" fmla="*/ 8 w 21"/>
                <a:gd name="T3" fmla="*/ 0 h 32"/>
                <a:gd name="T4" fmla="*/ 7 w 21"/>
                <a:gd name="T5" fmla="*/ 2 h 32"/>
                <a:gd name="T6" fmla="*/ 6 w 21"/>
                <a:gd name="T7" fmla="*/ 3 h 32"/>
                <a:gd name="T8" fmla="*/ 3 w 21"/>
                <a:gd name="T9" fmla="*/ 4 h 32"/>
                <a:gd name="T10" fmla="*/ 0 w 21"/>
                <a:gd name="T11" fmla="*/ 4 h 32"/>
                <a:gd name="T12" fmla="*/ 0 w 21"/>
                <a:gd name="T13" fmla="*/ 9 h 32"/>
                <a:gd name="T14" fmla="*/ 7 w 21"/>
                <a:gd name="T15" fmla="*/ 9 h 32"/>
                <a:gd name="T16" fmla="*/ 7 w 21"/>
                <a:gd name="T17" fmla="*/ 26 h 32"/>
                <a:gd name="T18" fmla="*/ 0 w 21"/>
                <a:gd name="T19" fmla="*/ 26 h 32"/>
                <a:gd name="T20" fmla="*/ 0 w 21"/>
                <a:gd name="T21" fmla="*/ 32 h 32"/>
                <a:gd name="T22" fmla="*/ 21 w 21"/>
                <a:gd name="T23" fmla="*/ 32 h 32"/>
                <a:gd name="T24" fmla="*/ 21 w 21"/>
                <a:gd name="T25" fmla="*/ 26 h 32"/>
                <a:gd name="T26" fmla="*/ 15 w 21"/>
                <a:gd name="T27" fmla="*/ 26 h 32"/>
                <a:gd name="T28" fmla="*/ 15 w 21"/>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2">
                  <a:moveTo>
                    <a:pt x="15" y="0"/>
                  </a:moveTo>
                  <a:cubicBezTo>
                    <a:pt x="8" y="0"/>
                    <a:pt x="8" y="0"/>
                    <a:pt x="8" y="0"/>
                  </a:cubicBezTo>
                  <a:cubicBezTo>
                    <a:pt x="8" y="1"/>
                    <a:pt x="8" y="1"/>
                    <a:pt x="7" y="2"/>
                  </a:cubicBezTo>
                  <a:cubicBezTo>
                    <a:pt x="7" y="3"/>
                    <a:pt x="6" y="3"/>
                    <a:pt x="6" y="3"/>
                  </a:cubicBezTo>
                  <a:cubicBezTo>
                    <a:pt x="5" y="4"/>
                    <a:pt x="4" y="4"/>
                    <a:pt x="3" y="4"/>
                  </a:cubicBezTo>
                  <a:cubicBezTo>
                    <a:pt x="2" y="4"/>
                    <a:pt x="1" y="4"/>
                    <a:pt x="0" y="4"/>
                  </a:cubicBezTo>
                  <a:cubicBezTo>
                    <a:pt x="0" y="9"/>
                    <a:pt x="0" y="9"/>
                    <a:pt x="0" y="9"/>
                  </a:cubicBezTo>
                  <a:cubicBezTo>
                    <a:pt x="7" y="9"/>
                    <a:pt x="7" y="9"/>
                    <a:pt x="7" y="9"/>
                  </a:cubicBezTo>
                  <a:cubicBezTo>
                    <a:pt x="7" y="26"/>
                    <a:pt x="7" y="26"/>
                    <a:pt x="7" y="26"/>
                  </a:cubicBezTo>
                  <a:cubicBezTo>
                    <a:pt x="0" y="26"/>
                    <a:pt x="0" y="26"/>
                    <a:pt x="0" y="26"/>
                  </a:cubicBezTo>
                  <a:cubicBezTo>
                    <a:pt x="0" y="32"/>
                    <a:pt x="0" y="32"/>
                    <a:pt x="0" y="32"/>
                  </a:cubicBezTo>
                  <a:cubicBezTo>
                    <a:pt x="21" y="32"/>
                    <a:pt x="21" y="32"/>
                    <a:pt x="21" y="32"/>
                  </a:cubicBezTo>
                  <a:cubicBezTo>
                    <a:pt x="21" y="26"/>
                    <a:pt x="21" y="26"/>
                    <a:pt x="21" y="26"/>
                  </a:cubicBezTo>
                  <a:cubicBezTo>
                    <a:pt x="15" y="26"/>
                    <a:pt x="15" y="26"/>
                    <a:pt x="15" y="26"/>
                  </a:cubicBez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grpSp>
        <p:nvGrpSpPr>
          <p:cNvPr id="59" name="组合 58"/>
          <p:cNvGrpSpPr/>
          <p:nvPr/>
        </p:nvGrpSpPr>
        <p:grpSpPr>
          <a:xfrm>
            <a:off x="7326801" y="4234009"/>
            <a:ext cx="792163" cy="793751"/>
            <a:chOff x="7256463" y="3938588"/>
            <a:chExt cx="792163" cy="793750"/>
          </a:xfrm>
          <a:solidFill>
            <a:schemeClr val="bg1">
              <a:lumMod val="50000"/>
            </a:schemeClr>
          </a:solidFill>
        </p:grpSpPr>
        <p:sp>
          <p:nvSpPr>
            <p:cNvPr id="60" name="Freeform 51"/>
            <p:cNvSpPr>
              <a:spLocks noEditPoints="1"/>
            </p:cNvSpPr>
            <p:nvPr/>
          </p:nvSpPr>
          <p:spPr bwMode="auto">
            <a:xfrm>
              <a:off x="7256463" y="3938588"/>
              <a:ext cx="792163" cy="793750"/>
            </a:xfrm>
            <a:custGeom>
              <a:avLst/>
              <a:gdLst>
                <a:gd name="T0" fmla="*/ 46 w 91"/>
                <a:gd name="T1" fmla="*/ 0 h 91"/>
                <a:gd name="T2" fmla="*/ 0 w 91"/>
                <a:gd name="T3" fmla="*/ 46 h 91"/>
                <a:gd name="T4" fmla="*/ 46 w 91"/>
                <a:gd name="T5" fmla="*/ 91 h 91"/>
                <a:gd name="T6" fmla="*/ 91 w 91"/>
                <a:gd name="T7" fmla="*/ 46 h 91"/>
                <a:gd name="T8" fmla="*/ 46 w 91"/>
                <a:gd name="T9" fmla="*/ 0 h 91"/>
                <a:gd name="T10" fmla="*/ 46 w 91"/>
                <a:gd name="T11" fmla="*/ 86 h 91"/>
                <a:gd name="T12" fmla="*/ 5 w 91"/>
                <a:gd name="T13" fmla="*/ 46 h 91"/>
                <a:gd name="T14" fmla="*/ 46 w 91"/>
                <a:gd name="T15" fmla="*/ 6 h 91"/>
                <a:gd name="T16" fmla="*/ 86 w 91"/>
                <a:gd name="T17" fmla="*/ 46 h 91"/>
                <a:gd name="T18" fmla="*/ 46 w 91"/>
                <a:gd name="T19" fmla="*/ 8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6" y="0"/>
                  </a:moveTo>
                  <a:cubicBezTo>
                    <a:pt x="20" y="0"/>
                    <a:pt x="0" y="21"/>
                    <a:pt x="0" y="46"/>
                  </a:cubicBezTo>
                  <a:cubicBezTo>
                    <a:pt x="0" y="71"/>
                    <a:pt x="20" y="91"/>
                    <a:pt x="46" y="91"/>
                  </a:cubicBezTo>
                  <a:cubicBezTo>
                    <a:pt x="71" y="91"/>
                    <a:pt x="91" y="71"/>
                    <a:pt x="91" y="46"/>
                  </a:cubicBezTo>
                  <a:cubicBezTo>
                    <a:pt x="91" y="21"/>
                    <a:pt x="71" y="0"/>
                    <a:pt x="46" y="0"/>
                  </a:cubicBezTo>
                  <a:close/>
                  <a:moveTo>
                    <a:pt x="46" y="86"/>
                  </a:moveTo>
                  <a:cubicBezTo>
                    <a:pt x="23" y="86"/>
                    <a:pt x="5" y="68"/>
                    <a:pt x="5" y="46"/>
                  </a:cubicBezTo>
                  <a:cubicBezTo>
                    <a:pt x="5" y="24"/>
                    <a:pt x="23" y="6"/>
                    <a:pt x="46" y="6"/>
                  </a:cubicBezTo>
                  <a:cubicBezTo>
                    <a:pt x="68" y="6"/>
                    <a:pt x="86" y="24"/>
                    <a:pt x="86" y="46"/>
                  </a:cubicBezTo>
                  <a:cubicBezTo>
                    <a:pt x="86" y="68"/>
                    <a:pt x="68" y="86"/>
                    <a:pt x="4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61" name="Freeform 52"/>
            <p:cNvSpPr>
              <a:spLocks noEditPoints="1"/>
            </p:cNvSpPr>
            <p:nvPr/>
          </p:nvSpPr>
          <p:spPr bwMode="auto">
            <a:xfrm>
              <a:off x="7343775" y="4025901"/>
              <a:ext cx="617538" cy="627063"/>
            </a:xfrm>
            <a:custGeom>
              <a:avLst/>
              <a:gdLst>
                <a:gd name="T0" fmla="*/ 36 w 71"/>
                <a:gd name="T1" fmla="*/ 0 h 72"/>
                <a:gd name="T2" fmla="*/ 0 w 71"/>
                <a:gd name="T3" fmla="*/ 36 h 72"/>
                <a:gd name="T4" fmla="*/ 36 w 71"/>
                <a:gd name="T5" fmla="*/ 72 h 72"/>
                <a:gd name="T6" fmla="*/ 71 w 71"/>
                <a:gd name="T7" fmla="*/ 36 h 72"/>
                <a:gd name="T8" fmla="*/ 36 w 71"/>
                <a:gd name="T9" fmla="*/ 0 h 72"/>
                <a:gd name="T10" fmla="*/ 36 w 71"/>
                <a:gd name="T11" fmla="*/ 66 h 72"/>
                <a:gd name="T12" fmla="*/ 5 w 71"/>
                <a:gd name="T13" fmla="*/ 36 h 72"/>
                <a:gd name="T14" fmla="*/ 36 w 71"/>
                <a:gd name="T15" fmla="*/ 6 h 72"/>
                <a:gd name="T16" fmla="*/ 66 w 71"/>
                <a:gd name="T17" fmla="*/ 36 h 72"/>
                <a:gd name="T18" fmla="*/ 36 w 71"/>
                <a:gd name="T1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2">
                  <a:moveTo>
                    <a:pt x="36" y="0"/>
                  </a:moveTo>
                  <a:cubicBezTo>
                    <a:pt x="16" y="0"/>
                    <a:pt x="0" y="16"/>
                    <a:pt x="0" y="36"/>
                  </a:cubicBezTo>
                  <a:cubicBezTo>
                    <a:pt x="0" y="56"/>
                    <a:pt x="16" y="72"/>
                    <a:pt x="36" y="72"/>
                  </a:cubicBezTo>
                  <a:cubicBezTo>
                    <a:pt x="55" y="72"/>
                    <a:pt x="71" y="56"/>
                    <a:pt x="71" y="36"/>
                  </a:cubicBezTo>
                  <a:cubicBezTo>
                    <a:pt x="71" y="16"/>
                    <a:pt x="55" y="0"/>
                    <a:pt x="36" y="0"/>
                  </a:cubicBezTo>
                  <a:close/>
                  <a:moveTo>
                    <a:pt x="36" y="66"/>
                  </a:moveTo>
                  <a:cubicBezTo>
                    <a:pt x="19" y="66"/>
                    <a:pt x="5" y="52"/>
                    <a:pt x="5" y="36"/>
                  </a:cubicBezTo>
                  <a:cubicBezTo>
                    <a:pt x="5" y="19"/>
                    <a:pt x="19" y="6"/>
                    <a:pt x="36" y="6"/>
                  </a:cubicBezTo>
                  <a:cubicBezTo>
                    <a:pt x="52" y="6"/>
                    <a:pt x="66" y="19"/>
                    <a:pt x="66" y="36"/>
                  </a:cubicBezTo>
                  <a:cubicBezTo>
                    <a:pt x="66" y="52"/>
                    <a:pt x="52" y="66"/>
                    <a:pt x="36"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62" name="Freeform 53"/>
            <p:cNvSpPr>
              <a:spLocks noEditPoints="1"/>
            </p:cNvSpPr>
            <p:nvPr/>
          </p:nvSpPr>
          <p:spPr bwMode="auto">
            <a:xfrm>
              <a:off x="7431088" y="4113213"/>
              <a:ext cx="442913" cy="452438"/>
            </a:xfrm>
            <a:custGeom>
              <a:avLst/>
              <a:gdLst>
                <a:gd name="T0" fmla="*/ 26 w 51"/>
                <a:gd name="T1" fmla="*/ 0 h 52"/>
                <a:gd name="T2" fmla="*/ 0 w 51"/>
                <a:gd name="T3" fmla="*/ 26 h 52"/>
                <a:gd name="T4" fmla="*/ 26 w 51"/>
                <a:gd name="T5" fmla="*/ 52 h 52"/>
                <a:gd name="T6" fmla="*/ 51 w 51"/>
                <a:gd name="T7" fmla="*/ 26 h 52"/>
                <a:gd name="T8" fmla="*/ 26 w 51"/>
                <a:gd name="T9" fmla="*/ 0 h 52"/>
                <a:gd name="T10" fmla="*/ 26 w 51"/>
                <a:gd name="T11" fmla="*/ 46 h 52"/>
                <a:gd name="T12" fmla="*/ 6 w 51"/>
                <a:gd name="T13" fmla="*/ 26 h 52"/>
                <a:gd name="T14" fmla="*/ 26 w 51"/>
                <a:gd name="T15" fmla="*/ 6 h 52"/>
                <a:gd name="T16" fmla="*/ 45 w 51"/>
                <a:gd name="T17" fmla="*/ 26 h 52"/>
                <a:gd name="T18" fmla="*/ 26 w 51"/>
                <a:gd name="T19"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2">
                  <a:moveTo>
                    <a:pt x="26" y="0"/>
                  </a:moveTo>
                  <a:cubicBezTo>
                    <a:pt x="11" y="0"/>
                    <a:pt x="0" y="12"/>
                    <a:pt x="0" y="26"/>
                  </a:cubicBezTo>
                  <a:cubicBezTo>
                    <a:pt x="0" y="40"/>
                    <a:pt x="11" y="52"/>
                    <a:pt x="26" y="52"/>
                  </a:cubicBezTo>
                  <a:cubicBezTo>
                    <a:pt x="40" y="52"/>
                    <a:pt x="51" y="40"/>
                    <a:pt x="51" y="26"/>
                  </a:cubicBezTo>
                  <a:cubicBezTo>
                    <a:pt x="51" y="12"/>
                    <a:pt x="40" y="0"/>
                    <a:pt x="26" y="0"/>
                  </a:cubicBezTo>
                  <a:close/>
                  <a:moveTo>
                    <a:pt x="26" y="46"/>
                  </a:moveTo>
                  <a:cubicBezTo>
                    <a:pt x="15" y="46"/>
                    <a:pt x="6" y="37"/>
                    <a:pt x="6" y="26"/>
                  </a:cubicBezTo>
                  <a:cubicBezTo>
                    <a:pt x="6" y="15"/>
                    <a:pt x="15" y="6"/>
                    <a:pt x="26" y="6"/>
                  </a:cubicBezTo>
                  <a:cubicBezTo>
                    <a:pt x="36" y="6"/>
                    <a:pt x="45" y="15"/>
                    <a:pt x="45" y="26"/>
                  </a:cubicBezTo>
                  <a:cubicBezTo>
                    <a:pt x="45" y="37"/>
                    <a:pt x="36" y="46"/>
                    <a:pt x="26"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63" name="Freeform 54"/>
            <p:cNvSpPr>
              <a:spLocks noEditPoints="1"/>
            </p:cNvSpPr>
            <p:nvPr/>
          </p:nvSpPr>
          <p:spPr bwMode="auto">
            <a:xfrm>
              <a:off x="7508875" y="4191001"/>
              <a:ext cx="287338" cy="296863"/>
            </a:xfrm>
            <a:custGeom>
              <a:avLst/>
              <a:gdLst>
                <a:gd name="T0" fmla="*/ 17 w 33"/>
                <a:gd name="T1" fmla="*/ 0 h 34"/>
                <a:gd name="T2" fmla="*/ 0 w 33"/>
                <a:gd name="T3" fmla="*/ 17 h 34"/>
                <a:gd name="T4" fmla="*/ 17 w 33"/>
                <a:gd name="T5" fmla="*/ 34 h 34"/>
                <a:gd name="T6" fmla="*/ 33 w 33"/>
                <a:gd name="T7" fmla="*/ 17 h 34"/>
                <a:gd name="T8" fmla="*/ 17 w 33"/>
                <a:gd name="T9" fmla="*/ 0 h 34"/>
                <a:gd name="T10" fmla="*/ 17 w 33"/>
                <a:gd name="T11" fmla="*/ 28 h 34"/>
                <a:gd name="T12" fmla="*/ 6 w 33"/>
                <a:gd name="T13" fmla="*/ 17 h 34"/>
                <a:gd name="T14" fmla="*/ 17 w 33"/>
                <a:gd name="T15" fmla="*/ 6 h 34"/>
                <a:gd name="T16" fmla="*/ 27 w 33"/>
                <a:gd name="T17" fmla="*/ 17 h 34"/>
                <a:gd name="T18" fmla="*/ 27 w 33"/>
                <a:gd name="T19" fmla="*/ 17 h 34"/>
                <a:gd name="T20" fmla="*/ 17 w 33"/>
                <a:gd name="T2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17" y="0"/>
                  </a:moveTo>
                  <a:cubicBezTo>
                    <a:pt x="7" y="0"/>
                    <a:pt x="0" y="8"/>
                    <a:pt x="0" y="17"/>
                  </a:cubicBezTo>
                  <a:cubicBezTo>
                    <a:pt x="0" y="26"/>
                    <a:pt x="7" y="34"/>
                    <a:pt x="17" y="34"/>
                  </a:cubicBezTo>
                  <a:cubicBezTo>
                    <a:pt x="26" y="34"/>
                    <a:pt x="33" y="26"/>
                    <a:pt x="33" y="17"/>
                  </a:cubicBezTo>
                  <a:cubicBezTo>
                    <a:pt x="33" y="8"/>
                    <a:pt x="26" y="0"/>
                    <a:pt x="17" y="0"/>
                  </a:cubicBezTo>
                  <a:close/>
                  <a:moveTo>
                    <a:pt x="17" y="28"/>
                  </a:moveTo>
                  <a:cubicBezTo>
                    <a:pt x="11" y="28"/>
                    <a:pt x="6" y="23"/>
                    <a:pt x="6" y="17"/>
                  </a:cubicBezTo>
                  <a:cubicBezTo>
                    <a:pt x="6" y="11"/>
                    <a:pt x="11" y="6"/>
                    <a:pt x="17" y="6"/>
                  </a:cubicBezTo>
                  <a:cubicBezTo>
                    <a:pt x="22" y="6"/>
                    <a:pt x="27" y="11"/>
                    <a:pt x="27" y="17"/>
                  </a:cubicBezTo>
                  <a:cubicBezTo>
                    <a:pt x="27" y="17"/>
                    <a:pt x="27" y="17"/>
                    <a:pt x="27" y="17"/>
                  </a:cubicBezTo>
                  <a:cubicBezTo>
                    <a:pt x="27" y="23"/>
                    <a:pt x="22" y="28"/>
                    <a:pt x="1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64" name="Oval 55"/>
            <p:cNvSpPr>
              <a:spLocks noChangeArrowheads="1"/>
            </p:cNvSpPr>
            <p:nvPr/>
          </p:nvSpPr>
          <p:spPr bwMode="auto">
            <a:xfrm>
              <a:off x="7586663" y="4268788"/>
              <a:ext cx="130175" cy="1317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sp>
        <p:nvSpPr>
          <p:cNvPr id="65" name="Freeform 56"/>
          <p:cNvSpPr>
            <a:spLocks noEditPoints="1"/>
          </p:cNvSpPr>
          <p:nvPr/>
        </p:nvSpPr>
        <p:spPr bwMode="auto">
          <a:xfrm>
            <a:off x="8474563" y="4234009"/>
            <a:ext cx="827088" cy="793751"/>
          </a:xfrm>
          <a:custGeom>
            <a:avLst/>
            <a:gdLst>
              <a:gd name="T0" fmla="*/ 75 w 95"/>
              <a:gd name="T1" fmla="*/ 7 h 91"/>
              <a:gd name="T2" fmla="*/ 67 w 95"/>
              <a:gd name="T3" fmla="*/ 20 h 91"/>
              <a:gd name="T4" fmla="*/ 33 w 95"/>
              <a:gd name="T5" fmla="*/ 21 h 91"/>
              <a:gd name="T6" fmla="*/ 5 w 95"/>
              <a:gd name="T7" fmla="*/ 66 h 91"/>
              <a:gd name="T8" fmla="*/ 42 w 95"/>
              <a:gd name="T9" fmla="*/ 86 h 91"/>
              <a:gd name="T10" fmla="*/ 78 w 95"/>
              <a:gd name="T11" fmla="*/ 41 h 91"/>
              <a:gd name="T12" fmla="*/ 69 w 95"/>
              <a:gd name="T13" fmla="*/ 23 h 91"/>
              <a:gd name="T14" fmla="*/ 87 w 95"/>
              <a:gd name="T15" fmla="*/ 13 h 91"/>
              <a:gd name="T16" fmla="*/ 81 w 95"/>
              <a:gd name="T17" fmla="*/ 3 h 91"/>
              <a:gd name="T18" fmla="*/ 27 w 95"/>
              <a:gd name="T19" fmla="*/ 76 h 91"/>
              <a:gd name="T20" fmla="*/ 27 w 95"/>
              <a:gd name="T21" fmla="*/ 73 h 91"/>
              <a:gd name="T22" fmla="*/ 24 w 95"/>
              <a:gd name="T23" fmla="*/ 70 h 91"/>
              <a:gd name="T24" fmla="*/ 18 w 95"/>
              <a:gd name="T25" fmla="*/ 63 h 91"/>
              <a:gd name="T26" fmla="*/ 21 w 95"/>
              <a:gd name="T27" fmla="*/ 63 h 91"/>
              <a:gd name="T28" fmla="*/ 19 w 95"/>
              <a:gd name="T29" fmla="*/ 67 h 91"/>
              <a:gd name="T30" fmla="*/ 29 w 95"/>
              <a:gd name="T31" fmla="*/ 67 h 91"/>
              <a:gd name="T32" fmla="*/ 40 w 95"/>
              <a:gd name="T33" fmla="*/ 61 h 91"/>
              <a:gd name="T34" fmla="*/ 39 w 95"/>
              <a:gd name="T35" fmla="*/ 64 h 91"/>
              <a:gd name="T36" fmla="*/ 31 w 95"/>
              <a:gd name="T37" fmla="*/ 66 h 91"/>
              <a:gd name="T38" fmla="*/ 31 w 95"/>
              <a:gd name="T39" fmla="*/ 53 h 91"/>
              <a:gd name="T40" fmla="*/ 26 w 95"/>
              <a:gd name="T41" fmla="*/ 59 h 91"/>
              <a:gd name="T42" fmla="*/ 27 w 95"/>
              <a:gd name="T43" fmla="*/ 54 h 91"/>
              <a:gd name="T44" fmla="*/ 40 w 95"/>
              <a:gd name="T45" fmla="*/ 58 h 91"/>
              <a:gd name="T46" fmla="*/ 40 w 95"/>
              <a:gd name="T47" fmla="*/ 61 h 91"/>
              <a:gd name="T48" fmla="*/ 38 w 95"/>
              <a:gd name="T49" fmla="*/ 49 h 91"/>
              <a:gd name="T50" fmla="*/ 40 w 95"/>
              <a:gd name="T51" fmla="*/ 47 h 91"/>
              <a:gd name="T52" fmla="*/ 57 w 95"/>
              <a:gd name="T53" fmla="*/ 46 h 91"/>
              <a:gd name="T54" fmla="*/ 45 w 95"/>
              <a:gd name="T55" fmla="*/ 48 h 91"/>
              <a:gd name="T56" fmla="*/ 53 w 95"/>
              <a:gd name="T57" fmla="*/ 37 h 91"/>
              <a:gd name="T58" fmla="*/ 47 w 95"/>
              <a:gd name="T59" fmla="*/ 46 h 91"/>
              <a:gd name="T60" fmla="*/ 57 w 95"/>
              <a:gd name="T61" fmla="*/ 42 h 91"/>
              <a:gd name="T62" fmla="*/ 63 w 95"/>
              <a:gd name="T63" fmla="*/ 35 h 91"/>
              <a:gd name="T64" fmla="*/ 56 w 95"/>
              <a:gd name="T65" fmla="*/ 28 h 91"/>
              <a:gd name="T66" fmla="*/ 63 w 95"/>
              <a:gd name="T67" fmla="*/ 35 h 91"/>
              <a:gd name="T68" fmla="*/ 87 w 95"/>
              <a:gd name="T69" fmla="*/ 12 h 91"/>
              <a:gd name="T70" fmla="*/ 69 w 95"/>
              <a:gd name="T71" fmla="*/ 22 h 91"/>
              <a:gd name="T72" fmla="*/ 67 w 95"/>
              <a:gd name="T73" fmla="*/ 21 h 91"/>
              <a:gd name="T74" fmla="*/ 76 w 95"/>
              <a:gd name="T75" fmla="*/ 8 h 91"/>
              <a:gd name="T76" fmla="*/ 88 w 95"/>
              <a:gd name="T77" fmla="*/ 10 h 91"/>
              <a:gd name="T78" fmla="*/ 35 w 95"/>
              <a:gd name="T79" fmla="*/ 57 h 91"/>
              <a:gd name="T80" fmla="*/ 37 w 95"/>
              <a:gd name="T81" fmla="*/ 64 h 91"/>
              <a:gd name="T82" fmla="*/ 45 w 95"/>
              <a:gd name="T83" fmla="*/ 38 h 91"/>
              <a:gd name="T84" fmla="*/ 51 w 95"/>
              <a:gd name="T85"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91">
                <a:moveTo>
                  <a:pt x="81" y="3"/>
                </a:moveTo>
                <a:cubicBezTo>
                  <a:pt x="78" y="5"/>
                  <a:pt x="77" y="5"/>
                  <a:pt x="75" y="7"/>
                </a:cubicBezTo>
                <a:cubicBezTo>
                  <a:pt x="73" y="10"/>
                  <a:pt x="71" y="12"/>
                  <a:pt x="70" y="14"/>
                </a:cubicBezTo>
                <a:cubicBezTo>
                  <a:pt x="68" y="16"/>
                  <a:pt x="67" y="18"/>
                  <a:pt x="67" y="20"/>
                </a:cubicBezTo>
                <a:cubicBezTo>
                  <a:pt x="62" y="16"/>
                  <a:pt x="55" y="13"/>
                  <a:pt x="50" y="13"/>
                </a:cubicBezTo>
                <a:cubicBezTo>
                  <a:pt x="45" y="13"/>
                  <a:pt x="37" y="17"/>
                  <a:pt x="33" y="21"/>
                </a:cubicBezTo>
                <a:cubicBezTo>
                  <a:pt x="5" y="49"/>
                  <a:pt x="5" y="49"/>
                  <a:pt x="5" y="49"/>
                </a:cubicBezTo>
                <a:cubicBezTo>
                  <a:pt x="0" y="54"/>
                  <a:pt x="0" y="61"/>
                  <a:pt x="5" y="66"/>
                </a:cubicBezTo>
                <a:cubicBezTo>
                  <a:pt x="25" y="86"/>
                  <a:pt x="25" y="86"/>
                  <a:pt x="25" y="86"/>
                </a:cubicBezTo>
                <a:cubicBezTo>
                  <a:pt x="30" y="91"/>
                  <a:pt x="37" y="91"/>
                  <a:pt x="42" y="86"/>
                </a:cubicBezTo>
                <a:cubicBezTo>
                  <a:pt x="69" y="58"/>
                  <a:pt x="69" y="58"/>
                  <a:pt x="69" y="58"/>
                </a:cubicBezTo>
                <a:cubicBezTo>
                  <a:pt x="74" y="54"/>
                  <a:pt x="78" y="46"/>
                  <a:pt x="78" y="41"/>
                </a:cubicBezTo>
                <a:cubicBezTo>
                  <a:pt x="78" y="36"/>
                  <a:pt x="74" y="28"/>
                  <a:pt x="70" y="23"/>
                </a:cubicBezTo>
                <a:cubicBezTo>
                  <a:pt x="69" y="23"/>
                  <a:pt x="69" y="23"/>
                  <a:pt x="69" y="23"/>
                </a:cubicBezTo>
                <a:cubicBezTo>
                  <a:pt x="76" y="21"/>
                  <a:pt x="82" y="18"/>
                  <a:pt x="87" y="13"/>
                </a:cubicBezTo>
                <a:cubicBezTo>
                  <a:pt x="87" y="13"/>
                  <a:pt x="87" y="13"/>
                  <a:pt x="87" y="13"/>
                </a:cubicBezTo>
                <a:cubicBezTo>
                  <a:pt x="88" y="12"/>
                  <a:pt x="89" y="11"/>
                  <a:pt x="90" y="10"/>
                </a:cubicBezTo>
                <a:cubicBezTo>
                  <a:pt x="95" y="3"/>
                  <a:pt x="86" y="1"/>
                  <a:pt x="81" y="3"/>
                </a:cubicBezTo>
                <a:close/>
                <a:moveTo>
                  <a:pt x="29" y="75"/>
                </a:moveTo>
                <a:cubicBezTo>
                  <a:pt x="27" y="76"/>
                  <a:pt x="27" y="76"/>
                  <a:pt x="27" y="76"/>
                </a:cubicBezTo>
                <a:cubicBezTo>
                  <a:pt x="26" y="76"/>
                  <a:pt x="24" y="76"/>
                  <a:pt x="24" y="75"/>
                </a:cubicBezTo>
                <a:cubicBezTo>
                  <a:pt x="25" y="75"/>
                  <a:pt x="26" y="74"/>
                  <a:pt x="27" y="73"/>
                </a:cubicBezTo>
                <a:cubicBezTo>
                  <a:pt x="29" y="72"/>
                  <a:pt x="28" y="70"/>
                  <a:pt x="28" y="70"/>
                </a:cubicBezTo>
                <a:cubicBezTo>
                  <a:pt x="27" y="69"/>
                  <a:pt x="26" y="69"/>
                  <a:pt x="24" y="70"/>
                </a:cubicBezTo>
                <a:cubicBezTo>
                  <a:pt x="21" y="71"/>
                  <a:pt x="19" y="71"/>
                  <a:pt x="18" y="69"/>
                </a:cubicBezTo>
                <a:cubicBezTo>
                  <a:pt x="16" y="68"/>
                  <a:pt x="16" y="65"/>
                  <a:pt x="18" y="63"/>
                </a:cubicBezTo>
                <a:cubicBezTo>
                  <a:pt x="19" y="61"/>
                  <a:pt x="21" y="61"/>
                  <a:pt x="22" y="61"/>
                </a:cubicBezTo>
                <a:cubicBezTo>
                  <a:pt x="22" y="62"/>
                  <a:pt x="22" y="63"/>
                  <a:pt x="21" y="63"/>
                </a:cubicBezTo>
                <a:cubicBezTo>
                  <a:pt x="21" y="63"/>
                  <a:pt x="21" y="63"/>
                  <a:pt x="20" y="64"/>
                </a:cubicBezTo>
                <a:cubicBezTo>
                  <a:pt x="19" y="65"/>
                  <a:pt x="19" y="66"/>
                  <a:pt x="19" y="67"/>
                </a:cubicBezTo>
                <a:cubicBezTo>
                  <a:pt x="20" y="68"/>
                  <a:pt x="21" y="68"/>
                  <a:pt x="23" y="67"/>
                </a:cubicBezTo>
                <a:cubicBezTo>
                  <a:pt x="26" y="66"/>
                  <a:pt x="28" y="66"/>
                  <a:pt x="29" y="67"/>
                </a:cubicBezTo>
                <a:cubicBezTo>
                  <a:pt x="31" y="69"/>
                  <a:pt x="31" y="72"/>
                  <a:pt x="29" y="75"/>
                </a:cubicBezTo>
                <a:close/>
                <a:moveTo>
                  <a:pt x="40" y="61"/>
                </a:moveTo>
                <a:cubicBezTo>
                  <a:pt x="40" y="61"/>
                  <a:pt x="39" y="61"/>
                  <a:pt x="39" y="61"/>
                </a:cubicBezTo>
                <a:cubicBezTo>
                  <a:pt x="39" y="61"/>
                  <a:pt x="39" y="62"/>
                  <a:pt x="39" y="64"/>
                </a:cubicBezTo>
                <a:cubicBezTo>
                  <a:pt x="39" y="64"/>
                  <a:pt x="39" y="64"/>
                  <a:pt x="37" y="66"/>
                </a:cubicBezTo>
                <a:cubicBezTo>
                  <a:pt x="35" y="68"/>
                  <a:pt x="33" y="68"/>
                  <a:pt x="31" y="66"/>
                </a:cubicBezTo>
                <a:cubicBezTo>
                  <a:pt x="29" y="63"/>
                  <a:pt x="29" y="60"/>
                  <a:pt x="34" y="56"/>
                </a:cubicBezTo>
                <a:cubicBezTo>
                  <a:pt x="33" y="55"/>
                  <a:pt x="32" y="54"/>
                  <a:pt x="31" y="53"/>
                </a:cubicBezTo>
                <a:cubicBezTo>
                  <a:pt x="31" y="53"/>
                  <a:pt x="31" y="53"/>
                  <a:pt x="28" y="55"/>
                </a:cubicBezTo>
                <a:cubicBezTo>
                  <a:pt x="27" y="56"/>
                  <a:pt x="27" y="58"/>
                  <a:pt x="26" y="59"/>
                </a:cubicBezTo>
                <a:cubicBezTo>
                  <a:pt x="25" y="58"/>
                  <a:pt x="25" y="57"/>
                  <a:pt x="26" y="55"/>
                </a:cubicBezTo>
                <a:cubicBezTo>
                  <a:pt x="26" y="55"/>
                  <a:pt x="26" y="55"/>
                  <a:pt x="27" y="54"/>
                </a:cubicBezTo>
                <a:cubicBezTo>
                  <a:pt x="31" y="50"/>
                  <a:pt x="31" y="50"/>
                  <a:pt x="31" y="50"/>
                </a:cubicBezTo>
                <a:cubicBezTo>
                  <a:pt x="33" y="52"/>
                  <a:pt x="38" y="56"/>
                  <a:pt x="40" y="58"/>
                </a:cubicBezTo>
                <a:cubicBezTo>
                  <a:pt x="41" y="59"/>
                  <a:pt x="42" y="60"/>
                  <a:pt x="43" y="60"/>
                </a:cubicBezTo>
                <a:cubicBezTo>
                  <a:pt x="42" y="61"/>
                  <a:pt x="40" y="62"/>
                  <a:pt x="40" y="61"/>
                </a:cubicBezTo>
                <a:close/>
                <a:moveTo>
                  <a:pt x="46" y="56"/>
                </a:moveTo>
                <a:cubicBezTo>
                  <a:pt x="46" y="57"/>
                  <a:pt x="42" y="54"/>
                  <a:pt x="38" y="49"/>
                </a:cubicBezTo>
                <a:cubicBezTo>
                  <a:pt x="33" y="45"/>
                  <a:pt x="30" y="41"/>
                  <a:pt x="31" y="41"/>
                </a:cubicBezTo>
                <a:cubicBezTo>
                  <a:pt x="31" y="40"/>
                  <a:pt x="35" y="43"/>
                  <a:pt x="40" y="47"/>
                </a:cubicBezTo>
                <a:cubicBezTo>
                  <a:pt x="44" y="52"/>
                  <a:pt x="47" y="56"/>
                  <a:pt x="46" y="56"/>
                </a:cubicBezTo>
                <a:close/>
                <a:moveTo>
                  <a:pt x="57" y="46"/>
                </a:moveTo>
                <a:cubicBezTo>
                  <a:pt x="57" y="46"/>
                  <a:pt x="57" y="46"/>
                  <a:pt x="55" y="48"/>
                </a:cubicBezTo>
                <a:cubicBezTo>
                  <a:pt x="52" y="51"/>
                  <a:pt x="48" y="51"/>
                  <a:pt x="45" y="48"/>
                </a:cubicBezTo>
                <a:cubicBezTo>
                  <a:pt x="42" y="44"/>
                  <a:pt x="41" y="40"/>
                  <a:pt x="44" y="37"/>
                </a:cubicBezTo>
                <a:cubicBezTo>
                  <a:pt x="48" y="33"/>
                  <a:pt x="52" y="35"/>
                  <a:pt x="53" y="37"/>
                </a:cubicBezTo>
                <a:cubicBezTo>
                  <a:pt x="54" y="38"/>
                  <a:pt x="54" y="38"/>
                  <a:pt x="54" y="38"/>
                </a:cubicBezTo>
                <a:cubicBezTo>
                  <a:pt x="54" y="38"/>
                  <a:pt x="51" y="42"/>
                  <a:pt x="47" y="46"/>
                </a:cubicBezTo>
                <a:cubicBezTo>
                  <a:pt x="49" y="49"/>
                  <a:pt x="52" y="48"/>
                  <a:pt x="54" y="46"/>
                </a:cubicBezTo>
                <a:cubicBezTo>
                  <a:pt x="56" y="45"/>
                  <a:pt x="56" y="44"/>
                  <a:pt x="57" y="42"/>
                </a:cubicBezTo>
                <a:cubicBezTo>
                  <a:pt x="58" y="43"/>
                  <a:pt x="58" y="45"/>
                  <a:pt x="57" y="46"/>
                </a:cubicBezTo>
                <a:close/>
                <a:moveTo>
                  <a:pt x="63" y="35"/>
                </a:moveTo>
                <a:cubicBezTo>
                  <a:pt x="61" y="37"/>
                  <a:pt x="58" y="37"/>
                  <a:pt x="56" y="35"/>
                </a:cubicBezTo>
                <a:cubicBezTo>
                  <a:pt x="54" y="33"/>
                  <a:pt x="54" y="30"/>
                  <a:pt x="56" y="28"/>
                </a:cubicBezTo>
                <a:cubicBezTo>
                  <a:pt x="58" y="26"/>
                  <a:pt x="61" y="26"/>
                  <a:pt x="63" y="28"/>
                </a:cubicBezTo>
                <a:cubicBezTo>
                  <a:pt x="65" y="30"/>
                  <a:pt x="65" y="33"/>
                  <a:pt x="63" y="35"/>
                </a:cubicBezTo>
                <a:close/>
                <a:moveTo>
                  <a:pt x="88" y="10"/>
                </a:moveTo>
                <a:cubicBezTo>
                  <a:pt x="87" y="12"/>
                  <a:pt x="87" y="11"/>
                  <a:pt x="87" y="12"/>
                </a:cubicBezTo>
                <a:cubicBezTo>
                  <a:pt x="86" y="13"/>
                  <a:pt x="86" y="13"/>
                  <a:pt x="86" y="13"/>
                </a:cubicBezTo>
                <a:cubicBezTo>
                  <a:pt x="82" y="17"/>
                  <a:pt x="75" y="20"/>
                  <a:pt x="69" y="22"/>
                </a:cubicBezTo>
                <a:cubicBezTo>
                  <a:pt x="68" y="21"/>
                  <a:pt x="68" y="21"/>
                  <a:pt x="68" y="21"/>
                </a:cubicBezTo>
                <a:cubicBezTo>
                  <a:pt x="67" y="21"/>
                  <a:pt x="67" y="21"/>
                  <a:pt x="67" y="21"/>
                </a:cubicBezTo>
                <a:cubicBezTo>
                  <a:pt x="68" y="19"/>
                  <a:pt x="69" y="17"/>
                  <a:pt x="70" y="14"/>
                </a:cubicBezTo>
                <a:cubicBezTo>
                  <a:pt x="71" y="13"/>
                  <a:pt x="73" y="10"/>
                  <a:pt x="76" y="8"/>
                </a:cubicBezTo>
                <a:cubicBezTo>
                  <a:pt x="78" y="6"/>
                  <a:pt x="78" y="5"/>
                  <a:pt x="81" y="4"/>
                </a:cubicBezTo>
                <a:cubicBezTo>
                  <a:pt x="89" y="0"/>
                  <a:pt x="93" y="5"/>
                  <a:pt x="88" y="10"/>
                </a:cubicBezTo>
                <a:close/>
                <a:moveTo>
                  <a:pt x="37" y="59"/>
                </a:moveTo>
                <a:cubicBezTo>
                  <a:pt x="37" y="59"/>
                  <a:pt x="36" y="58"/>
                  <a:pt x="35" y="57"/>
                </a:cubicBezTo>
                <a:cubicBezTo>
                  <a:pt x="33" y="59"/>
                  <a:pt x="31" y="62"/>
                  <a:pt x="33" y="64"/>
                </a:cubicBezTo>
                <a:cubicBezTo>
                  <a:pt x="34" y="65"/>
                  <a:pt x="36" y="65"/>
                  <a:pt x="37" y="64"/>
                </a:cubicBezTo>
                <a:cubicBezTo>
                  <a:pt x="38" y="62"/>
                  <a:pt x="38" y="61"/>
                  <a:pt x="37" y="59"/>
                </a:cubicBezTo>
                <a:close/>
                <a:moveTo>
                  <a:pt x="45" y="38"/>
                </a:moveTo>
                <a:cubicBezTo>
                  <a:pt x="43" y="40"/>
                  <a:pt x="43" y="40"/>
                  <a:pt x="43" y="40"/>
                </a:cubicBezTo>
                <a:cubicBezTo>
                  <a:pt x="44" y="43"/>
                  <a:pt x="48" y="42"/>
                  <a:pt x="51" y="39"/>
                </a:cubicBezTo>
                <a:cubicBezTo>
                  <a:pt x="50" y="38"/>
                  <a:pt x="47" y="36"/>
                  <a:pt x="45" y="3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66" name="Freeform 57"/>
          <p:cNvSpPr>
            <a:spLocks noEditPoints="1"/>
          </p:cNvSpPr>
          <p:nvPr/>
        </p:nvSpPr>
        <p:spPr bwMode="auto">
          <a:xfrm>
            <a:off x="10624039" y="4224484"/>
            <a:ext cx="809625" cy="811213"/>
          </a:xfrm>
          <a:custGeom>
            <a:avLst/>
            <a:gdLst>
              <a:gd name="T0" fmla="*/ 46 w 93"/>
              <a:gd name="T1" fmla="*/ 0 h 93"/>
              <a:gd name="T2" fmla="*/ 0 w 93"/>
              <a:gd name="T3" fmla="*/ 47 h 93"/>
              <a:gd name="T4" fmla="*/ 46 w 93"/>
              <a:gd name="T5" fmla="*/ 93 h 93"/>
              <a:gd name="T6" fmla="*/ 93 w 93"/>
              <a:gd name="T7" fmla="*/ 47 h 93"/>
              <a:gd name="T8" fmla="*/ 46 w 93"/>
              <a:gd name="T9" fmla="*/ 0 h 93"/>
              <a:gd name="T10" fmla="*/ 46 w 93"/>
              <a:gd name="T11" fmla="*/ 88 h 93"/>
              <a:gd name="T12" fmla="*/ 5 w 93"/>
              <a:gd name="T13" fmla="*/ 47 h 93"/>
              <a:gd name="T14" fmla="*/ 45 w 93"/>
              <a:gd name="T15" fmla="*/ 6 h 93"/>
              <a:gd name="T16" fmla="*/ 43 w 93"/>
              <a:gd name="T17" fmla="*/ 10 h 93"/>
              <a:gd name="T18" fmla="*/ 42 w 93"/>
              <a:gd name="T19" fmla="*/ 12 h 93"/>
              <a:gd name="T20" fmla="*/ 38 w 93"/>
              <a:gd name="T21" fmla="*/ 19 h 93"/>
              <a:gd name="T22" fmla="*/ 43 w 93"/>
              <a:gd name="T23" fmla="*/ 19 h 93"/>
              <a:gd name="T24" fmla="*/ 43 w 93"/>
              <a:gd name="T25" fmla="*/ 45 h 93"/>
              <a:gd name="T26" fmla="*/ 40 w 93"/>
              <a:gd name="T27" fmla="*/ 50 h 93"/>
              <a:gd name="T28" fmla="*/ 45 w 93"/>
              <a:gd name="T29" fmla="*/ 55 h 93"/>
              <a:gd name="T30" fmla="*/ 50 w 93"/>
              <a:gd name="T31" fmla="*/ 52 h 93"/>
              <a:gd name="T32" fmla="*/ 76 w 93"/>
              <a:gd name="T33" fmla="*/ 52 h 93"/>
              <a:gd name="T34" fmla="*/ 76 w 93"/>
              <a:gd name="T35" fmla="*/ 58 h 93"/>
              <a:gd name="T36" fmla="*/ 83 w 93"/>
              <a:gd name="T37" fmla="*/ 54 h 93"/>
              <a:gd name="T38" fmla="*/ 87 w 93"/>
              <a:gd name="T39" fmla="*/ 51 h 93"/>
              <a:gd name="T40" fmla="*/ 46 w 93"/>
              <a:gd name="T41" fmla="*/ 88 h 93"/>
              <a:gd name="T42" fmla="*/ 85 w 93"/>
              <a:gd name="T43" fmla="*/ 47 h 93"/>
              <a:gd name="T44" fmla="*/ 83 w 93"/>
              <a:gd name="T45" fmla="*/ 46 h 93"/>
              <a:gd name="T46" fmla="*/ 76 w 93"/>
              <a:gd name="T47" fmla="*/ 42 h 93"/>
              <a:gd name="T48" fmla="*/ 76 w 93"/>
              <a:gd name="T49" fmla="*/ 47 h 93"/>
              <a:gd name="T50" fmla="*/ 50 w 93"/>
              <a:gd name="T51" fmla="*/ 47 h 93"/>
              <a:gd name="T52" fmla="*/ 48 w 93"/>
              <a:gd name="T53" fmla="*/ 46 h 93"/>
              <a:gd name="T54" fmla="*/ 48 w 93"/>
              <a:gd name="T55" fmla="*/ 19 h 93"/>
              <a:gd name="T56" fmla="*/ 53 w 93"/>
              <a:gd name="T57" fmla="*/ 19 h 93"/>
              <a:gd name="T58" fmla="*/ 49 w 93"/>
              <a:gd name="T59" fmla="*/ 12 h 93"/>
              <a:gd name="T60" fmla="*/ 46 w 93"/>
              <a:gd name="T61" fmla="*/ 6 h 93"/>
              <a:gd name="T62" fmla="*/ 46 w 93"/>
              <a:gd name="T63" fmla="*/ 6 h 93"/>
              <a:gd name="T64" fmla="*/ 87 w 93"/>
              <a:gd name="T65" fmla="*/ 47 h 93"/>
              <a:gd name="T66" fmla="*/ 87 w 93"/>
              <a:gd name="T67" fmla="*/ 48 h 93"/>
              <a:gd name="T68" fmla="*/ 85 w 93"/>
              <a:gd name="T69" fmla="*/ 47 h 93"/>
              <a:gd name="T70" fmla="*/ 45 w 93"/>
              <a:gd name="T71" fmla="*/ 76 h 93"/>
              <a:gd name="T72" fmla="*/ 40 w 93"/>
              <a:gd name="T73" fmla="*/ 81 h 93"/>
              <a:gd name="T74" fmla="*/ 45 w 93"/>
              <a:gd name="T75" fmla="*/ 86 h 93"/>
              <a:gd name="T76" fmla="*/ 51 w 93"/>
              <a:gd name="T77" fmla="*/ 81 h 93"/>
              <a:gd name="T78" fmla="*/ 45 w 93"/>
              <a:gd name="T79" fmla="*/ 76 h 93"/>
              <a:gd name="T80" fmla="*/ 14 w 93"/>
              <a:gd name="T81" fmla="*/ 45 h 93"/>
              <a:gd name="T82" fmla="*/ 9 w 93"/>
              <a:gd name="T83" fmla="*/ 50 h 93"/>
              <a:gd name="T84" fmla="*/ 14 w 93"/>
              <a:gd name="T85" fmla="*/ 55 h 93"/>
              <a:gd name="T86" fmla="*/ 19 w 93"/>
              <a:gd name="T87" fmla="*/ 50 h 93"/>
              <a:gd name="T88" fmla="*/ 14 w 93"/>
              <a:gd name="T89"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 h="93">
                <a:moveTo>
                  <a:pt x="46" y="0"/>
                </a:moveTo>
                <a:cubicBezTo>
                  <a:pt x="21" y="0"/>
                  <a:pt x="0" y="21"/>
                  <a:pt x="0" y="47"/>
                </a:cubicBezTo>
                <a:cubicBezTo>
                  <a:pt x="0" y="73"/>
                  <a:pt x="21" y="93"/>
                  <a:pt x="46" y="93"/>
                </a:cubicBezTo>
                <a:cubicBezTo>
                  <a:pt x="72" y="93"/>
                  <a:pt x="93" y="73"/>
                  <a:pt x="93" y="47"/>
                </a:cubicBezTo>
                <a:cubicBezTo>
                  <a:pt x="93" y="21"/>
                  <a:pt x="72" y="0"/>
                  <a:pt x="46" y="0"/>
                </a:cubicBezTo>
                <a:close/>
                <a:moveTo>
                  <a:pt x="46" y="88"/>
                </a:moveTo>
                <a:cubicBezTo>
                  <a:pt x="24" y="88"/>
                  <a:pt x="6" y="70"/>
                  <a:pt x="5" y="47"/>
                </a:cubicBezTo>
                <a:cubicBezTo>
                  <a:pt x="6" y="25"/>
                  <a:pt x="23" y="7"/>
                  <a:pt x="45" y="6"/>
                </a:cubicBezTo>
                <a:cubicBezTo>
                  <a:pt x="43" y="10"/>
                  <a:pt x="43" y="10"/>
                  <a:pt x="43" y="10"/>
                </a:cubicBezTo>
                <a:cubicBezTo>
                  <a:pt x="42" y="12"/>
                  <a:pt x="42" y="12"/>
                  <a:pt x="42" y="12"/>
                </a:cubicBezTo>
                <a:cubicBezTo>
                  <a:pt x="38" y="19"/>
                  <a:pt x="38" y="19"/>
                  <a:pt x="38" y="19"/>
                </a:cubicBezTo>
                <a:cubicBezTo>
                  <a:pt x="43" y="19"/>
                  <a:pt x="43" y="19"/>
                  <a:pt x="43" y="19"/>
                </a:cubicBezTo>
                <a:cubicBezTo>
                  <a:pt x="43" y="45"/>
                  <a:pt x="43" y="45"/>
                  <a:pt x="43" y="45"/>
                </a:cubicBezTo>
                <a:cubicBezTo>
                  <a:pt x="41" y="46"/>
                  <a:pt x="40" y="48"/>
                  <a:pt x="40" y="50"/>
                </a:cubicBezTo>
                <a:cubicBezTo>
                  <a:pt x="40" y="53"/>
                  <a:pt x="42" y="55"/>
                  <a:pt x="45" y="55"/>
                </a:cubicBezTo>
                <a:cubicBezTo>
                  <a:pt x="47" y="55"/>
                  <a:pt x="49" y="54"/>
                  <a:pt x="50" y="52"/>
                </a:cubicBezTo>
                <a:cubicBezTo>
                  <a:pt x="76" y="52"/>
                  <a:pt x="76" y="52"/>
                  <a:pt x="76" y="52"/>
                </a:cubicBezTo>
                <a:cubicBezTo>
                  <a:pt x="76" y="58"/>
                  <a:pt x="76" y="58"/>
                  <a:pt x="76" y="58"/>
                </a:cubicBezTo>
                <a:cubicBezTo>
                  <a:pt x="83" y="54"/>
                  <a:pt x="83" y="54"/>
                  <a:pt x="83" y="54"/>
                </a:cubicBezTo>
                <a:cubicBezTo>
                  <a:pt x="87" y="51"/>
                  <a:pt x="87" y="51"/>
                  <a:pt x="87" y="51"/>
                </a:cubicBezTo>
                <a:cubicBezTo>
                  <a:pt x="85" y="72"/>
                  <a:pt x="68" y="88"/>
                  <a:pt x="46" y="88"/>
                </a:cubicBezTo>
                <a:close/>
                <a:moveTo>
                  <a:pt x="85" y="47"/>
                </a:moveTo>
                <a:cubicBezTo>
                  <a:pt x="83" y="46"/>
                  <a:pt x="83" y="46"/>
                  <a:pt x="83" y="46"/>
                </a:cubicBezTo>
                <a:cubicBezTo>
                  <a:pt x="76" y="42"/>
                  <a:pt x="76" y="42"/>
                  <a:pt x="76" y="42"/>
                </a:cubicBezTo>
                <a:cubicBezTo>
                  <a:pt x="76" y="47"/>
                  <a:pt x="76" y="47"/>
                  <a:pt x="76" y="47"/>
                </a:cubicBezTo>
                <a:cubicBezTo>
                  <a:pt x="50" y="47"/>
                  <a:pt x="50" y="47"/>
                  <a:pt x="50" y="47"/>
                </a:cubicBezTo>
                <a:cubicBezTo>
                  <a:pt x="49" y="46"/>
                  <a:pt x="49" y="46"/>
                  <a:pt x="48" y="46"/>
                </a:cubicBezTo>
                <a:cubicBezTo>
                  <a:pt x="48" y="19"/>
                  <a:pt x="48" y="19"/>
                  <a:pt x="48" y="19"/>
                </a:cubicBezTo>
                <a:cubicBezTo>
                  <a:pt x="53" y="19"/>
                  <a:pt x="53" y="19"/>
                  <a:pt x="53" y="19"/>
                </a:cubicBezTo>
                <a:cubicBezTo>
                  <a:pt x="49" y="12"/>
                  <a:pt x="49" y="12"/>
                  <a:pt x="49" y="12"/>
                </a:cubicBezTo>
                <a:cubicBezTo>
                  <a:pt x="46" y="6"/>
                  <a:pt x="46" y="6"/>
                  <a:pt x="46" y="6"/>
                </a:cubicBezTo>
                <a:cubicBezTo>
                  <a:pt x="46" y="6"/>
                  <a:pt x="46" y="6"/>
                  <a:pt x="46" y="6"/>
                </a:cubicBezTo>
                <a:cubicBezTo>
                  <a:pt x="69" y="6"/>
                  <a:pt x="87" y="24"/>
                  <a:pt x="87" y="47"/>
                </a:cubicBezTo>
                <a:cubicBezTo>
                  <a:pt x="87" y="47"/>
                  <a:pt x="87" y="48"/>
                  <a:pt x="87" y="48"/>
                </a:cubicBezTo>
                <a:lnTo>
                  <a:pt x="85" y="47"/>
                </a:lnTo>
                <a:close/>
                <a:moveTo>
                  <a:pt x="45" y="76"/>
                </a:moveTo>
                <a:cubicBezTo>
                  <a:pt x="43" y="76"/>
                  <a:pt x="40" y="78"/>
                  <a:pt x="40" y="81"/>
                </a:cubicBezTo>
                <a:cubicBezTo>
                  <a:pt x="40" y="84"/>
                  <a:pt x="43" y="86"/>
                  <a:pt x="45" y="86"/>
                </a:cubicBezTo>
                <a:cubicBezTo>
                  <a:pt x="48" y="86"/>
                  <a:pt x="51" y="84"/>
                  <a:pt x="51" y="81"/>
                </a:cubicBezTo>
                <a:cubicBezTo>
                  <a:pt x="51" y="78"/>
                  <a:pt x="48" y="76"/>
                  <a:pt x="45" y="76"/>
                </a:cubicBezTo>
                <a:close/>
                <a:moveTo>
                  <a:pt x="14" y="45"/>
                </a:moveTo>
                <a:cubicBezTo>
                  <a:pt x="11" y="45"/>
                  <a:pt x="9" y="47"/>
                  <a:pt x="9" y="50"/>
                </a:cubicBezTo>
                <a:cubicBezTo>
                  <a:pt x="9" y="53"/>
                  <a:pt x="11" y="55"/>
                  <a:pt x="14" y="55"/>
                </a:cubicBezTo>
                <a:cubicBezTo>
                  <a:pt x="17" y="55"/>
                  <a:pt x="19" y="53"/>
                  <a:pt x="19" y="50"/>
                </a:cubicBezTo>
                <a:cubicBezTo>
                  <a:pt x="19" y="47"/>
                  <a:pt x="17" y="45"/>
                  <a:pt x="14" y="4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67" name="Freeform 58"/>
          <p:cNvSpPr/>
          <p:nvPr/>
        </p:nvSpPr>
        <p:spPr bwMode="auto">
          <a:xfrm>
            <a:off x="5229713" y="4321323"/>
            <a:ext cx="635000" cy="627063"/>
          </a:xfrm>
          <a:custGeom>
            <a:avLst/>
            <a:gdLst>
              <a:gd name="T0" fmla="*/ 64 w 73"/>
              <a:gd name="T1" fmla="*/ 0 h 72"/>
              <a:gd name="T2" fmla="*/ 58 w 73"/>
              <a:gd name="T3" fmla="*/ 0 h 72"/>
              <a:gd name="T4" fmla="*/ 58 w 73"/>
              <a:gd name="T5" fmla="*/ 1 h 72"/>
              <a:gd name="T6" fmla="*/ 37 w 73"/>
              <a:gd name="T7" fmla="*/ 18 h 72"/>
              <a:gd name="T8" fmla="*/ 15 w 73"/>
              <a:gd name="T9" fmla="*/ 1 h 72"/>
              <a:gd name="T10" fmla="*/ 15 w 73"/>
              <a:gd name="T11" fmla="*/ 0 h 72"/>
              <a:gd name="T12" fmla="*/ 9 w 73"/>
              <a:gd name="T13" fmla="*/ 0 h 72"/>
              <a:gd name="T14" fmla="*/ 0 w 73"/>
              <a:gd name="T15" fmla="*/ 9 h 72"/>
              <a:gd name="T16" fmla="*/ 0 w 73"/>
              <a:gd name="T17" fmla="*/ 17 h 72"/>
              <a:gd name="T18" fmla="*/ 1 w 73"/>
              <a:gd name="T19" fmla="*/ 17 h 72"/>
              <a:gd name="T20" fmla="*/ 19 w 73"/>
              <a:gd name="T21" fmla="*/ 38 h 72"/>
              <a:gd name="T22" fmla="*/ 1 w 73"/>
              <a:gd name="T23" fmla="*/ 59 h 72"/>
              <a:gd name="T24" fmla="*/ 0 w 73"/>
              <a:gd name="T25" fmla="*/ 59 h 72"/>
              <a:gd name="T26" fmla="*/ 0 w 73"/>
              <a:gd name="T27" fmla="*/ 63 h 72"/>
              <a:gd name="T28" fmla="*/ 9 w 73"/>
              <a:gd name="T29" fmla="*/ 72 h 72"/>
              <a:gd name="T30" fmla="*/ 64 w 73"/>
              <a:gd name="T31" fmla="*/ 72 h 72"/>
              <a:gd name="T32" fmla="*/ 73 w 73"/>
              <a:gd name="T33" fmla="*/ 63 h 72"/>
              <a:gd name="T34" fmla="*/ 73 w 73"/>
              <a:gd name="T35" fmla="*/ 58 h 72"/>
              <a:gd name="T36" fmla="*/ 73 w 73"/>
              <a:gd name="T37" fmla="*/ 58 h 72"/>
              <a:gd name="T38" fmla="*/ 53 w 73"/>
              <a:gd name="T39" fmla="*/ 36 h 72"/>
              <a:gd name="T40" fmla="*/ 73 w 73"/>
              <a:gd name="T41" fmla="*/ 14 h 72"/>
              <a:gd name="T42" fmla="*/ 73 w 73"/>
              <a:gd name="T43" fmla="*/ 14 h 72"/>
              <a:gd name="T44" fmla="*/ 73 w 73"/>
              <a:gd name="T45" fmla="*/ 13 h 72"/>
              <a:gd name="T46" fmla="*/ 73 w 73"/>
              <a:gd name="T47" fmla="*/ 9 h 72"/>
              <a:gd name="T48" fmla="*/ 64 w 73"/>
              <a:gd name="T4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72">
                <a:moveTo>
                  <a:pt x="64" y="0"/>
                </a:moveTo>
                <a:cubicBezTo>
                  <a:pt x="58" y="0"/>
                  <a:pt x="58" y="0"/>
                  <a:pt x="58" y="0"/>
                </a:cubicBezTo>
                <a:cubicBezTo>
                  <a:pt x="58" y="1"/>
                  <a:pt x="58" y="1"/>
                  <a:pt x="58" y="1"/>
                </a:cubicBezTo>
                <a:cubicBezTo>
                  <a:pt x="57" y="11"/>
                  <a:pt x="48" y="18"/>
                  <a:pt x="37" y="18"/>
                </a:cubicBezTo>
                <a:cubicBezTo>
                  <a:pt x="26" y="18"/>
                  <a:pt x="17" y="11"/>
                  <a:pt x="15" y="1"/>
                </a:cubicBezTo>
                <a:cubicBezTo>
                  <a:pt x="15" y="0"/>
                  <a:pt x="15" y="0"/>
                  <a:pt x="15" y="0"/>
                </a:cubicBezTo>
                <a:cubicBezTo>
                  <a:pt x="9" y="0"/>
                  <a:pt x="9" y="0"/>
                  <a:pt x="9" y="0"/>
                </a:cubicBezTo>
                <a:cubicBezTo>
                  <a:pt x="4" y="0"/>
                  <a:pt x="0" y="4"/>
                  <a:pt x="0" y="9"/>
                </a:cubicBezTo>
                <a:cubicBezTo>
                  <a:pt x="0" y="17"/>
                  <a:pt x="0" y="17"/>
                  <a:pt x="0" y="17"/>
                </a:cubicBezTo>
                <a:cubicBezTo>
                  <a:pt x="1" y="17"/>
                  <a:pt x="1" y="17"/>
                  <a:pt x="1" y="17"/>
                </a:cubicBezTo>
                <a:cubicBezTo>
                  <a:pt x="11" y="18"/>
                  <a:pt x="19" y="27"/>
                  <a:pt x="19" y="38"/>
                </a:cubicBezTo>
                <a:cubicBezTo>
                  <a:pt x="19" y="49"/>
                  <a:pt x="11" y="58"/>
                  <a:pt x="1" y="59"/>
                </a:cubicBezTo>
                <a:cubicBezTo>
                  <a:pt x="0" y="59"/>
                  <a:pt x="0" y="59"/>
                  <a:pt x="0" y="59"/>
                </a:cubicBezTo>
                <a:cubicBezTo>
                  <a:pt x="0" y="63"/>
                  <a:pt x="0" y="63"/>
                  <a:pt x="0" y="63"/>
                </a:cubicBezTo>
                <a:cubicBezTo>
                  <a:pt x="0" y="68"/>
                  <a:pt x="4" y="72"/>
                  <a:pt x="9" y="72"/>
                </a:cubicBezTo>
                <a:cubicBezTo>
                  <a:pt x="64" y="72"/>
                  <a:pt x="64" y="72"/>
                  <a:pt x="64" y="72"/>
                </a:cubicBezTo>
                <a:cubicBezTo>
                  <a:pt x="69" y="72"/>
                  <a:pt x="73" y="68"/>
                  <a:pt x="73" y="63"/>
                </a:cubicBezTo>
                <a:cubicBezTo>
                  <a:pt x="73" y="58"/>
                  <a:pt x="73" y="58"/>
                  <a:pt x="73" y="58"/>
                </a:cubicBezTo>
                <a:cubicBezTo>
                  <a:pt x="73" y="58"/>
                  <a:pt x="73" y="58"/>
                  <a:pt x="73" y="58"/>
                </a:cubicBezTo>
                <a:cubicBezTo>
                  <a:pt x="62" y="57"/>
                  <a:pt x="53" y="47"/>
                  <a:pt x="53" y="36"/>
                </a:cubicBezTo>
                <a:cubicBezTo>
                  <a:pt x="53" y="24"/>
                  <a:pt x="62" y="15"/>
                  <a:pt x="73" y="14"/>
                </a:cubicBezTo>
                <a:cubicBezTo>
                  <a:pt x="73" y="14"/>
                  <a:pt x="73" y="14"/>
                  <a:pt x="73" y="14"/>
                </a:cubicBezTo>
                <a:cubicBezTo>
                  <a:pt x="73" y="13"/>
                  <a:pt x="73" y="13"/>
                  <a:pt x="73" y="13"/>
                </a:cubicBezTo>
                <a:cubicBezTo>
                  <a:pt x="73" y="9"/>
                  <a:pt x="73" y="9"/>
                  <a:pt x="73" y="9"/>
                </a:cubicBezTo>
                <a:cubicBezTo>
                  <a:pt x="73" y="4"/>
                  <a:pt x="69" y="0"/>
                  <a:pt x="64"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grpSp>
        <p:nvGrpSpPr>
          <p:cNvPr id="68" name="组合 67"/>
          <p:cNvGrpSpPr/>
          <p:nvPr/>
        </p:nvGrpSpPr>
        <p:grpSpPr>
          <a:xfrm>
            <a:off x="1010139" y="4303859"/>
            <a:ext cx="660400" cy="661988"/>
            <a:chOff x="939800" y="4008438"/>
            <a:chExt cx="660400" cy="661988"/>
          </a:xfrm>
          <a:solidFill>
            <a:schemeClr val="bg1">
              <a:lumMod val="50000"/>
            </a:schemeClr>
          </a:solidFill>
        </p:grpSpPr>
        <p:sp>
          <p:nvSpPr>
            <p:cNvPr id="69" name="Freeform 59"/>
            <p:cNvSpPr>
              <a:spLocks noEditPoints="1"/>
            </p:cNvSpPr>
            <p:nvPr/>
          </p:nvSpPr>
          <p:spPr bwMode="auto">
            <a:xfrm>
              <a:off x="939800" y="4008438"/>
              <a:ext cx="660400" cy="661988"/>
            </a:xfrm>
            <a:custGeom>
              <a:avLst/>
              <a:gdLst>
                <a:gd name="T0" fmla="*/ 0 w 76"/>
                <a:gd name="T1" fmla="*/ 38 h 76"/>
                <a:gd name="T2" fmla="*/ 38 w 76"/>
                <a:gd name="T3" fmla="*/ 0 h 76"/>
                <a:gd name="T4" fmla="*/ 76 w 76"/>
                <a:gd name="T5" fmla="*/ 38 h 76"/>
                <a:gd name="T6" fmla="*/ 38 w 76"/>
                <a:gd name="T7" fmla="*/ 76 h 76"/>
                <a:gd name="T8" fmla="*/ 0 w 76"/>
                <a:gd name="T9" fmla="*/ 38 h 76"/>
                <a:gd name="T10" fmla="*/ 5 w 76"/>
                <a:gd name="T11" fmla="*/ 38 h 76"/>
                <a:gd name="T12" fmla="*/ 38 w 76"/>
                <a:gd name="T13" fmla="*/ 71 h 76"/>
                <a:gd name="T14" fmla="*/ 72 w 76"/>
                <a:gd name="T15" fmla="*/ 38 h 76"/>
                <a:gd name="T16" fmla="*/ 38 w 76"/>
                <a:gd name="T17" fmla="*/ 4 h 76"/>
                <a:gd name="T18" fmla="*/ 5 w 76"/>
                <a:gd name="T1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0" y="38"/>
                  </a:moveTo>
                  <a:cubicBezTo>
                    <a:pt x="0" y="17"/>
                    <a:pt x="17" y="0"/>
                    <a:pt x="38" y="0"/>
                  </a:cubicBezTo>
                  <a:cubicBezTo>
                    <a:pt x="59" y="0"/>
                    <a:pt x="76" y="17"/>
                    <a:pt x="76" y="38"/>
                  </a:cubicBezTo>
                  <a:cubicBezTo>
                    <a:pt x="76" y="59"/>
                    <a:pt x="59" y="76"/>
                    <a:pt x="38" y="76"/>
                  </a:cubicBezTo>
                  <a:cubicBezTo>
                    <a:pt x="17" y="76"/>
                    <a:pt x="0" y="59"/>
                    <a:pt x="0" y="38"/>
                  </a:cubicBezTo>
                  <a:close/>
                  <a:moveTo>
                    <a:pt x="5" y="38"/>
                  </a:moveTo>
                  <a:cubicBezTo>
                    <a:pt x="5" y="56"/>
                    <a:pt x="20" y="71"/>
                    <a:pt x="38" y="71"/>
                  </a:cubicBezTo>
                  <a:cubicBezTo>
                    <a:pt x="57" y="71"/>
                    <a:pt x="72" y="56"/>
                    <a:pt x="72" y="38"/>
                  </a:cubicBezTo>
                  <a:cubicBezTo>
                    <a:pt x="72" y="19"/>
                    <a:pt x="57" y="4"/>
                    <a:pt x="38" y="4"/>
                  </a:cubicBezTo>
                  <a:cubicBezTo>
                    <a:pt x="20" y="4"/>
                    <a:pt x="5" y="19"/>
                    <a:pt x="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70" name="Freeform 60"/>
            <p:cNvSpPr/>
            <p:nvPr/>
          </p:nvSpPr>
          <p:spPr bwMode="auto">
            <a:xfrm>
              <a:off x="1130300" y="4078288"/>
              <a:ext cx="182563" cy="409575"/>
            </a:xfrm>
            <a:custGeom>
              <a:avLst/>
              <a:gdLst>
                <a:gd name="T0" fmla="*/ 18 w 21"/>
                <a:gd name="T1" fmla="*/ 26 h 47"/>
                <a:gd name="T2" fmla="*/ 18 w 21"/>
                <a:gd name="T3" fmla="*/ 2 h 47"/>
                <a:gd name="T4" fmla="*/ 16 w 21"/>
                <a:gd name="T5" fmla="*/ 0 h 47"/>
                <a:gd name="T6" fmla="*/ 14 w 21"/>
                <a:gd name="T7" fmla="*/ 2 h 47"/>
                <a:gd name="T8" fmla="*/ 14 w 21"/>
                <a:gd name="T9" fmla="*/ 26 h 47"/>
                <a:gd name="T10" fmla="*/ 11 w 21"/>
                <a:gd name="T11" fmla="*/ 30 h 47"/>
                <a:gd name="T12" fmla="*/ 12 w 21"/>
                <a:gd name="T13" fmla="*/ 32 h 47"/>
                <a:gd name="T14" fmla="*/ 1 w 21"/>
                <a:gd name="T15" fmla="*/ 43 h 47"/>
                <a:gd name="T16" fmla="*/ 1 w 21"/>
                <a:gd name="T17" fmla="*/ 46 h 47"/>
                <a:gd name="T18" fmla="*/ 3 w 21"/>
                <a:gd name="T19" fmla="*/ 47 h 47"/>
                <a:gd name="T20" fmla="*/ 4 w 21"/>
                <a:gd name="T21" fmla="*/ 46 h 47"/>
                <a:gd name="T22" fmla="*/ 15 w 21"/>
                <a:gd name="T23" fmla="*/ 34 h 47"/>
                <a:gd name="T24" fmla="*/ 16 w 21"/>
                <a:gd name="T25" fmla="*/ 35 h 47"/>
                <a:gd name="T26" fmla="*/ 21 w 21"/>
                <a:gd name="T27" fmla="*/ 30 h 47"/>
                <a:gd name="T28" fmla="*/ 18 w 21"/>
                <a:gd name="T29"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47">
                  <a:moveTo>
                    <a:pt x="18" y="26"/>
                  </a:moveTo>
                  <a:cubicBezTo>
                    <a:pt x="18" y="2"/>
                    <a:pt x="18" y="2"/>
                    <a:pt x="18" y="2"/>
                  </a:cubicBezTo>
                  <a:cubicBezTo>
                    <a:pt x="18" y="0"/>
                    <a:pt x="17" y="0"/>
                    <a:pt x="16" y="0"/>
                  </a:cubicBezTo>
                  <a:cubicBezTo>
                    <a:pt x="15" y="0"/>
                    <a:pt x="14" y="0"/>
                    <a:pt x="14" y="2"/>
                  </a:cubicBezTo>
                  <a:cubicBezTo>
                    <a:pt x="14" y="26"/>
                    <a:pt x="14" y="26"/>
                    <a:pt x="14" y="26"/>
                  </a:cubicBezTo>
                  <a:cubicBezTo>
                    <a:pt x="12" y="26"/>
                    <a:pt x="11" y="28"/>
                    <a:pt x="11" y="30"/>
                  </a:cubicBezTo>
                  <a:cubicBezTo>
                    <a:pt x="11" y="30"/>
                    <a:pt x="11" y="31"/>
                    <a:pt x="12" y="32"/>
                  </a:cubicBezTo>
                  <a:cubicBezTo>
                    <a:pt x="1" y="43"/>
                    <a:pt x="1" y="43"/>
                    <a:pt x="1" y="43"/>
                  </a:cubicBezTo>
                  <a:cubicBezTo>
                    <a:pt x="0" y="44"/>
                    <a:pt x="0" y="46"/>
                    <a:pt x="1" y="46"/>
                  </a:cubicBezTo>
                  <a:cubicBezTo>
                    <a:pt x="2" y="47"/>
                    <a:pt x="2" y="47"/>
                    <a:pt x="3" y="47"/>
                  </a:cubicBezTo>
                  <a:cubicBezTo>
                    <a:pt x="3" y="47"/>
                    <a:pt x="4" y="47"/>
                    <a:pt x="4" y="46"/>
                  </a:cubicBezTo>
                  <a:cubicBezTo>
                    <a:pt x="15" y="34"/>
                    <a:pt x="15" y="34"/>
                    <a:pt x="15" y="34"/>
                  </a:cubicBezTo>
                  <a:cubicBezTo>
                    <a:pt x="15" y="35"/>
                    <a:pt x="16" y="35"/>
                    <a:pt x="16" y="35"/>
                  </a:cubicBezTo>
                  <a:cubicBezTo>
                    <a:pt x="19" y="35"/>
                    <a:pt x="21" y="32"/>
                    <a:pt x="21" y="30"/>
                  </a:cubicBezTo>
                  <a:cubicBezTo>
                    <a:pt x="21" y="28"/>
                    <a:pt x="20" y="26"/>
                    <a:pt x="1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sp>
        <p:nvSpPr>
          <p:cNvPr id="71" name="Freeform 61"/>
          <p:cNvSpPr>
            <a:spLocks noEditPoints="1"/>
          </p:cNvSpPr>
          <p:nvPr/>
        </p:nvSpPr>
        <p:spPr bwMode="auto">
          <a:xfrm>
            <a:off x="6352076" y="4286397"/>
            <a:ext cx="696913" cy="696913"/>
          </a:xfrm>
          <a:custGeom>
            <a:avLst/>
            <a:gdLst>
              <a:gd name="T0" fmla="*/ 0 w 80"/>
              <a:gd name="T1" fmla="*/ 40 h 80"/>
              <a:gd name="T2" fmla="*/ 80 w 80"/>
              <a:gd name="T3" fmla="*/ 40 h 80"/>
              <a:gd name="T4" fmla="*/ 33 w 80"/>
              <a:gd name="T5" fmla="*/ 76 h 80"/>
              <a:gd name="T6" fmla="*/ 39 w 80"/>
              <a:gd name="T7" fmla="*/ 61 h 80"/>
              <a:gd name="T8" fmla="*/ 33 w 80"/>
              <a:gd name="T9" fmla="*/ 76 h 80"/>
              <a:gd name="T10" fmla="*/ 18 w 80"/>
              <a:gd name="T11" fmla="*/ 41 h 80"/>
              <a:gd name="T12" fmla="*/ 8 w 80"/>
              <a:gd name="T13" fmla="*/ 58 h 80"/>
              <a:gd name="T14" fmla="*/ 42 w 80"/>
              <a:gd name="T15" fmla="*/ 19 h 80"/>
              <a:gd name="T16" fmla="*/ 46 w 80"/>
              <a:gd name="T17" fmla="*/ 3 h 80"/>
              <a:gd name="T18" fmla="*/ 42 w 80"/>
              <a:gd name="T19" fmla="*/ 19 h 80"/>
              <a:gd name="T20" fmla="*/ 59 w 80"/>
              <a:gd name="T21" fmla="*/ 38 h 80"/>
              <a:gd name="T22" fmla="*/ 42 w 80"/>
              <a:gd name="T23" fmla="*/ 22 h 80"/>
              <a:gd name="T24" fmla="*/ 39 w 80"/>
              <a:gd name="T25" fmla="*/ 19 h 80"/>
              <a:gd name="T26" fmla="*/ 33 w 80"/>
              <a:gd name="T27" fmla="*/ 3 h 80"/>
              <a:gd name="T28" fmla="*/ 39 w 80"/>
              <a:gd name="T29" fmla="*/ 19 h 80"/>
              <a:gd name="T30" fmla="*/ 39 w 80"/>
              <a:gd name="T31" fmla="*/ 38 h 80"/>
              <a:gd name="T32" fmla="*/ 24 w 80"/>
              <a:gd name="T33" fmla="*/ 22 h 80"/>
              <a:gd name="T34" fmla="*/ 18 w 80"/>
              <a:gd name="T35" fmla="*/ 38 h 80"/>
              <a:gd name="T36" fmla="*/ 8 w 80"/>
              <a:gd name="T37" fmla="*/ 22 h 80"/>
              <a:gd name="T38" fmla="*/ 18 w 80"/>
              <a:gd name="T39" fmla="*/ 38 h 80"/>
              <a:gd name="T40" fmla="*/ 39 w 80"/>
              <a:gd name="T41" fmla="*/ 41 h 80"/>
              <a:gd name="T42" fmla="*/ 24 w 80"/>
              <a:gd name="T43" fmla="*/ 58 h 80"/>
              <a:gd name="T44" fmla="*/ 42 w 80"/>
              <a:gd name="T45" fmla="*/ 61 h 80"/>
              <a:gd name="T46" fmla="*/ 46 w 80"/>
              <a:gd name="T47" fmla="*/ 77 h 80"/>
              <a:gd name="T48" fmla="*/ 42 w 80"/>
              <a:gd name="T49" fmla="*/ 61 h 80"/>
              <a:gd name="T50" fmla="*/ 42 w 80"/>
              <a:gd name="T51" fmla="*/ 41 h 80"/>
              <a:gd name="T52" fmla="*/ 56 w 80"/>
              <a:gd name="T53" fmla="*/ 58 h 80"/>
              <a:gd name="T54" fmla="*/ 61 w 80"/>
              <a:gd name="T55" fmla="*/ 41 h 80"/>
              <a:gd name="T56" fmla="*/ 73 w 80"/>
              <a:gd name="T57" fmla="*/ 58 h 80"/>
              <a:gd name="T58" fmla="*/ 59 w 80"/>
              <a:gd name="T59" fmla="*/ 58 h 80"/>
              <a:gd name="T60" fmla="*/ 61 w 80"/>
              <a:gd name="T61" fmla="*/ 38 h 80"/>
              <a:gd name="T62" fmla="*/ 73 w 80"/>
              <a:gd name="T63" fmla="*/ 22 h 80"/>
              <a:gd name="T64" fmla="*/ 61 w 80"/>
              <a:gd name="T65" fmla="*/ 38 h 80"/>
              <a:gd name="T66" fmla="*/ 58 w 80"/>
              <a:gd name="T67" fmla="*/ 19 h 80"/>
              <a:gd name="T68" fmla="*/ 67 w 80"/>
              <a:gd name="T69" fmla="*/ 13 h 80"/>
              <a:gd name="T70" fmla="*/ 14 w 80"/>
              <a:gd name="T71" fmla="*/ 13 h 80"/>
              <a:gd name="T72" fmla="*/ 22 w 80"/>
              <a:gd name="T73" fmla="*/ 19 h 80"/>
              <a:gd name="T74" fmla="*/ 14 w 80"/>
              <a:gd name="T75" fmla="*/ 13 h 80"/>
              <a:gd name="T76" fmla="*/ 22 w 80"/>
              <a:gd name="T77" fmla="*/ 61 h 80"/>
              <a:gd name="T78" fmla="*/ 14 w 80"/>
              <a:gd name="T79" fmla="*/ 66 h 80"/>
              <a:gd name="T80" fmla="*/ 67 w 80"/>
              <a:gd name="T81" fmla="*/ 66 h 80"/>
              <a:gd name="T82" fmla="*/ 58 w 80"/>
              <a:gd name="T83" fmla="*/ 61 h 80"/>
              <a:gd name="T84" fmla="*/ 67 w 80"/>
              <a:gd name="T85"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3" y="76"/>
                </a:moveTo>
                <a:cubicBezTo>
                  <a:pt x="30" y="72"/>
                  <a:pt x="27" y="67"/>
                  <a:pt x="25" y="61"/>
                </a:cubicBezTo>
                <a:cubicBezTo>
                  <a:pt x="39" y="61"/>
                  <a:pt x="39" y="61"/>
                  <a:pt x="39" y="61"/>
                </a:cubicBezTo>
                <a:cubicBezTo>
                  <a:pt x="39" y="77"/>
                  <a:pt x="39" y="77"/>
                  <a:pt x="39" y="77"/>
                </a:cubicBezTo>
                <a:cubicBezTo>
                  <a:pt x="37" y="77"/>
                  <a:pt x="35" y="77"/>
                  <a:pt x="33" y="76"/>
                </a:cubicBezTo>
                <a:close/>
                <a:moveTo>
                  <a:pt x="3" y="41"/>
                </a:moveTo>
                <a:cubicBezTo>
                  <a:pt x="18" y="41"/>
                  <a:pt x="18" y="41"/>
                  <a:pt x="18" y="41"/>
                </a:cubicBezTo>
                <a:cubicBezTo>
                  <a:pt x="19" y="47"/>
                  <a:pt x="19" y="53"/>
                  <a:pt x="21" y="58"/>
                </a:cubicBezTo>
                <a:cubicBezTo>
                  <a:pt x="8" y="58"/>
                  <a:pt x="8" y="58"/>
                  <a:pt x="8" y="58"/>
                </a:cubicBezTo>
                <a:cubicBezTo>
                  <a:pt x="5" y="53"/>
                  <a:pt x="3" y="47"/>
                  <a:pt x="3" y="41"/>
                </a:cubicBezTo>
                <a:close/>
                <a:moveTo>
                  <a:pt x="42" y="19"/>
                </a:moveTo>
                <a:cubicBezTo>
                  <a:pt x="42" y="3"/>
                  <a:pt x="42" y="3"/>
                  <a:pt x="42" y="3"/>
                </a:cubicBezTo>
                <a:cubicBezTo>
                  <a:pt x="43" y="3"/>
                  <a:pt x="45" y="3"/>
                  <a:pt x="46" y="3"/>
                </a:cubicBezTo>
                <a:cubicBezTo>
                  <a:pt x="50" y="8"/>
                  <a:pt x="53" y="13"/>
                  <a:pt x="55" y="19"/>
                </a:cubicBezTo>
                <a:lnTo>
                  <a:pt x="42" y="19"/>
                </a:lnTo>
                <a:close/>
                <a:moveTo>
                  <a:pt x="56" y="22"/>
                </a:moveTo>
                <a:cubicBezTo>
                  <a:pt x="58" y="27"/>
                  <a:pt x="58" y="33"/>
                  <a:pt x="59" y="38"/>
                </a:cubicBezTo>
                <a:cubicBezTo>
                  <a:pt x="42" y="38"/>
                  <a:pt x="42" y="38"/>
                  <a:pt x="42" y="38"/>
                </a:cubicBezTo>
                <a:cubicBezTo>
                  <a:pt x="42" y="22"/>
                  <a:pt x="42" y="22"/>
                  <a:pt x="42" y="22"/>
                </a:cubicBezTo>
                <a:lnTo>
                  <a:pt x="56" y="22"/>
                </a:lnTo>
                <a:close/>
                <a:moveTo>
                  <a:pt x="39" y="19"/>
                </a:moveTo>
                <a:cubicBezTo>
                  <a:pt x="25" y="19"/>
                  <a:pt x="25" y="19"/>
                  <a:pt x="25" y="19"/>
                </a:cubicBezTo>
                <a:cubicBezTo>
                  <a:pt x="27" y="13"/>
                  <a:pt x="30" y="8"/>
                  <a:pt x="33" y="3"/>
                </a:cubicBezTo>
                <a:cubicBezTo>
                  <a:pt x="35" y="3"/>
                  <a:pt x="37" y="3"/>
                  <a:pt x="39" y="3"/>
                </a:cubicBezTo>
                <a:lnTo>
                  <a:pt x="39" y="19"/>
                </a:lnTo>
                <a:close/>
                <a:moveTo>
                  <a:pt x="39" y="22"/>
                </a:moveTo>
                <a:cubicBezTo>
                  <a:pt x="39" y="38"/>
                  <a:pt x="39" y="38"/>
                  <a:pt x="39" y="38"/>
                </a:cubicBezTo>
                <a:cubicBezTo>
                  <a:pt x="21" y="38"/>
                  <a:pt x="21" y="38"/>
                  <a:pt x="21" y="38"/>
                </a:cubicBezTo>
                <a:cubicBezTo>
                  <a:pt x="21" y="33"/>
                  <a:pt x="22" y="27"/>
                  <a:pt x="24" y="22"/>
                </a:cubicBezTo>
                <a:lnTo>
                  <a:pt x="39" y="22"/>
                </a:lnTo>
                <a:close/>
                <a:moveTo>
                  <a:pt x="18" y="38"/>
                </a:moveTo>
                <a:cubicBezTo>
                  <a:pt x="3" y="38"/>
                  <a:pt x="3" y="38"/>
                  <a:pt x="3" y="38"/>
                </a:cubicBezTo>
                <a:cubicBezTo>
                  <a:pt x="3" y="32"/>
                  <a:pt x="5" y="27"/>
                  <a:pt x="8" y="22"/>
                </a:cubicBezTo>
                <a:cubicBezTo>
                  <a:pt x="21" y="22"/>
                  <a:pt x="21" y="22"/>
                  <a:pt x="21" y="22"/>
                </a:cubicBezTo>
                <a:cubicBezTo>
                  <a:pt x="19" y="27"/>
                  <a:pt x="19" y="33"/>
                  <a:pt x="18" y="38"/>
                </a:cubicBezTo>
                <a:close/>
                <a:moveTo>
                  <a:pt x="21" y="41"/>
                </a:moveTo>
                <a:cubicBezTo>
                  <a:pt x="39" y="41"/>
                  <a:pt x="39" y="41"/>
                  <a:pt x="39" y="41"/>
                </a:cubicBezTo>
                <a:cubicBezTo>
                  <a:pt x="39" y="58"/>
                  <a:pt x="39" y="58"/>
                  <a:pt x="39" y="58"/>
                </a:cubicBezTo>
                <a:cubicBezTo>
                  <a:pt x="24" y="58"/>
                  <a:pt x="24" y="58"/>
                  <a:pt x="24" y="58"/>
                </a:cubicBezTo>
                <a:cubicBezTo>
                  <a:pt x="22" y="53"/>
                  <a:pt x="21" y="47"/>
                  <a:pt x="21" y="41"/>
                </a:cubicBezTo>
                <a:close/>
                <a:moveTo>
                  <a:pt x="42" y="61"/>
                </a:moveTo>
                <a:cubicBezTo>
                  <a:pt x="55" y="61"/>
                  <a:pt x="55" y="61"/>
                  <a:pt x="55" y="61"/>
                </a:cubicBezTo>
                <a:cubicBezTo>
                  <a:pt x="53" y="67"/>
                  <a:pt x="50" y="72"/>
                  <a:pt x="46" y="77"/>
                </a:cubicBezTo>
                <a:cubicBezTo>
                  <a:pt x="45" y="77"/>
                  <a:pt x="43" y="77"/>
                  <a:pt x="42" y="77"/>
                </a:cubicBezTo>
                <a:lnTo>
                  <a:pt x="42" y="61"/>
                </a:lnTo>
                <a:close/>
                <a:moveTo>
                  <a:pt x="42" y="58"/>
                </a:moveTo>
                <a:cubicBezTo>
                  <a:pt x="42" y="41"/>
                  <a:pt x="42" y="41"/>
                  <a:pt x="42" y="41"/>
                </a:cubicBezTo>
                <a:cubicBezTo>
                  <a:pt x="59" y="41"/>
                  <a:pt x="59" y="41"/>
                  <a:pt x="59" y="41"/>
                </a:cubicBezTo>
                <a:cubicBezTo>
                  <a:pt x="58" y="47"/>
                  <a:pt x="58" y="53"/>
                  <a:pt x="56" y="58"/>
                </a:cubicBezTo>
                <a:lnTo>
                  <a:pt x="42" y="58"/>
                </a:lnTo>
                <a:close/>
                <a:moveTo>
                  <a:pt x="61" y="41"/>
                </a:moveTo>
                <a:cubicBezTo>
                  <a:pt x="78" y="41"/>
                  <a:pt x="78" y="41"/>
                  <a:pt x="78" y="41"/>
                </a:cubicBezTo>
                <a:cubicBezTo>
                  <a:pt x="77" y="47"/>
                  <a:pt x="76" y="53"/>
                  <a:pt x="73" y="58"/>
                </a:cubicBezTo>
                <a:cubicBezTo>
                  <a:pt x="73" y="58"/>
                  <a:pt x="73" y="58"/>
                  <a:pt x="73" y="58"/>
                </a:cubicBezTo>
                <a:cubicBezTo>
                  <a:pt x="59" y="58"/>
                  <a:pt x="59" y="58"/>
                  <a:pt x="59" y="58"/>
                </a:cubicBezTo>
                <a:cubicBezTo>
                  <a:pt x="60" y="53"/>
                  <a:pt x="61" y="47"/>
                  <a:pt x="61" y="41"/>
                </a:cubicBezTo>
                <a:close/>
                <a:moveTo>
                  <a:pt x="61" y="38"/>
                </a:moveTo>
                <a:cubicBezTo>
                  <a:pt x="61" y="33"/>
                  <a:pt x="60" y="27"/>
                  <a:pt x="59" y="22"/>
                </a:cubicBezTo>
                <a:cubicBezTo>
                  <a:pt x="73" y="22"/>
                  <a:pt x="73" y="22"/>
                  <a:pt x="73" y="22"/>
                </a:cubicBezTo>
                <a:cubicBezTo>
                  <a:pt x="76" y="27"/>
                  <a:pt x="77" y="32"/>
                  <a:pt x="78" y="38"/>
                </a:cubicBezTo>
                <a:lnTo>
                  <a:pt x="61" y="38"/>
                </a:lnTo>
                <a:close/>
                <a:moveTo>
                  <a:pt x="71" y="19"/>
                </a:moveTo>
                <a:cubicBezTo>
                  <a:pt x="58" y="19"/>
                  <a:pt x="58" y="19"/>
                  <a:pt x="58" y="19"/>
                </a:cubicBezTo>
                <a:cubicBezTo>
                  <a:pt x="56" y="13"/>
                  <a:pt x="54" y="8"/>
                  <a:pt x="50" y="4"/>
                </a:cubicBezTo>
                <a:cubicBezTo>
                  <a:pt x="57" y="6"/>
                  <a:pt x="62" y="9"/>
                  <a:pt x="67" y="13"/>
                </a:cubicBezTo>
                <a:cubicBezTo>
                  <a:pt x="68" y="15"/>
                  <a:pt x="70" y="17"/>
                  <a:pt x="71" y="19"/>
                </a:cubicBezTo>
                <a:close/>
                <a:moveTo>
                  <a:pt x="14" y="13"/>
                </a:moveTo>
                <a:cubicBezTo>
                  <a:pt x="18" y="9"/>
                  <a:pt x="23" y="6"/>
                  <a:pt x="29" y="4"/>
                </a:cubicBezTo>
                <a:cubicBezTo>
                  <a:pt x="26" y="9"/>
                  <a:pt x="24" y="14"/>
                  <a:pt x="22" y="19"/>
                </a:cubicBezTo>
                <a:cubicBezTo>
                  <a:pt x="9" y="19"/>
                  <a:pt x="9" y="19"/>
                  <a:pt x="9" y="19"/>
                </a:cubicBezTo>
                <a:cubicBezTo>
                  <a:pt x="11" y="17"/>
                  <a:pt x="12" y="15"/>
                  <a:pt x="14" y="13"/>
                </a:cubicBezTo>
                <a:close/>
                <a:moveTo>
                  <a:pt x="9" y="61"/>
                </a:moveTo>
                <a:cubicBezTo>
                  <a:pt x="22" y="61"/>
                  <a:pt x="22" y="61"/>
                  <a:pt x="22" y="61"/>
                </a:cubicBezTo>
                <a:cubicBezTo>
                  <a:pt x="24" y="66"/>
                  <a:pt x="26" y="71"/>
                  <a:pt x="29" y="75"/>
                </a:cubicBezTo>
                <a:cubicBezTo>
                  <a:pt x="23" y="74"/>
                  <a:pt x="18" y="70"/>
                  <a:pt x="14" y="66"/>
                </a:cubicBezTo>
                <a:cubicBezTo>
                  <a:pt x="12" y="65"/>
                  <a:pt x="11" y="63"/>
                  <a:pt x="9" y="61"/>
                </a:cubicBezTo>
                <a:close/>
                <a:moveTo>
                  <a:pt x="67" y="66"/>
                </a:moveTo>
                <a:cubicBezTo>
                  <a:pt x="62" y="71"/>
                  <a:pt x="57" y="74"/>
                  <a:pt x="50" y="76"/>
                </a:cubicBezTo>
                <a:cubicBezTo>
                  <a:pt x="54" y="71"/>
                  <a:pt x="56" y="66"/>
                  <a:pt x="58" y="61"/>
                </a:cubicBezTo>
                <a:cubicBezTo>
                  <a:pt x="71" y="61"/>
                  <a:pt x="71" y="61"/>
                  <a:pt x="71" y="61"/>
                </a:cubicBezTo>
                <a:cubicBezTo>
                  <a:pt x="70" y="63"/>
                  <a:pt x="68" y="65"/>
                  <a:pt x="67" y="6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72" name="Freeform 62"/>
          <p:cNvSpPr/>
          <p:nvPr/>
        </p:nvSpPr>
        <p:spPr bwMode="auto">
          <a:xfrm>
            <a:off x="3132627" y="4268935"/>
            <a:ext cx="730251" cy="723900"/>
          </a:xfrm>
          <a:custGeom>
            <a:avLst/>
            <a:gdLst>
              <a:gd name="T0" fmla="*/ 50 w 84"/>
              <a:gd name="T1" fmla="*/ 69 h 83"/>
              <a:gd name="T2" fmla="*/ 64 w 84"/>
              <a:gd name="T3" fmla="*/ 42 h 83"/>
              <a:gd name="T4" fmla="*/ 69 w 84"/>
              <a:gd name="T5" fmla="*/ 31 h 83"/>
              <a:gd name="T6" fmla="*/ 82 w 84"/>
              <a:gd name="T7" fmla="*/ 4 h 83"/>
              <a:gd name="T8" fmla="*/ 80 w 84"/>
              <a:gd name="T9" fmla="*/ 1 h 83"/>
              <a:gd name="T10" fmla="*/ 52 w 84"/>
              <a:gd name="T11" fmla="*/ 15 h 83"/>
              <a:gd name="T12" fmla="*/ 42 w 84"/>
              <a:gd name="T13" fmla="*/ 20 h 83"/>
              <a:gd name="T14" fmla="*/ 15 w 84"/>
              <a:gd name="T15" fmla="*/ 34 h 83"/>
              <a:gd name="T16" fmla="*/ 14 w 84"/>
              <a:gd name="T17" fmla="*/ 40 h 83"/>
              <a:gd name="T18" fmla="*/ 24 w 84"/>
              <a:gd name="T19" fmla="*/ 50 h 83"/>
              <a:gd name="T20" fmla="*/ 2 w 84"/>
              <a:gd name="T21" fmla="*/ 72 h 83"/>
              <a:gd name="T22" fmla="*/ 1 w 84"/>
              <a:gd name="T23" fmla="*/ 76 h 83"/>
              <a:gd name="T24" fmla="*/ 8 w 84"/>
              <a:gd name="T25" fmla="*/ 82 h 83"/>
              <a:gd name="T26" fmla="*/ 11 w 84"/>
              <a:gd name="T27" fmla="*/ 82 h 83"/>
              <a:gd name="T28" fmla="*/ 33 w 84"/>
              <a:gd name="T29" fmla="*/ 60 h 83"/>
              <a:gd name="T30" fmla="*/ 43 w 84"/>
              <a:gd name="T31" fmla="*/ 70 h 83"/>
              <a:gd name="T32" fmla="*/ 50 w 84"/>
              <a:gd name="T33" fmla="*/ 6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3">
                <a:moveTo>
                  <a:pt x="50" y="69"/>
                </a:moveTo>
                <a:cubicBezTo>
                  <a:pt x="64" y="42"/>
                  <a:pt x="64" y="42"/>
                  <a:pt x="64" y="42"/>
                </a:cubicBezTo>
                <a:cubicBezTo>
                  <a:pt x="65" y="39"/>
                  <a:pt x="67" y="34"/>
                  <a:pt x="69" y="31"/>
                </a:cubicBezTo>
                <a:cubicBezTo>
                  <a:pt x="82" y="4"/>
                  <a:pt x="82" y="4"/>
                  <a:pt x="82" y="4"/>
                </a:cubicBezTo>
                <a:cubicBezTo>
                  <a:pt x="84" y="1"/>
                  <a:pt x="82" y="0"/>
                  <a:pt x="80" y="1"/>
                </a:cubicBezTo>
                <a:cubicBezTo>
                  <a:pt x="52" y="15"/>
                  <a:pt x="52" y="15"/>
                  <a:pt x="52" y="15"/>
                </a:cubicBezTo>
                <a:cubicBezTo>
                  <a:pt x="50" y="16"/>
                  <a:pt x="45" y="19"/>
                  <a:pt x="42" y="20"/>
                </a:cubicBezTo>
                <a:cubicBezTo>
                  <a:pt x="15" y="34"/>
                  <a:pt x="15" y="34"/>
                  <a:pt x="15" y="34"/>
                </a:cubicBezTo>
                <a:cubicBezTo>
                  <a:pt x="12" y="35"/>
                  <a:pt x="11" y="38"/>
                  <a:pt x="14" y="40"/>
                </a:cubicBezTo>
                <a:cubicBezTo>
                  <a:pt x="24" y="50"/>
                  <a:pt x="24" y="50"/>
                  <a:pt x="24" y="50"/>
                </a:cubicBezTo>
                <a:cubicBezTo>
                  <a:pt x="2" y="72"/>
                  <a:pt x="2" y="72"/>
                  <a:pt x="2" y="72"/>
                </a:cubicBezTo>
                <a:cubicBezTo>
                  <a:pt x="1" y="74"/>
                  <a:pt x="0" y="75"/>
                  <a:pt x="1" y="76"/>
                </a:cubicBezTo>
                <a:cubicBezTo>
                  <a:pt x="8" y="82"/>
                  <a:pt x="8" y="82"/>
                  <a:pt x="8" y="82"/>
                </a:cubicBezTo>
                <a:cubicBezTo>
                  <a:pt x="8" y="83"/>
                  <a:pt x="10" y="83"/>
                  <a:pt x="11" y="82"/>
                </a:cubicBezTo>
                <a:cubicBezTo>
                  <a:pt x="33" y="60"/>
                  <a:pt x="33" y="60"/>
                  <a:pt x="33" y="60"/>
                </a:cubicBezTo>
                <a:cubicBezTo>
                  <a:pt x="43" y="70"/>
                  <a:pt x="43" y="70"/>
                  <a:pt x="43" y="70"/>
                </a:cubicBezTo>
                <a:cubicBezTo>
                  <a:pt x="46" y="72"/>
                  <a:pt x="49" y="72"/>
                  <a:pt x="50" y="6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73" name="Freeform 63"/>
          <p:cNvSpPr/>
          <p:nvPr/>
        </p:nvSpPr>
        <p:spPr bwMode="auto">
          <a:xfrm>
            <a:off x="2053127" y="4303859"/>
            <a:ext cx="661988" cy="661988"/>
          </a:xfrm>
          <a:custGeom>
            <a:avLst/>
            <a:gdLst>
              <a:gd name="T0" fmla="*/ 66 w 76"/>
              <a:gd name="T1" fmla="*/ 26 h 76"/>
              <a:gd name="T2" fmla="*/ 40 w 76"/>
              <a:gd name="T3" fmla="*/ 16 h 76"/>
              <a:gd name="T4" fmla="*/ 30 w 76"/>
              <a:gd name="T5" fmla="*/ 11 h 76"/>
              <a:gd name="T6" fmla="*/ 4 w 76"/>
              <a:gd name="T7" fmla="*/ 1 h 76"/>
              <a:gd name="T8" fmla="*/ 1 w 76"/>
              <a:gd name="T9" fmla="*/ 4 h 76"/>
              <a:gd name="T10" fmla="*/ 12 w 76"/>
              <a:gd name="T11" fmla="*/ 30 h 76"/>
              <a:gd name="T12" fmla="*/ 16 w 76"/>
              <a:gd name="T13" fmla="*/ 40 h 76"/>
              <a:gd name="T14" fmla="*/ 26 w 76"/>
              <a:gd name="T15" fmla="*/ 66 h 76"/>
              <a:gd name="T16" fmla="*/ 33 w 76"/>
              <a:gd name="T17" fmla="*/ 66 h 76"/>
              <a:gd name="T18" fmla="*/ 44 w 76"/>
              <a:gd name="T19" fmla="*/ 55 h 76"/>
              <a:gd name="T20" fmla="*/ 64 w 76"/>
              <a:gd name="T21" fmla="*/ 74 h 76"/>
              <a:gd name="T22" fmla="*/ 68 w 76"/>
              <a:gd name="T23" fmla="*/ 75 h 76"/>
              <a:gd name="T24" fmla="*/ 75 w 76"/>
              <a:gd name="T25" fmla="*/ 68 h 76"/>
              <a:gd name="T26" fmla="*/ 75 w 76"/>
              <a:gd name="T27" fmla="*/ 64 h 76"/>
              <a:gd name="T28" fmla="*/ 55 w 76"/>
              <a:gd name="T29" fmla="*/ 44 h 76"/>
              <a:gd name="T30" fmla="*/ 66 w 76"/>
              <a:gd name="T31" fmla="*/ 33 h 76"/>
              <a:gd name="T32" fmla="*/ 66 w 76"/>
              <a:gd name="T33"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6">
                <a:moveTo>
                  <a:pt x="66" y="26"/>
                </a:moveTo>
                <a:cubicBezTo>
                  <a:pt x="40" y="16"/>
                  <a:pt x="40" y="16"/>
                  <a:pt x="40" y="16"/>
                </a:cubicBezTo>
                <a:cubicBezTo>
                  <a:pt x="37" y="14"/>
                  <a:pt x="33" y="13"/>
                  <a:pt x="30" y="11"/>
                </a:cubicBezTo>
                <a:cubicBezTo>
                  <a:pt x="4" y="1"/>
                  <a:pt x="4" y="1"/>
                  <a:pt x="4" y="1"/>
                </a:cubicBezTo>
                <a:cubicBezTo>
                  <a:pt x="1" y="0"/>
                  <a:pt x="0" y="1"/>
                  <a:pt x="1" y="4"/>
                </a:cubicBezTo>
                <a:cubicBezTo>
                  <a:pt x="12" y="30"/>
                  <a:pt x="12" y="30"/>
                  <a:pt x="12" y="30"/>
                </a:cubicBezTo>
                <a:cubicBezTo>
                  <a:pt x="13" y="33"/>
                  <a:pt x="15" y="37"/>
                  <a:pt x="16" y="40"/>
                </a:cubicBezTo>
                <a:cubicBezTo>
                  <a:pt x="26" y="66"/>
                  <a:pt x="26" y="66"/>
                  <a:pt x="26" y="66"/>
                </a:cubicBezTo>
                <a:cubicBezTo>
                  <a:pt x="27" y="68"/>
                  <a:pt x="30" y="69"/>
                  <a:pt x="33" y="66"/>
                </a:cubicBezTo>
                <a:cubicBezTo>
                  <a:pt x="44" y="55"/>
                  <a:pt x="44" y="55"/>
                  <a:pt x="44" y="55"/>
                </a:cubicBezTo>
                <a:cubicBezTo>
                  <a:pt x="64" y="74"/>
                  <a:pt x="64" y="74"/>
                  <a:pt x="64" y="74"/>
                </a:cubicBezTo>
                <a:cubicBezTo>
                  <a:pt x="65" y="75"/>
                  <a:pt x="67" y="76"/>
                  <a:pt x="68" y="75"/>
                </a:cubicBezTo>
                <a:cubicBezTo>
                  <a:pt x="75" y="68"/>
                  <a:pt x="75" y="68"/>
                  <a:pt x="75" y="68"/>
                </a:cubicBezTo>
                <a:cubicBezTo>
                  <a:pt x="76" y="67"/>
                  <a:pt x="76" y="65"/>
                  <a:pt x="75" y="64"/>
                </a:cubicBezTo>
                <a:cubicBezTo>
                  <a:pt x="55" y="44"/>
                  <a:pt x="55" y="44"/>
                  <a:pt x="55" y="44"/>
                </a:cubicBezTo>
                <a:cubicBezTo>
                  <a:pt x="66" y="33"/>
                  <a:pt x="66" y="33"/>
                  <a:pt x="66" y="33"/>
                </a:cubicBezTo>
                <a:cubicBezTo>
                  <a:pt x="69" y="30"/>
                  <a:pt x="69" y="27"/>
                  <a:pt x="66" y="2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74" name="Freeform 64"/>
          <p:cNvSpPr>
            <a:spLocks noEditPoints="1"/>
          </p:cNvSpPr>
          <p:nvPr/>
        </p:nvSpPr>
        <p:spPr bwMode="auto">
          <a:xfrm>
            <a:off x="5082076" y="3395809"/>
            <a:ext cx="817563" cy="531813"/>
          </a:xfrm>
          <a:custGeom>
            <a:avLst/>
            <a:gdLst>
              <a:gd name="T0" fmla="*/ 76 w 94"/>
              <a:gd name="T1" fmla="*/ 0 h 61"/>
              <a:gd name="T2" fmla="*/ 18 w 94"/>
              <a:gd name="T3" fmla="*/ 0 h 61"/>
              <a:gd name="T4" fmla="*/ 0 w 94"/>
              <a:gd name="T5" fmla="*/ 17 h 61"/>
              <a:gd name="T6" fmla="*/ 0 w 94"/>
              <a:gd name="T7" fmla="*/ 43 h 61"/>
              <a:gd name="T8" fmla="*/ 18 w 94"/>
              <a:gd name="T9" fmla="*/ 61 h 61"/>
              <a:gd name="T10" fmla="*/ 76 w 94"/>
              <a:gd name="T11" fmla="*/ 61 h 61"/>
              <a:gd name="T12" fmla="*/ 94 w 94"/>
              <a:gd name="T13" fmla="*/ 43 h 61"/>
              <a:gd name="T14" fmla="*/ 94 w 94"/>
              <a:gd name="T15" fmla="*/ 17 h 61"/>
              <a:gd name="T16" fmla="*/ 76 w 94"/>
              <a:gd name="T17" fmla="*/ 0 h 61"/>
              <a:gd name="T18" fmla="*/ 90 w 94"/>
              <a:gd name="T19" fmla="*/ 52 h 61"/>
              <a:gd name="T20" fmla="*/ 88 w 94"/>
              <a:gd name="T21" fmla="*/ 52 h 61"/>
              <a:gd name="T22" fmla="*/ 88 w 94"/>
              <a:gd name="T23" fmla="*/ 52 h 61"/>
              <a:gd name="T24" fmla="*/ 87 w 94"/>
              <a:gd name="T25" fmla="*/ 52 h 61"/>
              <a:gd name="T26" fmla="*/ 62 w 94"/>
              <a:gd name="T27" fmla="*/ 29 h 61"/>
              <a:gd name="T28" fmla="*/ 48 w 94"/>
              <a:gd name="T29" fmla="*/ 41 h 61"/>
              <a:gd name="T30" fmla="*/ 47 w 94"/>
              <a:gd name="T31" fmla="*/ 42 h 61"/>
              <a:gd name="T32" fmla="*/ 46 w 94"/>
              <a:gd name="T33" fmla="*/ 41 h 61"/>
              <a:gd name="T34" fmla="*/ 32 w 94"/>
              <a:gd name="T35" fmla="*/ 29 h 61"/>
              <a:gd name="T36" fmla="*/ 8 w 94"/>
              <a:gd name="T37" fmla="*/ 51 h 61"/>
              <a:gd name="T38" fmla="*/ 7 w 94"/>
              <a:gd name="T39" fmla="*/ 51 h 61"/>
              <a:gd name="T40" fmla="*/ 7 w 94"/>
              <a:gd name="T41" fmla="*/ 51 h 61"/>
              <a:gd name="T42" fmla="*/ 5 w 94"/>
              <a:gd name="T43" fmla="*/ 51 h 61"/>
              <a:gd name="T44" fmla="*/ 5 w 94"/>
              <a:gd name="T45" fmla="*/ 49 h 61"/>
              <a:gd name="T46" fmla="*/ 5 w 94"/>
              <a:gd name="T47" fmla="*/ 49 h 61"/>
              <a:gd name="T48" fmla="*/ 6 w 94"/>
              <a:gd name="T49" fmla="*/ 48 h 61"/>
              <a:gd name="T50" fmla="*/ 29 w 94"/>
              <a:gd name="T51" fmla="*/ 27 h 61"/>
              <a:gd name="T52" fmla="*/ 7 w 94"/>
              <a:gd name="T53" fmla="*/ 9 h 61"/>
              <a:gd name="T54" fmla="*/ 7 w 94"/>
              <a:gd name="T55" fmla="*/ 6 h 61"/>
              <a:gd name="T56" fmla="*/ 10 w 94"/>
              <a:gd name="T57" fmla="*/ 6 h 61"/>
              <a:gd name="T58" fmla="*/ 12 w 94"/>
              <a:gd name="T59" fmla="*/ 8 h 61"/>
              <a:gd name="T60" fmla="*/ 47 w 94"/>
              <a:gd name="T61" fmla="*/ 37 h 61"/>
              <a:gd name="T62" fmla="*/ 82 w 94"/>
              <a:gd name="T63" fmla="*/ 7 h 61"/>
              <a:gd name="T64" fmla="*/ 84 w 94"/>
              <a:gd name="T65" fmla="*/ 6 h 61"/>
              <a:gd name="T66" fmla="*/ 87 w 94"/>
              <a:gd name="T67" fmla="*/ 6 h 61"/>
              <a:gd name="T68" fmla="*/ 87 w 94"/>
              <a:gd name="T69" fmla="*/ 9 h 61"/>
              <a:gd name="T70" fmla="*/ 65 w 94"/>
              <a:gd name="T71" fmla="*/ 27 h 61"/>
              <a:gd name="T72" fmla="*/ 90 w 94"/>
              <a:gd name="T73" fmla="*/ 49 h 61"/>
              <a:gd name="T74" fmla="*/ 90 w 94"/>
              <a:gd name="T75" fmla="*/ 50 h 61"/>
              <a:gd name="T76" fmla="*/ 90 w 94"/>
              <a:gd name="T77" fmla="*/ 50 h 61"/>
              <a:gd name="T78" fmla="*/ 90 w 94"/>
              <a:gd name="T79"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 h="61">
                <a:moveTo>
                  <a:pt x="76" y="0"/>
                </a:moveTo>
                <a:cubicBezTo>
                  <a:pt x="18" y="0"/>
                  <a:pt x="18" y="0"/>
                  <a:pt x="18" y="0"/>
                </a:cubicBezTo>
                <a:cubicBezTo>
                  <a:pt x="8" y="0"/>
                  <a:pt x="0" y="8"/>
                  <a:pt x="0" y="17"/>
                </a:cubicBezTo>
                <a:cubicBezTo>
                  <a:pt x="0" y="43"/>
                  <a:pt x="0" y="43"/>
                  <a:pt x="0" y="43"/>
                </a:cubicBezTo>
                <a:cubicBezTo>
                  <a:pt x="0" y="53"/>
                  <a:pt x="8" y="61"/>
                  <a:pt x="18" y="61"/>
                </a:cubicBezTo>
                <a:cubicBezTo>
                  <a:pt x="76" y="61"/>
                  <a:pt x="76" y="61"/>
                  <a:pt x="76" y="61"/>
                </a:cubicBezTo>
                <a:cubicBezTo>
                  <a:pt x="86" y="61"/>
                  <a:pt x="94" y="53"/>
                  <a:pt x="94" y="43"/>
                </a:cubicBezTo>
                <a:cubicBezTo>
                  <a:pt x="94" y="17"/>
                  <a:pt x="94" y="17"/>
                  <a:pt x="94" y="17"/>
                </a:cubicBezTo>
                <a:cubicBezTo>
                  <a:pt x="94" y="8"/>
                  <a:pt x="86" y="0"/>
                  <a:pt x="76" y="0"/>
                </a:cubicBezTo>
                <a:close/>
                <a:moveTo>
                  <a:pt x="90" y="52"/>
                </a:moveTo>
                <a:cubicBezTo>
                  <a:pt x="89" y="52"/>
                  <a:pt x="89" y="52"/>
                  <a:pt x="88" y="52"/>
                </a:cubicBezTo>
                <a:cubicBezTo>
                  <a:pt x="88" y="52"/>
                  <a:pt x="88" y="52"/>
                  <a:pt x="88" y="52"/>
                </a:cubicBezTo>
                <a:cubicBezTo>
                  <a:pt x="88" y="52"/>
                  <a:pt x="87" y="52"/>
                  <a:pt x="87" y="52"/>
                </a:cubicBezTo>
                <a:cubicBezTo>
                  <a:pt x="62" y="29"/>
                  <a:pt x="62" y="29"/>
                  <a:pt x="62" y="29"/>
                </a:cubicBezTo>
                <a:cubicBezTo>
                  <a:pt x="48" y="41"/>
                  <a:pt x="48" y="41"/>
                  <a:pt x="48" y="41"/>
                </a:cubicBezTo>
                <a:cubicBezTo>
                  <a:pt x="48" y="41"/>
                  <a:pt x="47" y="42"/>
                  <a:pt x="47" y="42"/>
                </a:cubicBezTo>
                <a:cubicBezTo>
                  <a:pt x="47" y="42"/>
                  <a:pt x="46" y="41"/>
                  <a:pt x="46" y="41"/>
                </a:cubicBezTo>
                <a:cubicBezTo>
                  <a:pt x="32" y="29"/>
                  <a:pt x="32" y="29"/>
                  <a:pt x="32" y="29"/>
                </a:cubicBezTo>
                <a:cubicBezTo>
                  <a:pt x="8" y="51"/>
                  <a:pt x="8" y="51"/>
                  <a:pt x="8" y="51"/>
                </a:cubicBezTo>
                <a:cubicBezTo>
                  <a:pt x="8" y="51"/>
                  <a:pt x="7" y="51"/>
                  <a:pt x="7" y="51"/>
                </a:cubicBezTo>
                <a:cubicBezTo>
                  <a:pt x="7" y="51"/>
                  <a:pt x="7" y="51"/>
                  <a:pt x="7" y="51"/>
                </a:cubicBezTo>
                <a:cubicBezTo>
                  <a:pt x="6" y="51"/>
                  <a:pt x="6" y="51"/>
                  <a:pt x="5" y="51"/>
                </a:cubicBezTo>
                <a:cubicBezTo>
                  <a:pt x="5" y="50"/>
                  <a:pt x="5" y="50"/>
                  <a:pt x="5" y="49"/>
                </a:cubicBezTo>
                <a:cubicBezTo>
                  <a:pt x="5" y="49"/>
                  <a:pt x="5" y="49"/>
                  <a:pt x="5" y="49"/>
                </a:cubicBezTo>
                <a:cubicBezTo>
                  <a:pt x="5" y="49"/>
                  <a:pt x="5" y="48"/>
                  <a:pt x="6" y="48"/>
                </a:cubicBezTo>
                <a:cubicBezTo>
                  <a:pt x="29" y="27"/>
                  <a:pt x="29" y="27"/>
                  <a:pt x="29" y="27"/>
                </a:cubicBezTo>
                <a:cubicBezTo>
                  <a:pt x="7" y="9"/>
                  <a:pt x="7" y="9"/>
                  <a:pt x="7" y="9"/>
                </a:cubicBezTo>
                <a:cubicBezTo>
                  <a:pt x="6" y="8"/>
                  <a:pt x="6" y="7"/>
                  <a:pt x="7" y="6"/>
                </a:cubicBezTo>
                <a:cubicBezTo>
                  <a:pt x="8" y="5"/>
                  <a:pt x="9" y="5"/>
                  <a:pt x="10" y="6"/>
                </a:cubicBezTo>
                <a:cubicBezTo>
                  <a:pt x="12" y="8"/>
                  <a:pt x="12" y="8"/>
                  <a:pt x="12" y="8"/>
                </a:cubicBezTo>
                <a:cubicBezTo>
                  <a:pt x="47" y="37"/>
                  <a:pt x="47" y="37"/>
                  <a:pt x="47" y="37"/>
                </a:cubicBezTo>
                <a:cubicBezTo>
                  <a:pt x="82" y="7"/>
                  <a:pt x="82" y="7"/>
                  <a:pt x="82" y="7"/>
                </a:cubicBezTo>
                <a:cubicBezTo>
                  <a:pt x="84" y="6"/>
                  <a:pt x="84" y="6"/>
                  <a:pt x="84" y="6"/>
                </a:cubicBezTo>
                <a:cubicBezTo>
                  <a:pt x="85" y="5"/>
                  <a:pt x="86" y="5"/>
                  <a:pt x="87" y="6"/>
                </a:cubicBezTo>
                <a:cubicBezTo>
                  <a:pt x="88" y="7"/>
                  <a:pt x="88" y="8"/>
                  <a:pt x="87" y="9"/>
                </a:cubicBezTo>
                <a:cubicBezTo>
                  <a:pt x="65" y="27"/>
                  <a:pt x="65" y="27"/>
                  <a:pt x="65" y="27"/>
                </a:cubicBezTo>
                <a:cubicBezTo>
                  <a:pt x="90" y="49"/>
                  <a:pt x="90" y="49"/>
                  <a:pt x="90" y="49"/>
                </a:cubicBezTo>
                <a:cubicBezTo>
                  <a:pt x="90" y="49"/>
                  <a:pt x="90" y="50"/>
                  <a:pt x="90" y="50"/>
                </a:cubicBezTo>
                <a:cubicBezTo>
                  <a:pt x="90" y="50"/>
                  <a:pt x="90" y="50"/>
                  <a:pt x="90" y="50"/>
                </a:cubicBezTo>
                <a:cubicBezTo>
                  <a:pt x="90" y="51"/>
                  <a:pt x="90" y="51"/>
                  <a:pt x="90" y="5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75" name="Freeform 65"/>
          <p:cNvSpPr>
            <a:spLocks noEditPoints="1"/>
          </p:cNvSpPr>
          <p:nvPr/>
        </p:nvSpPr>
        <p:spPr bwMode="auto">
          <a:xfrm>
            <a:off x="6309213" y="3325959"/>
            <a:ext cx="669925" cy="671513"/>
          </a:xfrm>
          <a:custGeom>
            <a:avLst/>
            <a:gdLst>
              <a:gd name="T0" fmla="*/ 39 w 77"/>
              <a:gd name="T1" fmla="*/ 0 h 77"/>
              <a:gd name="T2" fmla="*/ 6 w 77"/>
              <a:gd name="T3" fmla="*/ 27 h 77"/>
              <a:gd name="T4" fmla="*/ 3 w 77"/>
              <a:gd name="T5" fmla="*/ 29 h 77"/>
              <a:gd name="T6" fmla="*/ 0 w 77"/>
              <a:gd name="T7" fmla="*/ 38 h 77"/>
              <a:gd name="T8" fmla="*/ 13 w 77"/>
              <a:gd name="T9" fmla="*/ 77 h 77"/>
              <a:gd name="T10" fmla="*/ 77 w 77"/>
              <a:gd name="T11" fmla="*/ 63 h 77"/>
              <a:gd name="T12" fmla="*/ 70 w 77"/>
              <a:gd name="T13" fmla="*/ 26 h 77"/>
              <a:gd name="T14" fmla="*/ 11 w 77"/>
              <a:gd name="T15" fmla="*/ 26 h 77"/>
              <a:gd name="T16" fmla="*/ 38 w 77"/>
              <a:gd name="T17" fmla="*/ 2 h 77"/>
              <a:gd name="T18" fmla="*/ 66 w 77"/>
              <a:gd name="T19" fmla="*/ 26 h 77"/>
              <a:gd name="T20" fmla="*/ 72 w 77"/>
              <a:gd name="T21" fmla="*/ 31 h 77"/>
              <a:gd name="T22" fmla="*/ 61 w 77"/>
              <a:gd name="T23" fmla="*/ 41 h 77"/>
              <a:gd name="T24" fmla="*/ 59 w 77"/>
              <a:gd name="T25" fmla="*/ 29 h 77"/>
              <a:gd name="T26" fmla="*/ 17 w 77"/>
              <a:gd name="T27" fmla="*/ 29 h 77"/>
              <a:gd name="T28" fmla="*/ 16 w 77"/>
              <a:gd name="T29" fmla="*/ 39 h 77"/>
              <a:gd name="T30" fmla="*/ 8 w 77"/>
              <a:gd name="T31" fmla="*/ 29 h 77"/>
              <a:gd name="T32" fmla="*/ 58 w 77"/>
              <a:gd name="T33" fmla="*/ 43 h 77"/>
              <a:gd name="T34" fmla="*/ 19 w 77"/>
              <a:gd name="T35" fmla="*/ 42 h 77"/>
              <a:gd name="T36" fmla="*/ 58 w 77"/>
              <a:gd name="T37" fmla="*/ 31 h 77"/>
              <a:gd name="T38" fmla="*/ 64 w 77"/>
              <a:gd name="T39" fmla="*/ 74 h 77"/>
              <a:gd name="T40" fmla="*/ 3 w 77"/>
              <a:gd name="T41" fmla="*/ 63 h 77"/>
              <a:gd name="T42" fmla="*/ 4 w 77"/>
              <a:gd name="T43" fmla="*/ 32 h 77"/>
              <a:gd name="T44" fmla="*/ 16 w 77"/>
              <a:gd name="T45" fmla="*/ 43 h 77"/>
              <a:gd name="T46" fmla="*/ 39 w 77"/>
              <a:gd name="T47" fmla="*/ 62 h 77"/>
              <a:gd name="T48" fmla="*/ 60 w 77"/>
              <a:gd name="T49" fmla="*/ 45 h 77"/>
              <a:gd name="T50" fmla="*/ 61 w 77"/>
              <a:gd name="T51" fmla="*/ 44 h 77"/>
              <a:gd name="T52" fmla="*/ 73 w 77"/>
              <a:gd name="T53" fmla="*/ 33 h 77"/>
              <a:gd name="T54" fmla="*/ 75 w 77"/>
              <a:gd name="T55" fmla="*/ 63 h 77"/>
              <a:gd name="T56" fmla="*/ 55 w 77"/>
              <a:gd name="T57" fmla="*/ 52 h 77"/>
              <a:gd name="T58" fmla="*/ 55 w 77"/>
              <a:gd name="T59" fmla="*/ 54 h 77"/>
              <a:gd name="T60" fmla="*/ 71 w 77"/>
              <a:gd name="T61" fmla="*/ 70 h 77"/>
              <a:gd name="T62" fmla="*/ 72 w 77"/>
              <a:gd name="T63" fmla="*/ 68 h 77"/>
              <a:gd name="T64" fmla="*/ 21 w 77"/>
              <a:gd name="T65" fmla="*/ 53 h 77"/>
              <a:gd name="T66" fmla="*/ 7 w 77"/>
              <a:gd name="T67" fmla="*/ 69 h 77"/>
              <a:gd name="T68" fmla="*/ 8 w 77"/>
              <a:gd name="T69" fmla="*/ 69 h 77"/>
              <a:gd name="T70" fmla="*/ 23 w 77"/>
              <a:gd name="T71"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77">
                <a:moveTo>
                  <a:pt x="70" y="26"/>
                </a:moveTo>
                <a:cubicBezTo>
                  <a:pt x="39" y="0"/>
                  <a:pt x="39" y="0"/>
                  <a:pt x="39" y="0"/>
                </a:cubicBezTo>
                <a:cubicBezTo>
                  <a:pt x="37" y="0"/>
                  <a:pt x="37" y="0"/>
                  <a:pt x="37" y="0"/>
                </a:cubicBezTo>
                <a:cubicBezTo>
                  <a:pt x="6" y="27"/>
                  <a:pt x="6" y="27"/>
                  <a:pt x="6" y="27"/>
                </a:cubicBezTo>
                <a:cubicBezTo>
                  <a:pt x="5" y="27"/>
                  <a:pt x="4" y="28"/>
                  <a:pt x="3" y="29"/>
                </a:cubicBezTo>
                <a:cubicBezTo>
                  <a:pt x="3" y="29"/>
                  <a:pt x="3" y="29"/>
                  <a:pt x="3" y="29"/>
                </a:cubicBezTo>
                <a:cubicBezTo>
                  <a:pt x="3" y="29"/>
                  <a:pt x="3" y="29"/>
                  <a:pt x="3" y="29"/>
                </a:cubicBezTo>
                <a:cubicBezTo>
                  <a:pt x="1" y="32"/>
                  <a:pt x="0" y="35"/>
                  <a:pt x="0" y="38"/>
                </a:cubicBezTo>
                <a:cubicBezTo>
                  <a:pt x="0" y="63"/>
                  <a:pt x="0" y="63"/>
                  <a:pt x="0" y="63"/>
                </a:cubicBezTo>
                <a:cubicBezTo>
                  <a:pt x="0" y="71"/>
                  <a:pt x="6" y="77"/>
                  <a:pt x="13" y="77"/>
                </a:cubicBezTo>
                <a:cubicBezTo>
                  <a:pt x="64" y="77"/>
                  <a:pt x="64" y="77"/>
                  <a:pt x="64" y="77"/>
                </a:cubicBezTo>
                <a:cubicBezTo>
                  <a:pt x="71" y="77"/>
                  <a:pt x="77" y="71"/>
                  <a:pt x="77" y="63"/>
                </a:cubicBezTo>
                <a:cubicBezTo>
                  <a:pt x="77" y="38"/>
                  <a:pt x="77" y="38"/>
                  <a:pt x="77" y="38"/>
                </a:cubicBezTo>
                <a:cubicBezTo>
                  <a:pt x="77" y="33"/>
                  <a:pt x="74" y="28"/>
                  <a:pt x="70" y="26"/>
                </a:cubicBezTo>
                <a:close/>
                <a:moveTo>
                  <a:pt x="8" y="29"/>
                </a:moveTo>
                <a:cubicBezTo>
                  <a:pt x="11" y="26"/>
                  <a:pt x="11" y="26"/>
                  <a:pt x="11" y="26"/>
                </a:cubicBezTo>
                <a:cubicBezTo>
                  <a:pt x="13" y="25"/>
                  <a:pt x="13" y="25"/>
                  <a:pt x="13" y="25"/>
                </a:cubicBezTo>
                <a:cubicBezTo>
                  <a:pt x="38" y="2"/>
                  <a:pt x="38" y="2"/>
                  <a:pt x="38" y="2"/>
                </a:cubicBezTo>
                <a:cubicBezTo>
                  <a:pt x="64" y="25"/>
                  <a:pt x="64" y="25"/>
                  <a:pt x="64" y="25"/>
                </a:cubicBezTo>
                <a:cubicBezTo>
                  <a:pt x="66" y="26"/>
                  <a:pt x="66" y="26"/>
                  <a:pt x="66" y="26"/>
                </a:cubicBezTo>
                <a:cubicBezTo>
                  <a:pt x="69" y="28"/>
                  <a:pt x="69" y="28"/>
                  <a:pt x="69" y="28"/>
                </a:cubicBezTo>
                <a:cubicBezTo>
                  <a:pt x="72" y="31"/>
                  <a:pt x="72" y="31"/>
                  <a:pt x="72" y="31"/>
                </a:cubicBezTo>
                <a:cubicBezTo>
                  <a:pt x="61" y="40"/>
                  <a:pt x="61" y="40"/>
                  <a:pt x="61" y="40"/>
                </a:cubicBezTo>
                <a:cubicBezTo>
                  <a:pt x="61" y="41"/>
                  <a:pt x="61" y="41"/>
                  <a:pt x="61" y="41"/>
                </a:cubicBezTo>
                <a:cubicBezTo>
                  <a:pt x="61" y="30"/>
                  <a:pt x="61" y="30"/>
                  <a:pt x="61" y="30"/>
                </a:cubicBezTo>
                <a:cubicBezTo>
                  <a:pt x="59" y="29"/>
                  <a:pt x="59" y="29"/>
                  <a:pt x="59" y="29"/>
                </a:cubicBezTo>
                <a:cubicBezTo>
                  <a:pt x="17" y="29"/>
                  <a:pt x="17" y="29"/>
                  <a:pt x="17" y="29"/>
                </a:cubicBezTo>
                <a:cubicBezTo>
                  <a:pt x="17" y="29"/>
                  <a:pt x="17" y="29"/>
                  <a:pt x="17" y="29"/>
                </a:cubicBezTo>
                <a:cubicBezTo>
                  <a:pt x="16" y="30"/>
                  <a:pt x="16" y="30"/>
                  <a:pt x="16" y="30"/>
                </a:cubicBezTo>
                <a:cubicBezTo>
                  <a:pt x="16" y="39"/>
                  <a:pt x="16" y="39"/>
                  <a:pt x="16" y="39"/>
                </a:cubicBezTo>
                <a:cubicBezTo>
                  <a:pt x="6" y="30"/>
                  <a:pt x="6" y="30"/>
                  <a:pt x="6" y="30"/>
                </a:cubicBezTo>
                <a:lnTo>
                  <a:pt x="8" y="29"/>
                </a:lnTo>
                <a:close/>
                <a:moveTo>
                  <a:pt x="58" y="31"/>
                </a:moveTo>
                <a:cubicBezTo>
                  <a:pt x="58" y="43"/>
                  <a:pt x="58" y="43"/>
                  <a:pt x="58" y="43"/>
                </a:cubicBezTo>
                <a:cubicBezTo>
                  <a:pt x="40" y="59"/>
                  <a:pt x="40" y="59"/>
                  <a:pt x="40" y="59"/>
                </a:cubicBezTo>
                <a:cubicBezTo>
                  <a:pt x="19" y="42"/>
                  <a:pt x="19" y="42"/>
                  <a:pt x="19" y="42"/>
                </a:cubicBezTo>
                <a:cubicBezTo>
                  <a:pt x="19" y="31"/>
                  <a:pt x="19" y="31"/>
                  <a:pt x="19" y="31"/>
                </a:cubicBezTo>
                <a:lnTo>
                  <a:pt x="58" y="31"/>
                </a:lnTo>
                <a:close/>
                <a:moveTo>
                  <a:pt x="75" y="63"/>
                </a:moveTo>
                <a:cubicBezTo>
                  <a:pt x="75" y="69"/>
                  <a:pt x="70" y="74"/>
                  <a:pt x="64" y="74"/>
                </a:cubicBezTo>
                <a:cubicBezTo>
                  <a:pt x="13" y="74"/>
                  <a:pt x="13" y="74"/>
                  <a:pt x="13" y="74"/>
                </a:cubicBezTo>
                <a:cubicBezTo>
                  <a:pt x="8" y="74"/>
                  <a:pt x="3" y="69"/>
                  <a:pt x="3" y="63"/>
                </a:cubicBezTo>
                <a:cubicBezTo>
                  <a:pt x="3" y="38"/>
                  <a:pt x="3" y="38"/>
                  <a:pt x="3" y="38"/>
                </a:cubicBezTo>
                <a:cubicBezTo>
                  <a:pt x="3" y="36"/>
                  <a:pt x="3" y="34"/>
                  <a:pt x="4" y="32"/>
                </a:cubicBezTo>
                <a:cubicBezTo>
                  <a:pt x="16" y="43"/>
                  <a:pt x="16" y="43"/>
                  <a:pt x="16" y="43"/>
                </a:cubicBezTo>
                <a:cubicBezTo>
                  <a:pt x="16" y="43"/>
                  <a:pt x="16" y="43"/>
                  <a:pt x="16" y="43"/>
                </a:cubicBezTo>
                <a:cubicBezTo>
                  <a:pt x="16" y="43"/>
                  <a:pt x="16" y="43"/>
                  <a:pt x="16" y="43"/>
                </a:cubicBezTo>
                <a:cubicBezTo>
                  <a:pt x="39" y="62"/>
                  <a:pt x="39" y="62"/>
                  <a:pt x="39" y="62"/>
                </a:cubicBezTo>
                <a:cubicBezTo>
                  <a:pt x="40" y="62"/>
                  <a:pt x="40" y="62"/>
                  <a:pt x="40" y="62"/>
                </a:cubicBezTo>
                <a:cubicBezTo>
                  <a:pt x="60" y="45"/>
                  <a:pt x="60" y="45"/>
                  <a:pt x="60" y="45"/>
                </a:cubicBezTo>
                <a:cubicBezTo>
                  <a:pt x="60" y="45"/>
                  <a:pt x="60" y="45"/>
                  <a:pt x="60" y="45"/>
                </a:cubicBezTo>
                <a:cubicBezTo>
                  <a:pt x="61" y="44"/>
                  <a:pt x="61" y="44"/>
                  <a:pt x="61" y="44"/>
                </a:cubicBezTo>
                <a:cubicBezTo>
                  <a:pt x="61" y="44"/>
                  <a:pt x="61" y="44"/>
                  <a:pt x="61" y="44"/>
                </a:cubicBezTo>
                <a:cubicBezTo>
                  <a:pt x="73" y="33"/>
                  <a:pt x="73" y="33"/>
                  <a:pt x="73" y="33"/>
                </a:cubicBezTo>
                <a:cubicBezTo>
                  <a:pt x="74" y="34"/>
                  <a:pt x="75" y="36"/>
                  <a:pt x="75" y="38"/>
                </a:cubicBezTo>
                <a:lnTo>
                  <a:pt x="75" y="63"/>
                </a:lnTo>
                <a:close/>
                <a:moveTo>
                  <a:pt x="57" y="52"/>
                </a:moveTo>
                <a:cubicBezTo>
                  <a:pt x="57" y="52"/>
                  <a:pt x="56" y="52"/>
                  <a:pt x="55" y="52"/>
                </a:cubicBezTo>
                <a:cubicBezTo>
                  <a:pt x="55" y="53"/>
                  <a:pt x="55" y="54"/>
                  <a:pt x="55" y="54"/>
                </a:cubicBezTo>
                <a:cubicBezTo>
                  <a:pt x="55" y="54"/>
                  <a:pt x="55" y="54"/>
                  <a:pt x="55" y="54"/>
                </a:cubicBezTo>
                <a:cubicBezTo>
                  <a:pt x="60" y="59"/>
                  <a:pt x="65" y="64"/>
                  <a:pt x="70" y="69"/>
                </a:cubicBezTo>
                <a:cubicBezTo>
                  <a:pt x="71" y="70"/>
                  <a:pt x="71" y="70"/>
                  <a:pt x="71" y="70"/>
                </a:cubicBezTo>
                <a:cubicBezTo>
                  <a:pt x="72" y="69"/>
                  <a:pt x="72" y="69"/>
                  <a:pt x="72" y="69"/>
                </a:cubicBezTo>
                <a:cubicBezTo>
                  <a:pt x="73" y="69"/>
                  <a:pt x="73" y="68"/>
                  <a:pt x="72" y="68"/>
                </a:cubicBezTo>
                <a:cubicBezTo>
                  <a:pt x="67" y="63"/>
                  <a:pt x="62" y="57"/>
                  <a:pt x="57" y="52"/>
                </a:cubicBezTo>
                <a:close/>
                <a:moveTo>
                  <a:pt x="21" y="53"/>
                </a:moveTo>
                <a:cubicBezTo>
                  <a:pt x="16" y="58"/>
                  <a:pt x="11" y="62"/>
                  <a:pt x="7" y="67"/>
                </a:cubicBezTo>
                <a:cubicBezTo>
                  <a:pt x="6" y="68"/>
                  <a:pt x="6" y="69"/>
                  <a:pt x="7" y="69"/>
                </a:cubicBezTo>
                <a:cubicBezTo>
                  <a:pt x="7" y="69"/>
                  <a:pt x="7" y="69"/>
                  <a:pt x="7" y="69"/>
                </a:cubicBezTo>
                <a:cubicBezTo>
                  <a:pt x="8" y="69"/>
                  <a:pt x="8" y="69"/>
                  <a:pt x="8" y="69"/>
                </a:cubicBezTo>
                <a:cubicBezTo>
                  <a:pt x="13" y="64"/>
                  <a:pt x="18" y="60"/>
                  <a:pt x="23" y="55"/>
                </a:cubicBezTo>
                <a:cubicBezTo>
                  <a:pt x="23" y="54"/>
                  <a:pt x="23" y="53"/>
                  <a:pt x="23" y="53"/>
                </a:cubicBezTo>
                <a:cubicBezTo>
                  <a:pt x="22" y="52"/>
                  <a:pt x="21" y="52"/>
                  <a:pt x="21" y="5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grpSp>
        <p:nvGrpSpPr>
          <p:cNvPr id="76" name="组合 75"/>
          <p:cNvGrpSpPr/>
          <p:nvPr/>
        </p:nvGrpSpPr>
        <p:grpSpPr>
          <a:xfrm>
            <a:off x="9493739" y="3368823"/>
            <a:ext cx="704851" cy="585788"/>
            <a:chOff x="9423400" y="3073401"/>
            <a:chExt cx="704850" cy="585788"/>
          </a:xfrm>
          <a:solidFill>
            <a:schemeClr val="bg1">
              <a:lumMod val="50000"/>
            </a:schemeClr>
          </a:solidFill>
        </p:grpSpPr>
        <p:sp>
          <p:nvSpPr>
            <p:cNvPr id="77" name="Freeform 66"/>
            <p:cNvSpPr>
              <a:spLocks noEditPoints="1"/>
            </p:cNvSpPr>
            <p:nvPr/>
          </p:nvSpPr>
          <p:spPr bwMode="auto">
            <a:xfrm>
              <a:off x="9423400" y="3187701"/>
              <a:ext cx="704850" cy="471488"/>
            </a:xfrm>
            <a:custGeom>
              <a:avLst/>
              <a:gdLst>
                <a:gd name="T0" fmla="*/ 64 w 81"/>
                <a:gd name="T1" fmla="*/ 0 h 54"/>
                <a:gd name="T2" fmla="*/ 62 w 81"/>
                <a:gd name="T3" fmla="*/ 0 h 54"/>
                <a:gd name="T4" fmla="*/ 62 w 81"/>
                <a:gd name="T5" fmla="*/ 4 h 54"/>
                <a:gd name="T6" fmla="*/ 62 w 81"/>
                <a:gd name="T7" fmla="*/ 4 h 54"/>
                <a:gd name="T8" fmla="*/ 56 w 81"/>
                <a:gd name="T9" fmla="*/ 4 h 54"/>
                <a:gd name="T10" fmla="*/ 56 w 81"/>
                <a:gd name="T11" fmla="*/ 4 h 54"/>
                <a:gd name="T12" fmla="*/ 55 w 81"/>
                <a:gd name="T13" fmla="*/ 0 h 54"/>
                <a:gd name="T14" fmla="*/ 26 w 81"/>
                <a:gd name="T15" fmla="*/ 0 h 54"/>
                <a:gd name="T16" fmla="*/ 25 w 81"/>
                <a:gd name="T17" fmla="*/ 4 h 54"/>
                <a:gd name="T18" fmla="*/ 25 w 81"/>
                <a:gd name="T19" fmla="*/ 4 h 54"/>
                <a:gd name="T20" fmla="*/ 19 w 81"/>
                <a:gd name="T21" fmla="*/ 4 h 54"/>
                <a:gd name="T22" fmla="*/ 19 w 81"/>
                <a:gd name="T23" fmla="*/ 4 h 54"/>
                <a:gd name="T24" fmla="*/ 19 w 81"/>
                <a:gd name="T25" fmla="*/ 0 h 54"/>
                <a:gd name="T26" fmla="*/ 17 w 81"/>
                <a:gd name="T27" fmla="*/ 0 h 54"/>
                <a:gd name="T28" fmla="*/ 0 w 81"/>
                <a:gd name="T29" fmla="*/ 17 h 54"/>
                <a:gd name="T30" fmla="*/ 0 w 81"/>
                <a:gd name="T31" fmla="*/ 37 h 54"/>
                <a:gd name="T32" fmla="*/ 17 w 81"/>
                <a:gd name="T33" fmla="*/ 54 h 54"/>
                <a:gd name="T34" fmla="*/ 64 w 81"/>
                <a:gd name="T35" fmla="*/ 54 h 54"/>
                <a:gd name="T36" fmla="*/ 81 w 81"/>
                <a:gd name="T37" fmla="*/ 37 h 54"/>
                <a:gd name="T38" fmla="*/ 81 w 81"/>
                <a:gd name="T39" fmla="*/ 17 h 54"/>
                <a:gd name="T40" fmla="*/ 64 w 81"/>
                <a:gd name="T41" fmla="*/ 0 h 54"/>
                <a:gd name="T42" fmla="*/ 49 w 81"/>
                <a:gd name="T43" fmla="*/ 40 h 54"/>
                <a:gd name="T44" fmla="*/ 32 w 81"/>
                <a:gd name="T45" fmla="*/ 40 h 54"/>
                <a:gd name="T46" fmla="*/ 32 w 81"/>
                <a:gd name="T47" fmla="*/ 38 h 54"/>
                <a:gd name="T48" fmla="*/ 37 w 81"/>
                <a:gd name="T49" fmla="*/ 30 h 54"/>
                <a:gd name="T50" fmla="*/ 36 w 81"/>
                <a:gd name="T51" fmla="*/ 27 h 54"/>
                <a:gd name="T52" fmla="*/ 32 w 81"/>
                <a:gd name="T53" fmla="*/ 27 h 54"/>
                <a:gd name="T54" fmla="*/ 32 w 81"/>
                <a:gd name="T55" fmla="*/ 25 h 54"/>
                <a:gd name="T56" fmla="*/ 36 w 81"/>
                <a:gd name="T57" fmla="*/ 25 h 54"/>
                <a:gd name="T58" fmla="*/ 36 w 81"/>
                <a:gd name="T59" fmla="*/ 20 h 54"/>
                <a:gd name="T60" fmla="*/ 44 w 81"/>
                <a:gd name="T61" fmla="*/ 12 h 54"/>
                <a:gd name="T62" fmla="*/ 48 w 81"/>
                <a:gd name="T63" fmla="*/ 13 h 54"/>
                <a:gd name="T64" fmla="*/ 47 w 81"/>
                <a:gd name="T65" fmla="*/ 16 h 54"/>
                <a:gd name="T66" fmla="*/ 44 w 81"/>
                <a:gd name="T67" fmla="*/ 15 h 54"/>
                <a:gd name="T68" fmla="*/ 39 w 81"/>
                <a:gd name="T69" fmla="*/ 20 h 54"/>
                <a:gd name="T70" fmla="*/ 40 w 81"/>
                <a:gd name="T71" fmla="*/ 25 h 54"/>
                <a:gd name="T72" fmla="*/ 46 w 81"/>
                <a:gd name="T73" fmla="*/ 25 h 54"/>
                <a:gd name="T74" fmla="*/ 46 w 81"/>
                <a:gd name="T75" fmla="*/ 27 h 54"/>
                <a:gd name="T76" fmla="*/ 40 w 81"/>
                <a:gd name="T77" fmla="*/ 27 h 54"/>
                <a:gd name="T78" fmla="*/ 40 w 81"/>
                <a:gd name="T79" fmla="*/ 32 h 54"/>
                <a:gd name="T80" fmla="*/ 37 w 81"/>
                <a:gd name="T81" fmla="*/ 37 h 54"/>
                <a:gd name="T82" fmla="*/ 37 w 81"/>
                <a:gd name="T83" fmla="*/ 37 h 54"/>
                <a:gd name="T84" fmla="*/ 49 w 81"/>
                <a:gd name="T85" fmla="*/ 37 h 54"/>
                <a:gd name="T86" fmla="*/ 49 w 81"/>
                <a:gd name="T87"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 h="54">
                  <a:moveTo>
                    <a:pt x="64" y="0"/>
                  </a:moveTo>
                  <a:cubicBezTo>
                    <a:pt x="62" y="0"/>
                    <a:pt x="62" y="0"/>
                    <a:pt x="62" y="0"/>
                  </a:cubicBezTo>
                  <a:cubicBezTo>
                    <a:pt x="62" y="1"/>
                    <a:pt x="62" y="2"/>
                    <a:pt x="62" y="4"/>
                  </a:cubicBezTo>
                  <a:cubicBezTo>
                    <a:pt x="62" y="4"/>
                    <a:pt x="62" y="4"/>
                    <a:pt x="62" y="4"/>
                  </a:cubicBezTo>
                  <a:cubicBezTo>
                    <a:pt x="56" y="4"/>
                    <a:pt x="56" y="4"/>
                    <a:pt x="56" y="4"/>
                  </a:cubicBezTo>
                  <a:cubicBezTo>
                    <a:pt x="56" y="4"/>
                    <a:pt x="56" y="4"/>
                    <a:pt x="56" y="4"/>
                  </a:cubicBezTo>
                  <a:cubicBezTo>
                    <a:pt x="56" y="2"/>
                    <a:pt x="56" y="1"/>
                    <a:pt x="55" y="0"/>
                  </a:cubicBezTo>
                  <a:cubicBezTo>
                    <a:pt x="26" y="0"/>
                    <a:pt x="26" y="0"/>
                    <a:pt x="26" y="0"/>
                  </a:cubicBezTo>
                  <a:cubicBezTo>
                    <a:pt x="26" y="1"/>
                    <a:pt x="25" y="2"/>
                    <a:pt x="25" y="4"/>
                  </a:cubicBezTo>
                  <a:cubicBezTo>
                    <a:pt x="25" y="4"/>
                    <a:pt x="25" y="4"/>
                    <a:pt x="25" y="4"/>
                  </a:cubicBezTo>
                  <a:cubicBezTo>
                    <a:pt x="19" y="4"/>
                    <a:pt x="19" y="4"/>
                    <a:pt x="19" y="4"/>
                  </a:cubicBezTo>
                  <a:cubicBezTo>
                    <a:pt x="19" y="4"/>
                    <a:pt x="19" y="4"/>
                    <a:pt x="19" y="4"/>
                  </a:cubicBezTo>
                  <a:cubicBezTo>
                    <a:pt x="19" y="2"/>
                    <a:pt x="19" y="1"/>
                    <a:pt x="19" y="0"/>
                  </a:cubicBezTo>
                  <a:cubicBezTo>
                    <a:pt x="17" y="0"/>
                    <a:pt x="17" y="0"/>
                    <a:pt x="17" y="0"/>
                  </a:cubicBezTo>
                  <a:cubicBezTo>
                    <a:pt x="8" y="0"/>
                    <a:pt x="0" y="7"/>
                    <a:pt x="0" y="17"/>
                  </a:cubicBezTo>
                  <a:cubicBezTo>
                    <a:pt x="0" y="37"/>
                    <a:pt x="0" y="37"/>
                    <a:pt x="0" y="37"/>
                  </a:cubicBezTo>
                  <a:cubicBezTo>
                    <a:pt x="0" y="46"/>
                    <a:pt x="8" y="54"/>
                    <a:pt x="17" y="54"/>
                  </a:cubicBezTo>
                  <a:cubicBezTo>
                    <a:pt x="64" y="54"/>
                    <a:pt x="64" y="54"/>
                    <a:pt x="64" y="54"/>
                  </a:cubicBezTo>
                  <a:cubicBezTo>
                    <a:pt x="74" y="54"/>
                    <a:pt x="81" y="46"/>
                    <a:pt x="81" y="37"/>
                  </a:cubicBezTo>
                  <a:cubicBezTo>
                    <a:pt x="81" y="17"/>
                    <a:pt x="81" y="17"/>
                    <a:pt x="81" y="17"/>
                  </a:cubicBezTo>
                  <a:cubicBezTo>
                    <a:pt x="81" y="7"/>
                    <a:pt x="74" y="0"/>
                    <a:pt x="64" y="0"/>
                  </a:cubicBezTo>
                  <a:close/>
                  <a:moveTo>
                    <a:pt x="49" y="40"/>
                  </a:moveTo>
                  <a:cubicBezTo>
                    <a:pt x="32" y="40"/>
                    <a:pt x="32" y="40"/>
                    <a:pt x="32" y="40"/>
                  </a:cubicBezTo>
                  <a:cubicBezTo>
                    <a:pt x="32" y="38"/>
                    <a:pt x="32" y="38"/>
                    <a:pt x="32" y="38"/>
                  </a:cubicBezTo>
                  <a:cubicBezTo>
                    <a:pt x="35" y="36"/>
                    <a:pt x="37" y="34"/>
                    <a:pt x="37" y="30"/>
                  </a:cubicBezTo>
                  <a:cubicBezTo>
                    <a:pt x="37" y="29"/>
                    <a:pt x="37" y="28"/>
                    <a:pt x="36" y="27"/>
                  </a:cubicBezTo>
                  <a:cubicBezTo>
                    <a:pt x="32" y="27"/>
                    <a:pt x="32" y="27"/>
                    <a:pt x="32" y="27"/>
                  </a:cubicBezTo>
                  <a:cubicBezTo>
                    <a:pt x="32" y="25"/>
                    <a:pt x="32" y="25"/>
                    <a:pt x="32" y="25"/>
                  </a:cubicBezTo>
                  <a:cubicBezTo>
                    <a:pt x="36" y="25"/>
                    <a:pt x="36" y="25"/>
                    <a:pt x="36" y="25"/>
                  </a:cubicBezTo>
                  <a:cubicBezTo>
                    <a:pt x="36" y="23"/>
                    <a:pt x="36" y="22"/>
                    <a:pt x="36" y="20"/>
                  </a:cubicBezTo>
                  <a:cubicBezTo>
                    <a:pt x="36" y="15"/>
                    <a:pt x="39" y="12"/>
                    <a:pt x="44" y="12"/>
                  </a:cubicBezTo>
                  <a:cubicBezTo>
                    <a:pt x="46" y="12"/>
                    <a:pt x="47" y="12"/>
                    <a:pt x="48" y="13"/>
                  </a:cubicBezTo>
                  <a:cubicBezTo>
                    <a:pt x="47" y="16"/>
                    <a:pt x="47" y="16"/>
                    <a:pt x="47" y="16"/>
                  </a:cubicBezTo>
                  <a:cubicBezTo>
                    <a:pt x="47" y="15"/>
                    <a:pt x="45" y="15"/>
                    <a:pt x="44" y="15"/>
                  </a:cubicBezTo>
                  <a:cubicBezTo>
                    <a:pt x="40" y="15"/>
                    <a:pt x="39" y="17"/>
                    <a:pt x="39" y="20"/>
                  </a:cubicBezTo>
                  <a:cubicBezTo>
                    <a:pt x="39" y="22"/>
                    <a:pt x="39" y="23"/>
                    <a:pt x="40" y="25"/>
                  </a:cubicBezTo>
                  <a:cubicBezTo>
                    <a:pt x="46" y="25"/>
                    <a:pt x="46" y="25"/>
                    <a:pt x="46" y="25"/>
                  </a:cubicBezTo>
                  <a:cubicBezTo>
                    <a:pt x="46" y="27"/>
                    <a:pt x="46" y="27"/>
                    <a:pt x="46" y="27"/>
                  </a:cubicBezTo>
                  <a:cubicBezTo>
                    <a:pt x="40" y="27"/>
                    <a:pt x="40" y="27"/>
                    <a:pt x="40" y="27"/>
                  </a:cubicBezTo>
                  <a:cubicBezTo>
                    <a:pt x="40" y="29"/>
                    <a:pt x="40" y="31"/>
                    <a:pt x="40" y="32"/>
                  </a:cubicBezTo>
                  <a:cubicBezTo>
                    <a:pt x="39" y="34"/>
                    <a:pt x="38" y="35"/>
                    <a:pt x="37" y="37"/>
                  </a:cubicBezTo>
                  <a:cubicBezTo>
                    <a:pt x="37" y="37"/>
                    <a:pt x="37" y="37"/>
                    <a:pt x="37" y="37"/>
                  </a:cubicBezTo>
                  <a:cubicBezTo>
                    <a:pt x="49" y="37"/>
                    <a:pt x="49" y="37"/>
                    <a:pt x="49" y="37"/>
                  </a:cubicBezTo>
                  <a:lnTo>
                    <a:pt x="4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78" name="Freeform 67"/>
            <p:cNvSpPr/>
            <p:nvPr/>
          </p:nvSpPr>
          <p:spPr bwMode="auto">
            <a:xfrm>
              <a:off x="9596438" y="3073401"/>
              <a:ext cx="357188" cy="139700"/>
            </a:xfrm>
            <a:custGeom>
              <a:avLst/>
              <a:gdLst>
                <a:gd name="T0" fmla="*/ 41 w 41"/>
                <a:gd name="T1" fmla="*/ 13 h 16"/>
                <a:gd name="T2" fmla="*/ 30 w 41"/>
                <a:gd name="T3" fmla="*/ 0 h 16"/>
                <a:gd name="T4" fmla="*/ 11 w 41"/>
                <a:gd name="T5" fmla="*/ 0 h 16"/>
                <a:gd name="T6" fmla="*/ 0 w 41"/>
                <a:gd name="T7" fmla="*/ 13 h 16"/>
                <a:gd name="T8" fmla="*/ 0 w 41"/>
                <a:gd name="T9" fmla="*/ 16 h 16"/>
                <a:gd name="T10" fmla="*/ 4 w 41"/>
                <a:gd name="T11" fmla="*/ 16 h 16"/>
                <a:gd name="T12" fmla="*/ 5 w 41"/>
                <a:gd name="T13" fmla="*/ 13 h 16"/>
                <a:gd name="T14" fmla="*/ 14 w 41"/>
                <a:gd name="T15" fmla="*/ 3 h 16"/>
                <a:gd name="T16" fmla="*/ 27 w 41"/>
                <a:gd name="T17" fmla="*/ 3 h 16"/>
                <a:gd name="T18" fmla="*/ 36 w 41"/>
                <a:gd name="T19" fmla="*/ 13 h 16"/>
                <a:gd name="T20" fmla="*/ 37 w 41"/>
                <a:gd name="T21" fmla="*/ 16 h 16"/>
                <a:gd name="T22" fmla="*/ 41 w 41"/>
                <a:gd name="T23" fmla="*/ 16 h 16"/>
                <a:gd name="T24" fmla="*/ 41 w 41"/>
                <a:gd name="T2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6">
                  <a:moveTo>
                    <a:pt x="41" y="13"/>
                  </a:moveTo>
                  <a:cubicBezTo>
                    <a:pt x="39" y="5"/>
                    <a:pt x="35" y="0"/>
                    <a:pt x="30" y="0"/>
                  </a:cubicBezTo>
                  <a:cubicBezTo>
                    <a:pt x="11" y="0"/>
                    <a:pt x="11" y="0"/>
                    <a:pt x="11" y="0"/>
                  </a:cubicBezTo>
                  <a:cubicBezTo>
                    <a:pt x="6" y="0"/>
                    <a:pt x="2" y="5"/>
                    <a:pt x="0" y="13"/>
                  </a:cubicBezTo>
                  <a:cubicBezTo>
                    <a:pt x="0" y="14"/>
                    <a:pt x="0" y="15"/>
                    <a:pt x="0" y="16"/>
                  </a:cubicBezTo>
                  <a:cubicBezTo>
                    <a:pt x="4" y="16"/>
                    <a:pt x="4" y="16"/>
                    <a:pt x="4" y="16"/>
                  </a:cubicBezTo>
                  <a:cubicBezTo>
                    <a:pt x="4" y="15"/>
                    <a:pt x="5" y="14"/>
                    <a:pt x="5" y="13"/>
                  </a:cubicBezTo>
                  <a:cubicBezTo>
                    <a:pt x="6" y="7"/>
                    <a:pt x="10" y="3"/>
                    <a:pt x="14" y="3"/>
                  </a:cubicBezTo>
                  <a:cubicBezTo>
                    <a:pt x="27" y="3"/>
                    <a:pt x="27" y="3"/>
                    <a:pt x="27" y="3"/>
                  </a:cubicBezTo>
                  <a:cubicBezTo>
                    <a:pt x="32" y="3"/>
                    <a:pt x="35" y="7"/>
                    <a:pt x="36" y="13"/>
                  </a:cubicBezTo>
                  <a:cubicBezTo>
                    <a:pt x="37" y="14"/>
                    <a:pt x="37" y="15"/>
                    <a:pt x="37" y="16"/>
                  </a:cubicBezTo>
                  <a:cubicBezTo>
                    <a:pt x="41" y="16"/>
                    <a:pt x="41" y="16"/>
                    <a:pt x="41" y="16"/>
                  </a:cubicBezTo>
                  <a:cubicBezTo>
                    <a:pt x="41" y="15"/>
                    <a:pt x="41" y="14"/>
                    <a:pt x="4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grpSp>
        <p:nvGrpSpPr>
          <p:cNvPr id="79" name="组合 78"/>
          <p:cNvGrpSpPr/>
          <p:nvPr/>
        </p:nvGrpSpPr>
        <p:grpSpPr>
          <a:xfrm>
            <a:off x="8458688" y="3413272"/>
            <a:ext cx="730251" cy="488951"/>
            <a:chOff x="8388350" y="3117851"/>
            <a:chExt cx="730250" cy="488950"/>
          </a:xfrm>
          <a:solidFill>
            <a:schemeClr val="bg1">
              <a:lumMod val="50000"/>
            </a:schemeClr>
          </a:solidFill>
        </p:grpSpPr>
        <p:sp>
          <p:nvSpPr>
            <p:cNvPr id="80" name="Freeform 68"/>
            <p:cNvSpPr>
              <a:spLocks noEditPoints="1"/>
            </p:cNvSpPr>
            <p:nvPr/>
          </p:nvSpPr>
          <p:spPr bwMode="auto">
            <a:xfrm>
              <a:off x="8388350" y="3117851"/>
              <a:ext cx="730250" cy="488950"/>
            </a:xfrm>
            <a:custGeom>
              <a:avLst/>
              <a:gdLst>
                <a:gd name="T0" fmla="*/ 6 w 84"/>
                <a:gd name="T1" fmla="*/ 56 h 56"/>
                <a:gd name="T2" fmla="*/ 0 w 84"/>
                <a:gd name="T3" fmla="*/ 50 h 56"/>
                <a:gd name="T4" fmla="*/ 0 w 84"/>
                <a:gd name="T5" fmla="*/ 7 h 56"/>
                <a:gd name="T6" fmla="*/ 6 w 84"/>
                <a:gd name="T7" fmla="*/ 0 h 56"/>
                <a:gd name="T8" fmla="*/ 77 w 84"/>
                <a:gd name="T9" fmla="*/ 0 h 56"/>
                <a:gd name="T10" fmla="*/ 84 w 84"/>
                <a:gd name="T11" fmla="*/ 7 h 56"/>
                <a:gd name="T12" fmla="*/ 84 w 84"/>
                <a:gd name="T13" fmla="*/ 50 h 56"/>
                <a:gd name="T14" fmla="*/ 77 w 84"/>
                <a:gd name="T15" fmla="*/ 56 h 56"/>
                <a:gd name="T16" fmla="*/ 6 w 84"/>
                <a:gd name="T17" fmla="*/ 56 h 56"/>
                <a:gd name="T18" fmla="*/ 2 w 84"/>
                <a:gd name="T19" fmla="*/ 7 h 56"/>
                <a:gd name="T20" fmla="*/ 2 w 84"/>
                <a:gd name="T21" fmla="*/ 50 h 56"/>
                <a:gd name="T22" fmla="*/ 6 w 84"/>
                <a:gd name="T23" fmla="*/ 54 h 56"/>
                <a:gd name="T24" fmla="*/ 77 w 84"/>
                <a:gd name="T25" fmla="*/ 54 h 56"/>
                <a:gd name="T26" fmla="*/ 82 w 84"/>
                <a:gd name="T27" fmla="*/ 50 h 56"/>
                <a:gd name="T28" fmla="*/ 82 w 84"/>
                <a:gd name="T29" fmla="*/ 7 h 56"/>
                <a:gd name="T30" fmla="*/ 77 w 84"/>
                <a:gd name="T31" fmla="*/ 2 h 56"/>
                <a:gd name="T32" fmla="*/ 6 w 84"/>
                <a:gd name="T33" fmla="*/ 2 h 56"/>
                <a:gd name="T34" fmla="*/ 2 w 84"/>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56">
                  <a:moveTo>
                    <a:pt x="6" y="56"/>
                  </a:moveTo>
                  <a:cubicBezTo>
                    <a:pt x="2" y="56"/>
                    <a:pt x="0" y="53"/>
                    <a:pt x="0" y="50"/>
                  </a:cubicBezTo>
                  <a:cubicBezTo>
                    <a:pt x="0" y="7"/>
                    <a:pt x="0" y="7"/>
                    <a:pt x="0" y="7"/>
                  </a:cubicBezTo>
                  <a:cubicBezTo>
                    <a:pt x="0" y="3"/>
                    <a:pt x="2" y="0"/>
                    <a:pt x="6" y="0"/>
                  </a:cubicBezTo>
                  <a:cubicBezTo>
                    <a:pt x="77" y="0"/>
                    <a:pt x="77" y="0"/>
                    <a:pt x="77" y="0"/>
                  </a:cubicBezTo>
                  <a:cubicBezTo>
                    <a:pt x="81" y="0"/>
                    <a:pt x="84" y="3"/>
                    <a:pt x="84" y="7"/>
                  </a:cubicBezTo>
                  <a:cubicBezTo>
                    <a:pt x="84" y="50"/>
                    <a:pt x="84" y="50"/>
                    <a:pt x="84" y="50"/>
                  </a:cubicBezTo>
                  <a:cubicBezTo>
                    <a:pt x="84" y="53"/>
                    <a:pt x="81" y="56"/>
                    <a:pt x="77" y="56"/>
                  </a:cubicBezTo>
                  <a:lnTo>
                    <a:pt x="6" y="56"/>
                  </a:lnTo>
                  <a:close/>
                  <a:moveTo>
                    <a:pt x="2" y="7"/>
                  </a:moveTo>
                  <a:cubicBezTo>
                    <a:pt x="2" y="50"/>
                    <a:pt x="2" y="50"/>
                    <a:pt x="2" y="50"/>
                  </a:cubicBezTo>
                  <a:cubicBezTo>
                    <a:pt x="2" y="52"/>
                    <a:pt x="4" y="54"/>
                    <a:pt x="6" y="54"/>
                  </a:cubicBezTo>
                  <a:cubicBezTo>
                    <a:pt x="77" y="54"/>
                    <a:pt x="77" y="54"/>
                    <a:pt x="77" y="54"/>
                  </a:cubicBezTo>
                  <a:cubicBezTo>
                    <a:pt x="80" y="54"/>
                    <a:pt x="82" y="52"/>
                    <a:pt x="82" y="50"/>
                  </a:cubicBezTo>
                  <a:cubicBezTo>
                    <a:pt x="82" y="7"/>
                    <a:pt x="82" y="7"/>
                    <a:pt x="82" y="7"/>
                  </a:cubicBezTo>
                  <a:cubicBezTo>
                    <a:pt x="82" y="4"/>
                    <a:pt x="80" y="2"/>
                    <a:pt x="77" y="2"/>
                  </a:cubicBezTo>
                  <a:cubicBezTo>
                    <a:pt x="6" y="2"/>
                    <a:pt x="6" y="2"/>
                    <a:pt x="6" y="2"/>
                  </a:cubicBezTo>
                  <a:cubicBezTo>
                    <a:pt x="4" y="2"/>
                    <a:pt x="2" y="4"/>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81" name="Freeform 69"/>
            <p:cNvSpPr/>
            <p:nvPr/>
          </p:nvSpPr>
          <p:spPr bwMode="auto">
            <a:xfrm>
              <a:off x="8421688" y="3344863"/>
              <a:ext cx="234950" cy="165100"/>
            </a:xfrm>
            <a:custGeom>
              <a:avLst/>
              <a:gdLst>
                <a:gd name="T0" fmla="*/ 22 w 27"/>
                <a:gd name="T1" fmla="*/ 0 h 19"/>
                <a:gd name="T2" fmla="*/ 20 w 27"/>
                <a:gd name="T3" fmla="*/ 6 h 19"/>
                <a:gd name="T4" fmla="*/ 14 w 27"/>
                <a:gd name="T5" fmla="*/ 19 h 19"/>
                <a:gd name="T6" fmla="*/ 8 w 27"/>
                <a:gd name="T7" fmla="*/ 6 h 19"/>
                <a:gd name="T8" fmla="*/ 6 w 27"/>
                <a:gd name="T9" fmla="*/ 0 h 19"/>
                <a:gd name="T10" fmla="*/ 0 w 27"/>
                <a:gd name="T11" fmla="*/ 11 h 19"/>
                <a:gd name="T12" fmla="*/ 0 w 27"/>
                <a:gd name="T13" fmla="*/ 14 h 19"/>
                <a:gd name="T14" fmla="*/ 14 w 27"/>
                <a:gd name="T15" fmla="*/ 19 h 19"/>
                <a:gd name="T16" fmla="*/ 27 w 27"/>
                <a:gd name="T17" fmla="*/ 14 h 19"/>
                <a:gd name="T18" fmla="*/ 27 w 27"/>
                <a:gd name="T19" fmla="*/ 11 h 19"/>
                <a:gd name="T20" fmla="*/ 22 w 27"/>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9">
                  <a:moveTo>
                    <a:pt x="22" y="0"/>
                  </a:moveTo>
                  <a:cubicBezTo>
                    <a:pt x="20" y="6"/>
                    <a:pt x="20" y="6"/>
                    <a:pt x="20" y="6"/>
                  </a:cubicBezTo>
                  <a:cubicBezTo>
                    <a:pt x="14" y="19"/>
                    <a:pt x="14" y="19"/>
                    <a:pt x="14" y="19"/>
                  </a:cubicBezTo>
                  <a:cubicBezTo>
                    <a:pt x="8" y="6"/>
                    <a:pt x="8" y="6"/>
                    <a:pt x="8" y="6"/>
                  </a:cubicBezTo>
                  <a:cubicBezTo>
                    <a:pt x="6" y="0"/>
                    <a:pt x="6" y="0"/>
                    <a:pt x="6" y="0"/>
                  </a:cubicBezTo>
                  <a:cubicBezTo>
                    <a:pt x="2" y="3"/>
                    <a:pt x="0" y="6"/>
                    <a:pt x="0" y="11"/>
                  </a:cubicBezTo>
                  <a:cubicBezTo>
                    <a:pt x="0" y="14"/>
                    <a:pt x="0" y="14"/>
                    <a:pt x="0" y="14"/>
                  </a:cubicBezTo>
                  <a:cubicBezTo>
                    <a:pt x="4" y="17"/>
                    <a:pt x="9" y="19"/>
                    <a:pt x="14" y="19"/>
                  </a:cubicBezTo>
                  <a:cubicBezTo>
                    <a:pt x="19" y="19"/>
                    <a:pt x="24" y="17"/>
                    <a:pt x="27" y="14"/>
                  </a:cubicBezTo>
                  <a:cubicBezTo>
                    <a:pt x="27" y="11"/>
                    <a:pt x="27" y="11"/>
                    <a:pt x="27" y="11"/>
                  </a:cubicBezTo>
                  <a:cubicBezTo>
                    <a:pt x="27" y="7"/>
                    <a:pt x="25" y="3"/>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82" name="Freeform 70"/>
            <p:cNvSpPr/>
            <p:nvPr/>
          </p:nvSpPr>
          <p:spPr bwMode="auto">
            <a:xfrm>
              <a:off x="8526463" y="3387726"/>
              <a:ext cx="34925" cy="87313"/>
            </a:xfrm>
            <a:custGeom>
              <a:avLst/>
              <a:gdLst>
                <a:gd name="T0" fmla="*/ 2 w 4"/>
                <a:gd name="T1" fmla="*/ 0 h 10"/>
                <a:gd name="T2" fmla="*/ 0 w 4"/>
                <a:gd name="T3" fmla="*/ 0 h 10"/>
                <a:gd name="T4" fmla="*/ 0 w 4"/>
                <a:gd name="T5" fmla="*/ 8 h 10"/>
                <a:gd name="T6" fmla="*/ 2 w 4"/>
                <a:gd name="T7" fmla="*/ 10 h 10"/>
                <a:gd name="T8" fmla="*/ 4 w 4"/>
                <a:gd name="T9" fmla="*/ 8 h 10"/>
                <a:gd name="T10" fmla="*/ 3 w 4"/>
                <a:gd name="T11" fmla="*/ 0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cubicBezTo>
                    <a:pt x="1" y="0"/>
                    <a:pt x="1" y="0"/>
                    <a:pt x="0" y="0"/>
                  </a:cubicBezTo>
                  <a:cubicBezTo>
                    <a:pt x="0" y="8"/>
                    <a:pt x="0" y="8"/>
                    <a:pt x="0" y="8"/>
                  </a:cubicBezTo>
                  <a:cubicBezTo>
                    <a:pt x="2" y="10"/>
                    <a:pt x="2" y="10"/>
                    <a:pt x="2" y="10"/>
                  </a:cubicBezTo>
                  <a:cubicBezTo>
                    <a:pt x="4" y="8"/>
                    <a:pt x="4" y="8"/>
                    <a:pt x="4" y="8"/>
                  </a:cubicBezTo>
                  <a:cubicBezTo>
                    <a:pt x="3" y="0"/>
                    <a:pt x="3" y="0"/>
                    <a:pt x="3" y="0"/>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83" name="Freeform 71"/>
            <p:cNvSpPr/>
            <p:nvPr/>
          </p:nvSpPr>
          <p:spPr bwMode="auto">
            <a:xfrm>
              <a:off x="8466138" y="3195638"/>
              <a:ext cx="147638" cy="174625"/>
            </a:xfrm>
            <a:custGeom>
              <a:avLst/>
              <a:gdLst>
                <a:gd name="T0" fmla="*/ 17 w 17"/>
                <a:gd name="T1" fmla="*/ 13 h 20"/>
                <a:gd name="T2" fmla="*/ 9 w 17"/>
                <a:gd name="T3" fmla="*/ 20 h 20"/>
                <a:gd name="T4" fmla="*/ 0 w 17"/>
                <a:gd name="T5" fmla="*/ 13 h 20"/>
                <a:gd name="T6" fmla="*/ 0 w 17"/>
                <a:gd name="T7" fmla="*/ 8 h 20"/>
                <a:gd name="T8" fmla="*/ 9 w 17"/>
                <a:gd name="T9" fmla="*/ 0 h 20"/>
                <a:gd name="T10" fmla="*/ 17 w 17"/>
                <a:gd name="T11" fmla="*/ 8 h 20"/>
                <a:gd name="T12" fmla="*/ 17 w 17"/>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17" y="13"/>
                  </a:moveTo>
                  <a:cubicBezTo>
                    <a:pt x="17" y="17"/>
                    <a:pt x="13" y="20"/>
                    <a:pt x="9" y="20"/>
                  </a:cubicBezTo>
                  <a:cubicBezTo>
                    <a:pt x="4" y="20"/>
                    <a:pt x="0" y="17"/>
                    <a:pt x="0" y="13"/>
                  </a:cubicBezTo>
                  <a:cubicBezTo>
                    <a:pt x="0" y="8"/>
                    <a:pt x="0" y="8"/>
                    <a:pt x="0" y="8"/>
                  </a:cubicBezTo>
                  <a:cubicBezTo>
                    <a:pt x="0" y="4"/>
                    <a:pt x="4" y="0"/>
                    <a:pt x="9" y="0"/>
                  </a:cubicBezTo>
                  <a:cubicBezTo>
                    <a:pt x="13" y="0"/>
                    <a:pt x="17" y="4"/>
                    <a:pt x="17" y="8"/>
                  </a:cubicBezTo>
                  <a:lnTo>
                    <a:pt x="1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84" name="Rectangle 72"/>
            <p:cNvSpPr>
              <a:spLocks noChangeArrowheads="1"/>
            </p:cNvSpPr>
            <p:nvPr/>
          </p:nvSpPr>
          <p:spPr bwMode="auto">
            <a:xfrm>
              <a:off x="8743950" y="3265488"/>
              <a:ext cx="2794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85" name="Rectangle 73"/>
            <p:cNvSpPr>
              <a:spLocks noChangeArrowheads="1"/>
            </p:cNvSpPr>
            <p:nvPr/>
          </p:nvSpPr>
          <p:spPr bwMode="auto">
            <a:xfrm>
              <a:off x="8743950" y="3352801"/>
              <a:ext cx="2794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sp>
        <p:nvSpPr>
          <p:cNvPr id="86" name="Freeform 74"/>
          <p:cNvSpPr>
            <a:spLocks noEditPoints="1"/>
          </p:cNvSpPr>
          <p:nvPr/>
        </p:nvSpPr>
        <p:spPr bwMode="auto">
          <a:xfrm>
            <a:off x="930763" y="3368823"/>
            <a:ext cx="704851" cy="585788"/>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grpSp>
        <p:nvGrpSpPr>
          <p:cNvPr id="87" name="组合 86"/>
          <p:cNvGrpSpPr/>
          <p:nvPr/>
        </p:nvGrpSpPr>
        <p:grpSpPr>
          <a:xfrm>
            <a:off x="10616101" y="3368823"/>
            <a:ext cx="704851" cy="585788"/>
            <a:chOff x="10545763" y="3073401"/>
            <a:chExt cx="704850" cy="585788"/>
          </a:xfrm>
          <a:solidFill>
            <a:schemeClr val="bg1">
              <a:lumMod val="50000"/>
            </a:schemeClr>
          </a:solidFill>
        </p:grpSpPr>
        <p:sp>
          <p:nvSpPr>
            <p:cNvPr id="88" name="Freeform 75"/>
            <p:cNvSpPr>
              <a:spLocks noEditPoints="1"/>
            </p:cNvSpPr>
            <p:nvPr/>
          </p:nvSpPr>
          <p:spPr bwMode="auto">
            <a:xfrm>
              <a:off x="10545763" y="3187701"/>
              <a:ext cx="704850" cy="471488"/>
            </a:xfrm>
            <a:custGeom>
              <a:avLst/>
              <a:gdLst>
                <a:gd name="T0" fmla="*/ 64 w 81"/>
                <a:gd name="T1" fmla="*/ 0 h 54"/>
                <a:gd name="T2" fmla="*/ 62 w 81"/>
                <a:gd name="T3" fmla="*/ 0 h 54"/>
                <a:gd name="T4" fmla="*/ 62 w 81"/>
                <a:gd name="T5" fmla="*/ 4 h 54"/>
                <a:gd name="T6" fmla="*/ 62 w 81"/>
                <a:gd name="T7" fmla="*/ 4 h 54"/>
                <a:gd name="T8" fmla="*/ 56 w 81"/>
                <a:gd name="T9" fmla="*/ 4 h 54"/>
                <a:gd name="T10" fmla="*/ 56 w 81"/>
                <a:gd name="T11" fmla="*/ 4 h 54"/>
                <a:gd name="T12" fmla="*/ 56 w 81"/>
                <a:gd name="T13" fmla="*/ 0 h 54"/>
                <a:gd name="T14" fmla="*/ 26 w 81"/>
                <a:gd name="T15" fmla="*/ 0 h 54"/>
                <a:gd name="T16" fmla="*/ 25 w 81"/>
                <a:gd name="T17" fmla="*/ 4 h 54"/>
                <a:gd name="T18" fmla="*/ 25 w 81"/>
                <a:gd name="T19" fmla="*/ 4 h 54"/>
                <a:gd name="T20" fmla="*/ 19 w 81"/>
                <a:gd name="T21" fmla="*/ 4 h 54"/>
                <a:gd name="T22" fmla="*/ 19 w 81"/>
                <a:gd name="T23" fmla="*/ 4 h 54"/>
                <a:gd name="T24" fmla="*/ 20 w 81"/>
                <a:gd name="T25" fmla="*/ 0 h 54"/>
                <a:gd name="T26" fmla="*/ 17 w 81"/>
                <a:gd name="T27" fmla="*/ 0 h 54"/>
                <a:gd name="T28" fmla="*/ 0 w 81"/>
                <a:gd name="T29" fmla="*/ 17 h 54"/>
                <a:gd name="T30" fmla="*/ 0 w 81"/>
                <a:gd name="T31" fmla="*/ 37 h 54"/>
                <a:gd name="T32" fmla="*/ 17 w 81"/>
                <a:gd name="T33" fmla="*/ 54 h 54"/>
                <a:gd name="T34" fmla="*/ 64 w 81"/>
                <a:gd name="T35" fmla="*/ 54 h 54"/>
                <a:gd name="T36" fmla="*/ 81 w 81"/>
                <a:gd name="T37" fmla="*/ 37 h 54"/>
                <a:gd name="T38" fmla="*/ 81 w 81"/>
                <a:gd name="T39" fmla="*/ 17 h 54"/>
                <a:gd name="T40" fmla="*/ 64 w 81"/>
                <a:gd name="T41" fmla="*/ 0 h 54"/>
                <a:gd name="T42" fmla="*/ 45 w 81"/>
                <a:gd name="T43" fmla="*/ 38 h 54"/>
                <a:gd name="T44" fmla="*/ 36 w 81"/>
                <a:gd name="T45" fmla="*/ 35 h 54"/>
                <a:gd name="T46" fmla="*/ 33 w 81"/>
                <a:gd name="T47" fmla="*/ 29 h 54"/>
                <a:gd name="T48" fmla="*/ 30 w 81"/>
                <a:gd name="T49" fmla="*/ 29 h 54"/>
                <a:gd name="T50" fmla="*/ 30 w 81"/>
                <a:gd name="T51" fmla="*/ 27 h 54"/>
                <a:gd name="T52" fmla="*/ 33 w 81"/>
                <a:gd name="T53" fmla="*/ 27 h 54"/>
                <a:gd name="T54" fmla="*/ 33 w 81"/>
                <a:gd name="T55" fmla="*/ 25 h 54"/>
                <a:gd name="T56" fmla="*/ 33 w 81"/>
                <a:gd name="T57" fmla="*/ 24 h 54"/>
                <a:gd name="T58" fmla="*/ 30 w 81"/>
                <a:gd name="T59" fmla="*/ 24 h 54"/>
                <a:gd name="T60" fmla="*/ 30 w 81"/>
                <a:gd name="T61" fmla="*/ 21 h 54"/>
                <a:gd name="T62" fmla="*/ 33 w 81"/>
                <a:gd name="T63" fmla="*/ 21 h 54"/>
                <a:gd name="T64" fmla="*/ 36 w 81"/>
                <a:gd name="T65" fmla="*/ 16 h 54"/>
                <a:gd name="T66" fmla="*/ 46 w 81"/>
                <a:gd name="T67" fmla="*/ 12 h 54"/>
                <a:gd name="T68" fmla="*/ 51 w 81"/>
                <a:gd name="T69" fmla="*/ 13 h 54"/>
                <a:gd name="T70" fmla="*/ 51 w 81"/>
                <a:gd name="T71" fmla="*/ 16 h 54"/>
                <a:gd name="T72" fmla="*/ 45 w 81"/>
                <a:gd name="T73" fmla="*/ 15 h 54"/>
                <a:gd name="T74" fmla="*/ 39 w 81"/>
                <a:gd name="T75" fmla="*/ 18 h 54"/>
                <a:gd name="T76" fmla="*/ 37 w 81"/>
                <a:gd name="T77" fmla="*/ 21 h 54"/>
                <a:gd name="T78" fmla="*/ 50 w 81"/>
                <a:gd name="T79" fmla="*/ 21 h 54"/>
                <a:gd name="T80" fmla="*/ 50 w 81"/>
                <a:gd name="T81" fmla="*/ 24 h 54"/>
                <a:gd name="T82" fmla="*/ 37 w 81"/>
                <a:gd name="T83" fmla="*/ 24 h 54"/>
                <a:gd name="T84" fmla="*/ 37 w 81"/>
                <a:gd name="T85" fmla="*/ 25 h 54"/>
                <a:gd name="T86" fmla="*/ 37 w 81"/>
                <a:gd name="T87" fmla="*/ 27 h 54"/>
                <a:gd name="T88" fmla="*/ 50 w 81"/>
                <a:gd name="T89" fmla="*/ 27 h 54"/>
                <a:gd name="T90" fmla="*/ 50 w 81"/>
                <a:gd name="T91" fmla="*/ 29 h 54"/>
                <a:gd name="T92" fmla="*/ 37 w 81"/>
                <a:gd name="T93" fmla="*/ 29 h 54"/>
                <a:gd name="T94" fmla="*/ 39 w 81"/>
                <a:gd name="T95" fmla="*/ 32 h 54"/>
                <a:gd name="T96" fmla="*/ 45 w 81"/>
                <a:gd name="T97" fmla="*/ 35 h 54"/>
                <a:gd name="T98" fmla="*/ 51 w 81"/>
                <a:gd name="T99" fmla="*/ 34 h 54"/>
                <a:gd name="T100" fmla="*/ 52 w 81"/>
                <a:gd name="T101" fmla="*/ 37 h 54"/>
                <a:gd name="T102" fmla="*/ 45 w 81"/>
                <a:gd name="T103"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 h="54">
                  <a:moveTo>
                    <a:pt x="64" y="0"/>
                  </a:moveTo>
                  <a:cubicBezTo>
                    <a:pt x="62" y="0"/>
                    <a:pt x="62" y="0"/>
                    <a:pt x="62" y="0"/>
                  </a:cubicBezTo>
                  <a:cubicBezTo>
                    <a:pt x="62" y="1"/>
                    <a:pt x="62" y="2"/>
                    <a:pt x="62" y="4"/>
                  </a:cubicBezTo>
                  <a:cubicBezTo>
                    <a:pt x="62" y="4"/>
                    <a:pt x="62" y="4"/>
                    <a:pt x="62" y="4"/>
                  </a:cubicBezTo>
                  <a:cubicBezTo>
                    <a:pt x="56" y="4"/>
                    <a:pt x="56" y="4"/>
                    <a:pt x="56" y="4"/>
                  </a:cubicBezTo>
                  <a:cubicBezTo>
                    <a:pt x="56" y="4"/>
                    <a:pt x="56" y="4"/>
                    <a:pt x="56" y="4"/>
                  </a:cubicBezTo>
                  <a:cubicBezTo>
                    <a:pt x="56" y="2"/>
                    <a:pt x="56" y="1"/>
                    <a:pt x="56" y="0"/>
                  </a:cubicBezTo>
                  <a:cubicBezTo>
                    <a:pt x="26" y="0"/>
                    <a:pt x="26" y="0"/>
                    <a:pt x="26" y="0"/>
                  </a:cubicBezTo>
                  <a:cubicBezTo>
                    <a:pt x="26" y="1"/>
                    <a:pt x="26" y="2"/>
                    <a:pt x="25" y="4"/>
                  </a:cubicBezTo>
                  <a:cubicBezTo>
                    <a:pt x="25" y="4"/>
                    <a:pt x="25" y="4"/>
                    <a:pt x="25" y="4"/>
                  </a:cubicBezTo>
                  <a:cubicBezTo>
                    <a:pt x="19" y="4"/>
                    <a:pt x="19" y="4"/>
                    <a:pt x="19" y="4"/>
                  </a:cubicBezTo>
                  <a:cubicBezTo>
                    <a:pt x="19" y="4"/>
                    <a:pt x="19" y="4"/>
                    <a:pt x="19" y="4"/>
                  </a:cubicBezTo>
                  <a:cubicBezTo>
                    <a:pt x="19" y="2"/>
                    <a:pt x="19" y="1"/>
                    <a:pt x="20" y="0"/>
                  </a:cubicBezTo>
                  <a:cubicBezTo>
                    <a:pt x="17" y="0"/>
                    <a:pt x="17" y="0"/>
                    <a:pt x="17" y="0"/>
                  </a:cubicBezTo>
                  <a:cubicBezTo>
                    <a:pt x="8" y="0"/>
                    <a:pt x="0" y="7"/>
                    <a:pt x="0" y="17"/>
                  </a:cubicBezTo>
                  <a:cubicBezTo>
                    <a:pt x="0" y="37"/>
                    <a:pt x="0" y="37"/>
                    <a:pt x="0" y="37"/>
                  </a:cubicBezTo>
                  <a:cubicBezTo>
                    <a:pt x="0" y="46"/>
                    <a:pt x="8" y="54"/>
                    <a:pt x="17" y="54"/>
                  </a:cubicBezTo>
                  <a:cubicBezTo>
                    <a:pt x="64" y="54"/>
                    <a:pt x="64" y="54"/>
                    <a:pt x="64" y="54"/>
                  </a:cubicBezTo>
                  <a:cubicBezTo>
                    <a:pt x="74" y="54"/>
                    <a:pt x="81" y="46"/>
                    <a:pt x="81" y="37"/>
                  </a:cubicBezTo>
                  <a:cubicBezTo>
                    <a:pt x="81" y="17"/>
                    <a:pt x="81" y="17"/>
                    <a:pt x="81" y="17"/>
                  </a:cubicBezTo>
                  <a:cubicBezTo>
                    <a:pt x="81" y="7"/>
                    <a:pt x="74" y="0"/>
                    <a:pt x="64" y="0"/>
                  </a:cubicBezTo>
                  <a:close/>
                  <a:moveTo>
                    <a:pt x="45" y="38"/>
                  </a:moveTo>
                  <a:cubicBezTo>
                    <a:pt x="42" y="38"/>
                    <a:pt x="38" y="37"/>
                    <a:pt x="36" y="35"/>
                  </a:cubicBezTo>
                  <a:cubicBezTo>
                    <a:pt x="35" y="33"/>
                    <a:pt x="34" y="31"/>
                    <a:pt x="33" y="29"/>
                  </a:cubicBezTo>
                  <a:cubicBezTo>
                    <a:pt x="30" y="29"/>
                    <a:pt x="30" y="29"/>
                    <a:pt x="30" y="29"/>
                  </a:cubicBezTo>
                  <a:cubicBezTo>
                    <a:pt x="30" y="27"/>
                    <a:pt x="30" y="27"/>
                    <a:pt x="30" y="27"/>
                  </a:cubicBezTo>
                  <a:cubicBezTo>
                    <a:pt x="33" y="27"/>
                    <a:pt x="33" y="27"/>
                    <a:pt x="33" y="27"/>
                  </a:cubicBezTo>
                  <a:cubicBezTo>
                    <a:pt x="33" y="26"/>
                    <a:pt x="33" y="26"/>
                    <a:pt x="33" y="25"/>
                  </a:cubicBezTo>
                  <a:cubicBezTo>
                    <a:pt x="33" y="25"/>
                    <a:pt x="33" y="24"/>
                    <a:pt x="33" y="24"/>
                  </a:cubicBezTo>
                  <a:cubicBezTo>
                    <a:pt x="30" y="24"/>
                    <a:pt x="30" y="24"/>
                    <a:pt x="30" y="24"/>
                  </a:cubicBezTo>
                  <a:cubicBezTo>
                    <a:pt x="30" y="21"/>
                    <a:pt x="30" y="21"/>
                    <a:pt x="30" y="21"/>
                  </a:cubicBezTo>
                  <a:cubicBezTo>
                    <a:pt x="33" y="21"/>
                    <a:pt x="33" y="21"/>
                    <a:pt x="33" y="21"/>
                  </a:cubicBezTo>
                  <a:cubicBezTo>
                    <a:pt x="34" y="19"/>
                    <a:pt x="35" y="17"/>
                    <a:pt x="36" y="16"/>
                  </a:cubicBezTo>
                  <a:cubicBezTo>
                    <a:pt x="39" y="13"/>
                    <a:pt x="42" y="12"/>
                    <a:pt x="46" y="12"/>
                  </a:cubicBezTo>
                  <a:cubicBezTo>
                    <a:pt x="48" y="12"/>
                    <a:pt x="50" y="13"/>
                    <a:pt x="51" y="13"/>
                  </a:cubicBezTo>
                  <a:cubicBezTo>
                    <a:pt x="51" y="16"/>
                    <a:pt x="51" y="16"/>
                    <a:pt x="51" y="16"/>
                  </a:cubicBezTo>
                  <a:cubicBezTo>
                    <a:pt x="49" y="16"/>
                    <a:pt x="48" y="15"/>
                    <a:pt x="45" y="15"/>
                  </a:cubicBezTo>
                  <a:cubicBezTo>
                    <a:pt x="43" y="15"/>
                    <a:pt x="41" y="16"/>
                    <a:pt x="39" y="18"/>
                  </a:cubicBezTo>
                  <a:cubicBezTo>
                    <a:pt x="38" y="19"/>
                    <a:pt x="38" y="20"/>
                    <a:pt x="37" y="21"/>
                  </a:cubicBezTo>
                  <a:cubicBezTo>
                    <a:pt x="50" y="21"/>
                    <a:pt x="50" y="21"/>
                    <a:pt x="50" y="21"/>
                  </a:cubicBezTo>
                  <a:cubicBezTo>
                    <a:pt x="50" y="24"/>
                    <a:pt x="50" y="24"/>
                    <a:pt x="50" y="24"/>
                  </a:cubicBezTo>
                  <a:cubicBezTo>
                    <a:pt x="37" y="24"/>
                    <a:pt x="37" y="24"/>
                    <a:pt x="37" y="24"/>
                  </a:cubicBezTo>
                  <a:cubicBezTo>
                    <a:pt x="37" y="24"/>
                    <a:pt x="37" y="25"/>
                    <a:pt x="37" y="25"/>
                  </a:cubicBezTo>
                  <a:cubicBezTo>
                    <a:pt x="37" y="26"/>
                    <a:pt x="37" y="26"/>
                    <a:pt x="37" y="27"/>
                  </a:cubicBezTo>
                  <a:cubicBezTo>
                    <a:pt x="50" y="27"/>
                    <a:pt x="50" y="27"/>
                    <a:pt x="50" y="27"/>
                  </a:cubicBezTo>
                  <a:cubicBezTo>
                    <a:pt x="50" y="29"/>
                    <a:pt x="50" y="29"/>
                    <a:pt x="50" y="29"/>
                  </a:cubicBezTo>
                  <a:cubicBezTo>
                    <a:pt x="37" y="29"/>
                    <a:pt x="37" y="29"/>
                    <a:pt x="37" y="29"/>
                  </a:cubicBezTo>
                  <a:cubicBezTo>
                    <a:pt x="38" y="30"/>
                    <a:pt x="38" y="32"/>
                    <a:pt x="39" y="32"/>
                  </a:cubicBezTo>
                  <a:cubicBezTo>
                    <a:pt x="41" y="34"/>
                    <a:pt x="43" y="35"/>
                    <a:pt x="45" y="35"/>
                  </a:cubicBezTo>
                  <a:cubicBezTo>
                    <a:pt x="48" y="35"/>
                    <a:pt x="50" y="34"/>
                    <a:pt x="51" y="34"/>
                  </a:cubicBezTo>
                  <a:cubicBezTo>
                    <a:pt x="52" y="37"/>
                    <a:pt x="52" y="37"/>
                    <a:pt x="52" y="37"/>
                  </a:cubicBezTo>
                  <a:cubicBezTo>
                    <a:pt x="50" y="37"/>
                    <a:pt x="48" y="38"/>
                    <a:pt x="4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89" name="Freeform 76"/>
            <p:cNvSpPr/>
            <p:nvPr/>
          </p:nvSpPr>
          <p:spPr bwMode="auto">
            <a:xfrm>
              <a:off x="10718800" y="3073401"/>
              <a:ext cx="357188" cy="139700"/>
            </a:xfrm>
            <a:custGeom>
              <a:avLst/>
              <a:gdLst>
                <a:gd name="T0" fmla="*/ 41 w 41"/>
                <a:gd name="T1" fmla="*/ 13 h 16"/>
                <a:gd name="T2" fmla="*/ 30 w 41"/>
                <a:gd name="T3" fmla="*/ 0 h 16"/>
                <a:gd name="T4" fmla="*/ 12 w 41"/>
                <a:gd name="T5" fmla="*/ 0 h 16"/>
                <a:gd name="T6" fmla="*/ 1 w 41"/>
                <a:gd name="T7" fmla="*/ 13 h 16"/>
                <a:gd name="T8" fmla="*/ 0 w 41"/>
                <a:gd name="T9" fmla="*/ 16 h 16"/>
                <a:gd name="T10" fmla="*/ 4 w 41"/>
                <a:gd name="T11" fmla="*/ 16 h 16"/>
                <a:gd name="T12" fmla="*/ 5 w 41"/>
                <a:gd name="T13" fmla="*/ 13 h 16"/>
                <a:gd name="T14" fmla="*/ 14 w 41"/>
                <a:gd name="T15" fmla="*/ 3 h 16"/>
                <a:gd name="T16" fmla="*/ 28 w 41"/>
                <a:gd name="T17" fmla="*/ 3 h 16"/>
                <a:gd name="T18" fmla="*/ 37 w 41"/>
                <a:gd name="T19" fmla="*/ 13 h 16"/>
                <a:gd name="T20" fmla="*/ 37 w 41"/>
                <a:gd name="T21" fmla="*/ 16 h 16"/>
                <a:gd name="T22" fmla="*/ 41 w 41"/>
                <a:gd name="T23" fmla="*/ 16 h 16"/>
                <a:gd name="T24" fmla="*/ 41 w 41"/>
                <a:gd name="T2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6">
                  <a:moveTo>
                    <a:pt x="41" y="13"/>
                  </a:moveTo>
                  <a:cubicBezTo>
                    <a:pt x="39" y="5"/>
                    <a:pt x="35" y="0"/>
                    <a:pt x="30" y="0"/>
                  </a:cubicBezTo>
                  <a:cubicBezTo>
                    <a:pt x="12" y="0"/>
                    <a:pt x="12" y="0"/>
                    <a:pt x="12" y="0"/>
                  </a:cubicBezTo>
                  <a:cubicBezTo>
                    <a:pt x="7" y="0"/>
                    <a:pt x="2" y="5"/>
                    <a:pt x="1" y="13"/>
                  </a:cubicBezTo>
                  <a:cubicBezTo>
                    <a:pt x="0" y="14"/>
                    <a:pt x="0" y="15"/>
                    <a:pt x="0" y="16"/>
                  </a:cubicBezTo>
                  <a:cubicBezTo>
                    <a:pt x="4" y="16"/>
                    <a:pt x="4" y="16"/>
                    <a:pt x="4" y="16"/>
                  </a:cubicBezTo>
                  <a:cubicBezTo>
                    <a:pt x="5" y="15"/>
                    <a:pt x="5" y="14"/>
                    <a:pt x="5" y="13"/>
                  </a:cubicBezTo>
                  <a:cubicBezTo>
                    <a:pt x="6" y="7"/>
                    <a:pt x="10" y="3"/>
                    <a:pt x="14" y="3"/>
                  </a:cubicBezTo>
                  <a:cubicBezTo>
                    <a:pt x="28" y="3"/>
                    <a:pt x="28" y="3"/>
                    <a:pt x="28" y="3"/>
                  </a:cubicBezTo>
                  <a:cubicBezTo>
                    <a:pt x="32" y="3"/>
                    <a:pt x="35" y="7"/>
                    <a:pt x="37" y="13"/>
                  </a:cubicBezTo>
                  <a:cubicBezTo>
                    <a:pt x="37" y="14"/>
                    <a:pt x="37" y="15"/>
                    <a:pt x="37" y="16"/>
                  </a:cubicBezTo>
                  <a:cubicBezTo>
                    <a:pt x="41" y="16"/>
                    <a:pt x="41" y="16"/>
                    <a:pt x="41" y="16"/>
                  </a:cubicBezTo>
                  <a:cubicBezTo>
                    <a:pt x="41" y="15"/>
                    <a:pt x="41" y="14"/>
                    <a:pt x="4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sp>
        <p:nvSpPr>
          <p:cNvPr id="90" name="Freeform 77"/>
          <p:cNvSpPr>
            <a:spLocks noEditPoints="1"/>
          </p:cNvSpPr>
          <p:nvPr/>
        </p:nvSpPr>
        <p:spPr bwMode="auto">
          <a:xfrm>
            <a:off x="2070588" y="3316435"/>
            <a:ext cx="514351" cy="681039"/>
          </a:xfrm>
          <a:custGeom>
            <a:avLst/>
            <a:gdLst>
              <a:gd name="T0" fmla="*/ 57 w 59"/>
              <a:gd name="T1" fmla="*/ 38 h 78"/>
              <a:gd name="T2" fmla="*/ 37 w 59"/>
              <a:gd name="T3" fmla="*/ 12 h 78"/>
              <a:gd name="T4" fmla="*/ 36 w 59"/>
              <a:gd name="T5" fmla="*/ 10 h 78"/>
              <a:gd name="T6" fmla="*/ 38 w 59"/>
              <a:gd name="T7" fmla="*/ 7 h 78"/>
              <a:gd name="T8" fmla="*/ 41 w 59"/>
              <a:gd name="T9" fmla="*/ 3 h 78"/>
              <a:gd name="T10" fmla="*/ 41 w 59"/>
              <a:gd name="T11" fmla="*/ 2 h 78"/>
              <a:gd name="T12" fmla="*/ 40 w 59"/>
              <a:gd name="T13" fmla="*/ 1 h 78"/>
              <a:gd name="T14" fmla="*/ 36 w 59"/>
              <a:gd name="T15" fmla="*/ 2 h 78"/>
              <a:gd name="T16" fmla="*/ 18 w 59"/>
              <a:gd name="T17" fmla="*/ 2 h 78"/>
              <a:gd name="T18" fmla="*/ 19 w 59"/>
              <a:gd name="T19" fmla="*/ 5 h 78"/>
              <a:gd name="T20" fmla="*/ 22 w 59"/>
              <a:gd name="T21" fmla="*/ 11 h 78"/>
              <a:gd name="T22" fmla="*/ 22 w 59"/>
              <a:gd name="T23" fmla="*/ 13 h 78"/>
              <a:gd name="T24" fmla="*/ 0 w 59"/>
              <a:gd name="T25" fmla="*/ 59 h 78"/>
              <a:gd name="T26" fmla="*/ 29 w 59"/>
              <a:gd name="T27" fmla="*/ 78 h 78"/>
              <a:gd name="T28" fmla="*/ 56 w 59"/>
              <a:gd name="T29" fmla="*/ 70 h 78"/>
              <a:gd name="T30" fmla="*/ 59 w 59"/>
              <a:gd name="T31" fmla="*/ 59 h 78"/>
              <a:gd name="T32" fmla="*/ 20 w 59"/>
              <a:gd name="T33" fmla="*/ 4 h 78"/>
              <a:gd name="T34" fmla="*/ 20 w 59"/>
              <a:gd name="T35" fmla="*/ 3 h 78"/>
              <a:gd name="T36" fmla="*/ 36 w 59"/>
              <a:gd name="T37" fmla="*/ 4 h 78"/>
              <a:gd name="T38" fmla="*/ 37 w 59"/>
              <a:gd name="T39" fmla="*/ 6 h 78"/>
              <a:gd name="T40" fmla="*/ 24 w 59"/>
              <a:gd name="T41" fmla="*/ 8 h 78"/>
              <a:gd name="T42" fmla="*/ 36 w 59"/>
              <a:gd name="T43" fmla="*/ 11 h 78"/>
              <a:gd name="T44" fmla="*/ 36 w 59"/>
              <a:gd name="T45" fmla="*/ 12 h 78"/>
              <a:gd name="T46" fmla="*/ 25 w 59"/>
              <a:gd name="T47" fmla="*/ 13 h 78"/>
              <a:gd name="T48" fmla="*/ 23 w 59"/>
              <a:gd name="T49" fmla="*/ 12 h 78"/>
              <a:gd name="T50" fmla="*/ 23 w 59"/>
              <a:gd name="T51" fmla="*/ 11 h 78"/>
              <a:gd name="T52" fmla="*/ 26 w 59"/>
              <a:gd name="T53" fmla="*/ 11 h 78"/>
              <a:gd name="T54" fmla="*/ 35 w 59"/>
              <a:gd name="T55" fmla="*/ 11 h 78"/>
              <a:gd name="T56" fmla="*/ 55 w 59"/>
              <a:gd name="T57" fmla="*/ 70 h 78"/>
              <a:gd name="T58" fmla="*/ 4 w 59"/>
              <a:gd name="T59" fmla="*/ 70 h 78"/>
              <a:gd name="T60" fmla="*/ 4 w 59"/>
              <a:gd name="T61" fmla="*/ 38 h 78"/>
              <a:gd name="T62" fmla="*/ 4 w 59"/>
              <a:gd name="T63" fmla="*/ 38 h 78"/>
              <a:gd name="T64" fmla="*/ 36 w 59"/>
              <a:gd name="T65" fmla="*/ 15 h 78"/>
              <a:gd name="T66" fmla="*/ 55 w 59"/>
              <a:gd name="T67" fmla="*/ 38 h 78"/>
              <a:gd name="T68" fmla="*/ 56 w 59"/>
              <a:gd name="T69" fmla="*/ 45 h 78"/>
              <a:gd name="T70" fmla="*/ 55 w 59"/>
              <a:gd name="T71" fmla="*/ 70 h 78"/>
              <a:gd name="T72" fmla="*/ 30 w 59"/>
              <a:gd name="T73" fmla="*/ 30 h 78"/>
              <a:gd name="T74" fmla="*/ 36 w 59"/>
              <a:gd name="T75" fmla="*/ 38 h 78"/>
              <a:gd name="T76" fmla="*/ 38 w 59"/>
              <a:gd name="T77" fmla="*/ 38 h 78"/>
              <a:gd name="T78" fmla="*/ 39 w 59"/>
              <a:gd name="T79" fmla="*/ 30 h 78"/>
              <a:gd name="T80" fmla="*/ 30 w 59"/>
              <a:gd name="T81" fmla="*/ 24 h 78"/>
              <a:gd name="T82" fmla="*/ 28 w 59"/>
              <a:gd name="T83" fmla="*/ 25 h 78"/>
              <a:gd name="T84" fmla="*/ 21 w 59"/>
              <a:gd name="T85" fmla="*/ 30 h 78"/>
              <a:gd name="T86" fmla="*/ 20 w 59"/>
              <a:gd name="T87" fmla="*/ 42 h 78"/>
              <a:gd name="T88" fmla="*/ 28 w 59"/>
              <a:gd name="T89" fmla="*/ 60 h 78"/>
              <a:gd name="T90" fmla="*/ 21 w 59"/>
              <a:gd name="T91" fmla="*/ 51 h 78"/>
              <a:gd name="T92" fmla="*/ 18 w 59"/>
              <a:gd name="T93" fmla="*/ 59 h 78"/>
              <a:gd name="T94" fmla="*/ 28 w 59"/>
              <a:gd name="T95" fmla="*/ 63 h 78"/>
              <a:gd name="T96" fmla="*/ 30 w 59"/>
              <a:gd name="T97" fmla="*/ 66 h 78"/>
              <a:gd name="T98" fmla="*/ 38 w 59"/>
              <a:gd name="T99" fmla="*/ 60 h 78"/>
              <a:gd name="T100" fmla="*/ 39 w 59"/>
              <a:gd name="T101" fmla="*/ 47 h 78"/>
              <a:gd name="T102" fmla="*/ 28 w 59"/>
              <a:gd name="T103" fmla="*/ 39 h 78"/>
              <a:gd name="T104" fmla="*/ 25 w 59"/>
              <a:gd name="T105" fmla="*/ 31 h 78"/>
              <a:gd name="T106" fmla="*/ 28 w 59"/>
              <a:gd name="T107" fmla="*/ 39 h 78"/>
              <a:gd name="T108" fmla="*/ 30 w 59"/>
              <a:gd name="T109" fmla="*/ 60 h 78"/>
              <a:gd name="T110" fmla="*/ 34 w 59"/>
              <a:gd name="T111" fmla="*/ 53 h 78"/>
              <a:gd name="T112" fmla="*/ 34 w 59"/>
              <a:gd name="T113"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78">
                <a:moveTo>
                  <a:pt x="59" y="59"/>
                </a:moveTo>
                <a:cubicBezTo>
                  <a:pt x="59" y="50"/>
                  <a:pt x="57" y="39"/>
                  <a:pt x="57" y="38"/>
                </a:cubicBezTo>
                <a:cubicBezTo>
                  <a:pt x="57" y="27"/>
                  <a:pt x="48" y="18"/>
                  <a:pt x="37" y="13"/>
                </a:cubicBezTo>
                <a:cubicBezTo>
                  <a:pt x="37" y="12"/>
                  <a:pt x="37" y="12"/>
                  <a:pt x="37" y="12"/>
                </a:cubicBezTo>
                <a:cubicBezTo>
                  <a:pt x="37" y="11"/>
                  <a:pt x="37" y="11"/>
                  <a:pt x="37" y="11"/>
                </a:cubicBezTo>
                <a:cubicBezTo>
                  <a:pt x="37" y="10"/>
                  <a:pt x="36" y="10"/>
                  <a:pt x="36" y="10"/>
                </a:cubicBezTo>
                <a:cubicBezTo>
                  <a:pt x="36" y="10"/>
                  <a:pt x="36" y="10"/>
                  <a:pt x="36" y="10"/>
                </a:cubicBezTo>
                <a:cubicBezTo>
                  <a:pt x="36" y="9"/>
                  <a:pt x="37" y="8"/>
                  <a:pt x="38" y="7"/>
                </a:cubicBezTo>
                <a:cubicBezTo>
                  <a:pt x="39" y="6"/>
                  <a:pt x="40" y="5"/>
                  <a:pt x="40" y="4"/>
                </a:cubicBezTo>
                <a:cubicBezTo>
                  <a:pt x="41" y="3"/>
                  <a:pt x="41" y="3"/>
                  <a:pt x="41" y="3"/>
                </a:cubicBezTo>
                <a:cubicBezTo>
                  <a:pt x="41" y="3"/>
                  <a:pt x="41" y="3"/>
                  <a:pt x="41" y="3"/>
                </a:cubicBezTo>
                <a:cubicBezTo>
                  <a:pt x="41" y="3"/>
                  <a:pt x="41" y="3"/>
                  <a:pt x="41" y="2"/>
                </a:cubicBezTo>
                <a:cubicBezTo>
                  <a:pt x="41" y="2"/>
                  <a:pt x="41" y="2"/>
                  <a:pt x="41" y="2"/>
                </a:cubicBezTo>
                <a:cubicBezTo>
                  <a:pt x="40" y="1"/>
                  <a:pt x="40" y="1"/>
                  <a:pt x="40" y="1"/>
                </a:cubicBezTo>
                <a:cubicBezTo>
                  <a:pt x="40" y="1"/>
                  <a:pt x="40" y="1"/>
                  <a:pt x="39" y="2"/>
                </a:cubicBezTo>
                <a:cubicBezTo>
                  <a:pt x="39" y="2"/>
                  <a:pt x="38" y="2"/>
                  <a:pt x="36" y="2"/>
                </a:cubicBezTo>
                <a:cubicBezTo>
                  <a:pt x="32" y="2"/>
                  <a:pt x="26" y="0"/>
                  <a:pt x="22" y="0"/>
                </a:cubicBezTo>
                <a:cubicBezTo>
                  <a:pt x="20" y="0"/>
                  <a:pt x="19" y="0"/>
                  <a:pt x="18" y="2"/>
                </a:cubicBezTo>
                <a:cubicBezTo>
                  <a:pt x="18" y="3"/>
                  <a:pt x="18" y="3"/>
                  <a:pt x="18" y="3"/>
                </a:cubicBezTo>
                <a:cubicBezTo>
                  <a:pt x="18" y="4"/>
                  <a:pt x="18" y="5"/>
                  <a:pt x="19" y="5"/>
                </a:cubicBezTo>
                <a:cubicBezTo>
                  <a:pt x="20" y="7"/>
                  <a:pt x="22" y="9"/>
                  <a:pt x="23" y="10"/>
                </a:cubicBezTo>
                <a:cubicBezTo>
                  <a:pt x="22" y="10"/>
                  <a:pt x="22" y="11"/>
                  <a:pt x="22" y="11"/>
                </a:cubicBezTo>
                <a:cubicBezTo>
                  <a:pt x="22" y="12"/>
                  <a:pt x="22" y="12"/>
                  <a:pt x="22" y="12"/>
                </a:cubicBezTo>
                <a:cubicBezTo>
                  <a:pt x="22" y="13"/>
                  <a:pt x="22" y="13"/>
                  <a:pt x="22" y="13"/>
                </a:cubicBezTo>
                <a:cubicBezTo>
                  <a:pt x="11" y="18"/>
                  <a:pt x="2" y="27"/>
                  <a:pt x="2" y="38"/>
                </a:cubicBezTo>
                <a:cubicBezTo>
                  <a:pt x="2" y="39"/>
                  <a:pt x="0" y="50"/>
                  <a:pt x="0" y="59"/>
                </a:cubicBezTo>
                <a:cubicBezTo>
                  <a:pt x="0" y="64"/>
                  <a:pt x="0" y="69"/>
                  <a:pt x="2" y="71"/>
                </a:cubicBezTo>
                <a:cubicBezTo>
                  <a:pt x="8" y="76"/>
                  <a:pt x="18" y="78"/>
                  <a:pt x="29" y="78"/>
                </a:cubicBezTo>
                <a:cubicBezTo>
                  <a:pt x="40" y="78"/>
                  <a:pt x="51" y="76"/>
                  <a:pt x="57" y="71"/>
                </a:cubicBezTo>
                <a:cubicBezTo>
                  <a:pt x="56" y="70"/>
                  <a:pt x="56" y="70"/>
                  <a:pt x="56" y="70"/>
                </a:cubicBezTo>
                <a:cubicBezTo>
                  <a:pt x="57" y="71"/>
                  <a:pt x="57" y="71"/>
                  <a:pt x="57" y="71"/>
                </a:cubicBezTo>
                <a:cubicBezTo>
                  <a:pt x="59" y="69"/>
                  <a:pt x="59" y="64"/>
                  <a:pt x="59" y="59"/>
                </a:cubicBezTo>
                <a:close/>
                <a:moveTo>
                  <a:pt x="22" y="6"/>
                </a:moveTo>
                <a:cubicBezTo>
                  <a:pt x="21" y="6"/>
                  <a:pt x="21" y="5"/>
                  <a:pt x="20" y="4"/>
                </a:cubicBezTo>
                <a:cubicBezTo>
                  <a:pt x="20" y="4"/>
                  <a:pt x="20" y="3"/>
                  <a:pt x="20" y="3"/>
                </a:cubicBezTo>
                <a:cubicBezTo>
                  <a:pt x="20" y="3"/>
                  <a:pt x="20" y="3"/>
                  <a:pt x="20" y="3"/>
                </a:cubicBezTo>
                <a:cubicBezTo>
                  <a:pt x="20" y="2"/>
                  <a:pt x="21" y="2"/>
                  <a:pt x="22" y="2"/>
                </a:cubicBezTo>
                <a:cubicBezTo>
                  <a:pt x="25" y="2"/>
                  <a:pt x="31" y="4"/>
                  <a:pt x="36" y="4"/>
                </a:cubicBezTo>
                <a:cubicBezTo>
                  <a:pt x="37" y="4"/>
                  <a:pt x="37" y="4"/>
                  <a:pt x="38" y="4"/>
                </a:cubicBezTo>
                <a:cubicBezTo>
                  <a:pt x="37" y="5"/>
                  <a:pt x="37" y="5"/>
                  <a:pt x="37" y="6"/>
                </a:cubicBezTo>
                <a:cubicBezTo>
                  <a:pt x="36" y="7"/>
                  <a:pt x="35" y="8"/>
                  <a:pt x="34" y="8"/>
                </a:cubicBezTo>
                <a:cubicBezTo>
                  <a:pt x="24" y="8"/>
                  <a:pt x="24" y="8"/>
                  <a:pt x="24" y="8"/>
                </a:cubicBezTo>
                <a:cubicBezTo>
                  <a:pt x="24" y="8"/>
                  <a:pt x="23" y="7"/>
                  <a:pt x="22" y="6"/>
                </a:cubicBezTo>
                <a:close/>
                <a:moveTo>
                  <a:pt x="36" y="11"/>
                </a:moveTo>
                <a:cubicBezTo>
                  <a:pt x="36" y="12"/>
                  <a:pt x="36" y="12"/>
                  <a:pt x="36" y="12"/>
                </a:cubicBezTo>
                <a:cubicBezTo>
                  <a:pt x="36" y="12"/>
                  <a:pt x="36" y="12"/>
                  <a:pt x="36" y="12"/>
                </a:cubicBezTo>
                <a:cubicBezTo>
                  <a:pt x="35" y="12"/>
                  <a:pt x="35" y="13"/>
                  <a:pt x="34" y="13"/>
                </a:cubicBezTo>
                <a:cubicBezTo>
                  <a:pt x="25" y="13"/>
                  <a:pt x="25" y="13"/>
                  <a:pt x="25" y="13"/>
                </a:cubicBezTo>
                <a:cubicBezTo>
                  <a:pt x="24" y="13"/>
                  <a:pt x="24" y="13"/>
                  <a:pt x="24" y="13"/>
                </a:cubicBezTo>
                <a:cubicBezTo>
                  <a:pt x="23" y="12"/>
                  <a:pt x="23" y="12"/>
                  <a:pt x="23" y="12"/>
                </a:cubicBezTo>
                <a:cubicBezTo>
                  <a:pt x="23" y="12"/>
                  <a:pt x="23" y="12"/>
                  <a:pt x="23" y="12"/>
                </a:cubicBezTo>
                <a:cubicBezTo>
                  <a:pt x="23" y="11"/>
                  <a:pt x="23" y="11"/>
                  <a:pt x="23" y="11"/>
                </a:cubicBezTo>
                <a:cubicBezTo>
                  <a:pt x="23" y="11"/>
                  <a:pt x="23" y="11"/>
                  <a:pt x="23" y="11"/>
                </a:cubicBezTo>
                <a:cubicBezTo>
                  <a:pt x="24" y="11"/>
                  <a:pt x="25" y="11"/>
                  <a:pt x="26" y="11"/>
                </a:cubicBezTo>
                <a:cubicBezTo>
                  <a:pt x="33" y="11"/>
                  <a:pt x="33" y="11"/>
                  <a:pt x="33" y="11"/>
                </a:cubicBezTo>
                <a:cubicBezTo>
                  <a:pt x="34" y="11"/>
                  <a:pt x="35" y="11"/>
                  <a:pt x="35" y="11"/>
                </a:cubicBezTo>
                <a:cubicBezTo>
                  <a:pt x="36" y="11"/>
                  <a:pt x="36" y="11"/>
                  <a:pt x="36" y="11"/>
                </a:cubicBezTo>
                <a:close/>
                <a:moveTo>
                  <a:pt x="55" y="70"/>
                </a:moveTo>
                <a:cubicBezTo>
                  <a:pt x="51" y="74"/>
                  <a:pt x="40" y="76"/>
                  <a:pt x="29" y="76"/>
                </a:cubicBezTo>
                <a:cubicBezTo>
                  <a:pt x="19" y="76"/>
                  <a:pt x="8" y="74"/>
                  <a:pt x="4" y="70"/>
                </a:cubicBezTo>
                <a:cubicBezTo>
                  <a:pt x="2" y="68"/>
                  <a:pt x="2" y="64"/>
                  <a:pt x="2" y="59"/>
                </a:cubicBezTo>
                <a:cubicBezTo>
                  <a:pt x="2" y="50"/>
                  <a:pt x="4" y="38"/>
                  <a:pt x="4" y="38"/>
                </a:cubicBezTo>
                <a:cubicBezTo>
                  <a:pt x="4" y="38"/>
                  <a:pt x="4" y="38"/>
                  <a:pt x="4" y="38"/>
                </a:cubicBezTo>
                <a:cubicBezTo>
                  <a:pt x="4" y="38"/>
                  <a:pt x="4" y="38"/>
                  <a:pt x="4" y="38"/>
                </a:cubicBezTo>
                <a:cubicBezTo>
                  <a:pt x="4" y="28"/>
                  <a:pt x="12" y="19"/>
                  <a:pt x="23" y="15"/>
                </a:cubicBezTo>
                <a:cubicBezTo>
                  <a:pt x="36" y="15"/>
                  <a:pt x="36" y="15"/>
                  <a:pt x="36" y="15"/>
                </a:cubicBezTo>
                <a:cubicBezTo>
                  <a:pt x="47" y="19"/>
                  <a:pt x="55" y="28"/>
                  <a:pt x="55" y="38"/>
                </a:cubicBezTo>
                <a:cubicBezTo>
                  <a:pt x="55" y="38"/>
                  <a:pt x="55" y="38"/>
                  <a:pt x="55" y="38"/>
                </a:cubicBezTo>
                <a:cubicBezTo>
                  <a:pt x="55" y="38"/>
                  <a:pt x="55" y="38"/>
                  <a:pt x="55" y="38"/>
                </a:cubicBezTo>
                <a:cubicBezTo>
                  <a:pt x="55" y="38"/>
                  <a:pt x="55" y="41"/>
                  <a:pt x="56" y="45"/>
                </a:cubicBezTo>
                <a:cubicBezTo>
                  <a:pt x="57" y="49"/>
                  <a:pt x="57" y="55"/>
                  <a:pt x="57" y="59"/>
                </a:cubicBezTo>
                <a:cubicBezTo>
                  <a:pt x="57" y="64"/>
                  <a:pt x="57" y="68"/>
                  <a:pt x="55" y="70"/>
                </a:cubicBezTo>
                <a:close/>
                <a:moveTo>
                  <a:pt x="30" y="40"/>
                </a:moveTo>
                <a:cubicBezTo>
                  <a:pt x="30" y="30"/>
                  <a:pt x="30" y="30"/>
                  <a:pt x="30" y="30"/>
                </a:cubicBezTo>
                <a:cubicBezTo>
                  <a:pt x="32" y="30"/>
                  <a:pt x="33" y="31"/>
                  <a:pt x="34" y="32"/>
                </a:cubicBezTo>
                <a:cubicBezTo>
                  <a:pt x="35" y="33"/>
                  <a:pt x="36" y="35"/>
                  <a:pt x="36" y="38"/>
                </a:cubicBezTo>
                <a:cubicBezTo>
                  <a:pt x="36" y="38"/>
                  <a:pt x="36" y="38"/>
                  <a:pt x="36" y="38"/>
                </a:cubicBezTo>
                <a:cubicBezTo>
                  <a:pt x="38" y="38"/>
                  <a:pt x="38" y="38"/>
                  <a:pt x="38" y="38"/>
                </a:cubicBezTo>
                <a:cubicBezTo>
                  <a:pt x="39" y="31"/>
                  <a:pt x="39" y="31"/>
                  <a:pt x="39" y="31"/>
                </a:cubicBezTo>
                <a:cubicBezTo>
                  <a:pt x="39" y="30"/>
                  <a:pt x="39" y="30"/>
                  <a:pt x="39" y="30"/>
                </a:cubicBezTo>
                <a:cubicBezTo>
                  <a:pt x="36" y="28"/>
                  <a:pt x="34" y="27"/>
                  <a:pt x="30" y="27"/>
                </a:cubicBezTo>
                <a:cubicBezTo>
                  <a:pt x="30" y="24"/>
                  <a:pt x="30" y="24"/>
                  <a:pt x="30" y="24"/>
                </a:cubicBezTo>
                <a:cubicBezTo>
                  <a:pt x="28" y="24"/>
                  <a:pt x="28" y="24"/>
                  <a:pt x="28" y="24"/>
                </a:cubicBezTo>
                <a:cubicBezTo>
                  <a:pt x="28" y="25"/>
                  <a:pt x="28" y="25"/>
                  <a:pt x="28" y="25"/>
                </a:cubicBezTo>
                <a:cubicBezTo>
                  <a:pt x="28" y="27"/>
                  <a:pt x="28" y="27"/>
                  <a:pt x="28" y="27"/>
                </a:cubicBezTo>
                <a:cubicBezTo>
                  <a:pt x="25" y="27"/>
                  <a:pt x="23" y="28"/>
                  <a:pt x="21" y="30"/>
                </a:cubicBezTo>
                <a:cubicBezTo>
                  <a:pt x="19" y="32"/>
                  <a:pt x="18" y="34"/>
                  <a:pt x="18" y="36"/>
                </a:cubicBezTo>
                <a:cubicBezTo>
                  <a:pt x="18" y="38"/>
                  <a:pt x="19" y="40"/>
                  <a:pt x="20" y="42"/>
                </a:cubicBezTo>
                <a:cubicBezTo>
                  <a:pt x="22" y="44"/>
                  <a:pt x="24" y="46"/>
                  <a:pt x="28" y="48"/>
                </a:cubicBezTo>
                <a:cubicBezTo>
                  <a:pt x="28" y="60"/>
                  <a:pt x="28" y="60"/>
                  <a:pt x="28" y="60"/>
                </a:cubicBezTo>
                <a:cubicBezTo>
                  <a:pt x="24" y="59"/>
                  <a:pt x="22" y="57"/>
                  <a:pt x="21" y="52"/>
                </a:cubicBezTo>
                <a:cubicBezTo>
                  <a:pt x="21" y="51"/>
                  <a:pt x="21" y="51"/>
                  <a:pt x="21" y="51"/>
                </a:cubicBezTo>
                <a:cubicBezTo>
                  <a:pt x="19" y="51"/>
                  <a:pt x="19" y="51"/>
                  <a:pt x="19" y="51"/>
                </a:cubicBezTo>
                <a:cubicBezTo>
                  <a:pt x="18" y="59"/>
                  <a:pt x="18" y="59"/>
                  <a:pt x="18" y="59"/>
                </a:cubicBezTo>
                <a:cubicBezTo>
                  <a:pt x="18" y="59"/>
                  <a:pt x="18" y="59"/>
                  <a:pt x="18" y="59"/>
                </a:cubicBezTo>
                <a:cubicBezTo>
                  <a:pt x="21" y="61"/>
                  <a:pt x="24" y="63"/>
                  <a:pt x="28" y="63"/>
                </a:cubicBezTo>
                <a:cubicBezTo>
                  <a:pt x="28" y="66"/>
                  <a:pt x="28" y="66"/>
                  <a:pt x="28" y="66"/>
                </a:cubicBezTo>
                <a:cubicBezTo>
                  <a:pt x="30" y="66"/>
                  <a:pt x="30" y="66"/>
                  <a:pt x="30" y="66"/>
                </a:cubicBezTo>
                <a:cubicBezTo>
                  <a:pt x="30" y="63"/>
                  <a:pt x="30" y="63"/>
                  <a:pt x="30" y="63"/>
                </a:cubicBezTo>
                <a:cubicBezTo>
                  <a:pt x="33" y="63"/>
                  <a:pt x="36" y="62"/>
                  <a:pt x="38" y="60"/>
                </a:cubicBezTo>
                <a:cubicBezTo>
                  <a:pt x="40" y="59"/>
                  <a:pt x="41" y="56"/>
                  <a:pt x="41" y="54"/>
                </a:cubicBezTo>
                <a:cubicBezTo>
                  <a:pt x="41" y="51"/>
                  <a:pt x="40" y="49"/>
                  <a:pt x="39" y="47"/>
                </a:cubicBezTo>
                <a:cubicBezTo>
                  <a:pt x="37" y="46"/>
                  <a:pt x="34" y="43"/>
                  <a:pt x="30" y="40"/>
                </a:cubicBezTo>
                <a:close/>
                <a:moveTo>
                  <a:pt x="28" y="39"/>
                </a:moveTo>
                <a:cubicBezTo>
                  <a:pt x="25" y="37"/>
                  <a:pt x="24" y="35"/>
                  <a:pt x="24" y="33"/>
                </a:cubicBezTo>
                <a:cubicBezTo>
                  <a:pt x="24" y="33"/>
                  <a:pt x="24" y="32"/>
                  <a:pt x="25" y="31"/>
                </a:cubicBezTo>
                <a:cubicBezTo>
                  <a:pt x="26" y="30"/>
                  <a:pt x="27" y="30"/>
                  <a:pt x="28" y="30"/>
                </a:cubicBezTo>
                <a:lnTo>
                  <a:pt x="28" y="39"/>
                </a:lnTo>
                <a:close/>
                <a:moveTo>
                  <a:pt x="34" y="59"/>
                </a:moveTo>
                <a:cubicBezTo>
                  <a:pt x="33" y="59"/>
                  <a:pt x="32" y="60"/>
                  <a:pt x="30" y="60"/>
                </a:cubicBezTo>
                <a:cubicBezTo>
                  <a:pt x="30" y="50"/>
                  <a:pt x="30" y="50"/>
                  <a:pt x="30" y="50"/>
                </a:cubicBezTo>
                <a:cubicBezTo>
                  <a:pt x="32" y="51"/>
                  <a:pt x="33" y="52"/>
                  <a:pt x="34" y="53"/>
                </a:cubicBezTo>
                <a:cubicBezTo>
                  <a:pt x="35" y="54"/>
                  <a:pt x="35" y="55"/>
                  <a:pt x="35" y="56"/>
                </a:cubicBezTo>
                <a:cubicBezTo>
                  <a:pt x="35" y="57"/>
                  <a:pt x="35" y="58"/>
                  <a:pt x="34" y="59"/>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91" name="Freeform 78"/>
          <p:cNvSpPr>
            <a:spLocks noEditPoints="1"/>
          </p:cNvSpPr>
          <p:nvPr/>
        </p:nvSpPr>
        <p:spPr bwMode="auto">
          <a:xfrm>
            <a:off x="7326801" y="3325959"/>
            <a:ext cx="669925" cy="663575"/>
          </a:xfrm>
          <a:custGeom>
            <a:avLst/>
            <a:gdLst>
              <a:gd name="T0" fmla="*/ 69 w 77"/>
              <a:gd name="T1" fmla="*/ 25 h 76"/>
              <a:gd name="T2" fmla="*/ 40 w 77"/>
              <a:gd name="T3" fmla="*/ 1 h 76"/>
              <a:gd name="T4" fmla="*/ 38 w 77"/>
              <a:gd name="T5" fmla="*/ 1 h 76"/>
              <a:gd name="T6" fmla="*/ 8 w 77"/>
              <a:gd name="T7" fmla="*/ 25 h 76"/>
              <a:gd name="T8" fmla="*/ 0 w 77"/>
              <a:gd name="T9" fmla="*/ 37 h 76"/>
              <a:gd name="T10" fmla="*/ 0 w 77"/>
              <a:gd name="T11" fmla="*/ 62 h 76"/>
              <a:gd name="T12" fmla="*/ 14 w 77"/>
              <a:gd name="T13" fmla="*/ 76 h 76"/>
              <a:gd name="T14" fmla="*/ 64 w 77"/>
              <a:gd name="T15" fmla="*/ 76 h 76"/>
              <a:gd name="T16" fmla="*/ 77 w 77"/>
              <a:gd name="T17" fmla="*/ 62 h 76"/>
              <a:gd name="T18" fmla="*/ 77 w 77"/>
              <a:gd name="T19" fmla="*/ 37 h 76"/>
              <a:gd name="T20" fmla="*/ 69 w 77"/>
              <a:gd name="T21" fmla="*/ 25 h 76"/>
              <a:gd name="T22" fmla="*/ 9 w 77"/>
              <a:gd name="T23" fmla="*/ 27 h 76"/>
              <a:gd name="T24" fmla="*/ 12 w 77"/>
              <a:gd name="T25" fmla="*/ 25 h 76"/>
              <a:gd name="T26" fmla="*/ 14 w 77"/>
              <a:gd name="T27" fmla="*/ 24 h 76"/>
              <a:gd name="T28" fmla="*/ 39 w 77"/>
              <a:gd name="T29" fmla="*/ 4 h 76"/>
              <a:gd name="T30" fmla="*/ 64 w 77"/>
              <a:gd name="T31" fmla="*/ 24 h 76"/>
              <a:gd name="T32" fmla="*/ 65 w 77"/>
              <a:gd name="T33" fmla="*/ 25 h 76"/>
              <a:gd name="T34" fmla="*/ 68 w 77"/>
              <a:gd name="T35" fmla="*/ 27 h 76"/>
              <a:gd name="T36" fmla="*/ 71 w 77"/>
              <a:gd name="T37" fmla="*/ 30 h 76"/>
              <a:gd name="T38" fmla="*/ 39 w 77"/>
              <a:gd name="T39" fmla="*/ 54 h 76"/>
              <a:gd name="T40" fmla="*/ 7 w 77"/>
              <a:gd name="T41" fmla="*/ 29 h 76"/>
              <a:gd name="T42" fmla="*/ 9 w 77"/>
              <a:gd name="T43" fmla="*/ 27 h 76"/>
              <a:gd name="T44" fmla="*/ 75 w 77"/>
              <a:gd name="T45" fmla="*/ 62 h 76"/>
              <a:gd name="T46" fmla="*/ 64 w 77"/>
              <a:gd name="T47" fmla="*/ 73 h 76"/>
              <a:gd name="T48" fmla="*/ 14 w 77"/>
              <a:gd name="T49" fmla="*/ 73 h 76"/>
              <a:gd name="T50" fmla="*/ 3 w 77"/>
              <a:gd name="T51" fmla="*/ 62 h 76"/>
              <a:gd name="T52" fmla="*/ 3 w 77"/>
              <a:gd name="T53" fmla="*/ 37 h 76"/>
              <a:gd name="T54" fmla="*/ 5 w 77"/>
              <a:gd name="T55" fmla="*/ 31 h 76"/>
              <a:gd name="T56" fmla="*/ 38 w 77"/>
              <a:gd name="T57" fmla="*/ 57 h 76"/>
              <a:gd name="T58" fmla="*/ 39 w 77"/>
              <a:gd name="T59" fmla="*/ 57 h 76"/>
              <a:gd name="T60" fmla="*/ 39 w 77"/>
              <a:gd name="T61" fmla="*/ 57 h 76"/>
              <a:gd name="T62" fmla="*/ 73 w 77"/>
              <a:gd name="T63" fmla="*/ 32 h 76"/>
              <a:gd name="T64" fmla="*/ 75 w 77"/>
              <a:gd name="T65" fmla="*/ 37 h 76"/>
              <a:gd name="T66" fmla="*/ 75 w 77"/>
              <a:gd name="T67" fmla="*/ 62 h 76"/>
              <a:gd name="T68" fmla="*/ 57 w 77"/>
              <a:gd name="T69" fmla="*/ 51 h 76"/>
              <a:gd name="T70" fmla="*/ 55 w 77"/>
              <a:gd name="T71" fmla="*/ 51 h 76"/>
              <a:gd name="T72" fmla="*/ 55 w 77"/>
              <a:gd name="T73" fmla="*/ 53 h 76"/>
              <a:gd name="T74" fmla="*/ 70 w 77"/>
              <a:gd name="T75" fmla="*/ 68 h 76"/>
              <a:gd name="T76" fmla="*/ 71 w 77"/>
              <a:gd name="T77" fmla="*/ 69 h 76"/>
              <a:gd name="T78" fmla="*/ 72 w 77"/>
              <a:gd name="T79" fmla="*/ 69 h 76"/>
              <a:gd name="T80" fmla="*/ 72 w 77"/>
              <a:gd name="T81" fmla="*/ 67 h 76"/>
              <a:gd name="T82" fmla="*/ 57 w 77"/>
              <a:gd name="T83" fmla="*/ 51 h 76"/>
              <a:gd name="T84" fmla="*/ 21 w 77"/>
              <a:gd name="T85" fmla="*/ 52 h 76"/>
              <a:gd name="T86" fmla="*/ 6 w 77"/>
              <a:gd name="T87" fmla="*/ 66 h 76"/>
              <a:gd name="T88" fmla="*/ 6 w 77"/>
              <a:gd name="T89" fmla="*/ 68 h 76"/>
              <a:gd name="T90" fmla="*/ 7 w 77"/>
              <a:gd name="T91" fmla="*/ 69 h 76"/>
              <a:gd name="T92" fmla="*/ 8 w 77"/>
              <a:gd name="T93" fmla="*/ 68 h 76"/>
              <a:gd name="T94" fmla="*/ 8 w 77"/>
              <a:gd name="T95" fmla="*/ 68 h 76"/>
              <a:gd name="T96" fmla="*/ 22 w 77"/>
              <a:gd name="T97" fmla="*/ 54 h 76"/>
              <a:gd name="T98" fmla="*/ 22 w 77"/>
              <a:gd name="T99" fmla="*/ 52 h 76"/>
              <a:gd name="T100" fmla="*/ 21 w 77"/>
              <a:gd name="T101"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6">
                <a:moveTo>
                  <a:pt x="69" y="25"/>
                </a:moveTo>
                <a:cubicBezTo>
                  <a:pt x="40" y="1"/>
                  <a:pt x="40" y="1"/>
                  <a:pt x="40" y="1"/>
                </a:cubicBezTo>
                <a:cubicBezTo>
                  <a:pt x="39" y="0"/>
                  <a:pt x="39" y="0"/>
                  <a:pt x="38" y="1"/>
                </a:cubicBezTo>
                <a:cubicBezTo>
                  <a:pt x="8" y="25"/>
                  <a:pt x="8" y="25"/>
                  <a:pt x="8" y="25"/>
                </a:cubicBezTo>
                <a:cubicBezTo>
                  <a:pt x="4" y="27"/>
                  <a:pt x="0" y="32"/>
                  <a:pt x="0" y="37"/>
                </a:cubicBezTo>
                <a:cubicBezTo>
                  <a:pt x="0" y="62"/>
                  <a:pt x="0" y="62"/>
                  <a:pt x="0" y="62"/>
                </a:cubicBezTo>
                <a:cubicBezTo>
                  <a:pt x="0" y="70"/>
                  <a:pt x="6" y="76"/>
                  <a:pt x="14" y="76"/>
                </a:cubicBezTo>
                <a:cubicBezTo>
                  <a:pt x="64" y="76"/>
                  <a:pt x="64" y="76"/>
                  <a:pt x="64" y="76"/>
                </a:cubicBezTo>
                <a:cubicBezTo>
                  <a:pt x="71" y="76"/>
                  <a:pt x="77" y="70"/>
                  <a:pt x="77" y="62"/>
                </a:cubicBezTo>
                <a:cubicBezTo>
                  <a:pt x="77" y="37"/>
                  <a:pt x="77" y="37"/>
                  <a:pt x="77" y="37"/>
                </a:cubicBezTo>
                <a:cubicBezTo>
                  <a:pt x="77" y="31"/>
                  <a:pt x="74" y="27"/>
                  <a:pt x="69" y="25"/>
                </a:cubicBezTo>
                <a:close/>
                <a:moveTo>
                  <a:pt x="9" y="27"/>
                </a:moveTo>
                <a:cubicBezTo>
                  <a:pt x="12" y="25"/>
                  <a:pt x="12" y="25"/>
                  <a:pt x="12" y="25"/>
                </a:cubicBezTo>
                <a:cubicBezTo>
                  <a:pt x="14" y="24"/>
                  <a:pt x="14" y="24"/>
                  <a:pt x="14" y="24"/>
                </a:cubicBezTo>
                <a:cubicBezTo>
                  <a:pt x="39" y="4"/>
                  <a:pt x="39" y="4"/>
                  <a:pt x="39" y="4"/>
                </a:cubicBezTo>
                <a:cubicBezTo>
                  <a:pt x="64" y="24"/>
                  <a:pt x="64" y="24"/>
                  <a:pt x="64" y="24"/>
                </a:cubicBezTo>
                <a:cubicBezTo>
                  <a:pt x="65" y="25"/>
                  <a:pt x="65" y="25"/>
                  <a:pt x="65" y="25"/>
                </a:cubicBezTo>
                <a:cubicBezTo>
                  <a:pt x="68" y="27"/>
                  <a:pt x="68" y="27"/>
                  <a:pt x="68" y="27"/>
                </a:cubicBezTo>
                <a:cubicBezTo>
                  <a:pt x="71" y="30"/>
                  <a:pt x="71" y="30"/>
                  <a:pt x="71" y="30"/>
                </a:cubicBezTo>
                <a:cubicBezTo>
                  <a:pt x="39" y="54"/>
                  <a:pt x="39" y="54"/>
                  <a:pt x="39" y="54"/>
                </a:cubicBezTo>
                <a:cubicBezTo>
                  <a:pt x="7" y="29"/>
                  <a:pt x="7" y="29"/>
                  <a:pt x="7" y="29"/>
                </a:cubicBezTo>
                <a:lnTo>
                  <a:pt x="9" y="27"/>
                </a:lnTo>
                <a:close/>
                <a:moveTo>
                  <a:pt x="75" y="62"/>
                </a:moveTo>
                <a:cubicBezTo>
                  <a:pt x="75" y="68"/>
                  <a:pt x="70" y="73"/>
                  <a:pt x="64" y="73"/>
                </a:cubicBezTo>
                <a:cubicBezTo>
                  <a:pt x="14" y="73"/>
                  <a:pt x="14" y="73"/>
                  <a:pt x="14" y="73"/>
                </a:cubicBezTo>
                <a:cubicBezTo>
                  <a:pt x="8" y="73"/>
                  <a:pt x="3" y="68"/>
                  <a:pt x="3" y="62"/>
                </a:cubicBezTo>
                <a:cubicBezTo>
                  <a:pt x="3" y="37"/>
                  <a:pt x="3" y="37"/>
                  <a:pt x="3" y="37"/>
                </a:cubicBezTo>
                <a:cubicBezTo>
                  <a:pt x="3" y="35"/>
                  <a:pt x="4" y="33"/>
                  <a:pt x="5" y="31"/>
                </a:cubicBezTo>
                <a:cubicBezTo>
                  <a:pt x="38" y="57"/>
                  <a:pt x="38" y="57"/>
                  <a:pt x="38" y="57"/>
                </a:cubicBezTo>
                <a:cubicBezTo>
                  <a:pt x="39" y="57"/>
                  <a:pt x="39" y="57"/>
                  <a:pt x="39" y="57"/>
                </a:cubicBezTo>
                <a:cubicBezTo>
                  <a:pt x="39" y="57"/>
                  <a:pt x="39" y="57"/>
                  <a:pt x="39" y="57"/>
                </a:cubicBezTo>
                <a:cubicBezTo>
                  <a:pt x="73" y="32"/>
                  <a:pt x="73" y="32"/>
                  <a:pt x="73" y="32"/>
                </a:cubicBezTo>
                <a:cubicBezTo>
                  <a:pt x="74" y="33"/>
                  <a:pt x="75" y="35"/>
                  <a:pt x="75" y="37"/>
                </a:cubicBezTo>
                <a:lnTo>
                  <a:pt x="75" y="62"/>
                </a:lnTo>
                <a:close/>
                <a:moveTo>
                  <a:pt x="57" y="51"/>
                </a:moveTo>
                <a:cubicBezTo>
                  <a:pt x="56" y="51"/>
                  <a:pt x="56" y="51"/>
                  <a:pt x="55" y="51"/>
                </a:cubicBezTo>
                <a:cubicBezTo>
                  <a:pt x="55" y="52"/>
                  <a:pt x="55" y="53"/>
                  <a:pt x="55" y="53"/>
                </a:cubicBezTo>
                <a:cubicBezTo>
                  <a:pt x="60" y="58"/>
                  <a:pt x="65" y="64"/>
                  <a:pt x="70" y="68"/>
                </a:cubicBezTo>
                <a:cubicBezTo>
                  <a:pt x="71" y="69"/>
                  <a:pt x="71" y="69"/>
                  <a:pt x="71" y="69"/>
                </a:cubicBezTo>
                <a:cubicBezTo>
                  <a:pt x="72" y="69"/>
                  <a:pt x="72" y="69"/>
                  <a:pt x="72" y="69"/>
                </a:cubicBezTo>
                <a:cubicBezTo>
                  <a:pt x="73" y="68"/>
                  <a:pt x="73" y="67"/>
                  <a:pt x="72" y="67"/>
                </a:cubicBezTo>
                <a:cubicBezTo>
                  <a:pt x="67" y="62"/>
                  <a:pt x="62" y="56"/>
                  <a:pt x="57" y="51"/>
                </a:cubicBezTo>
                <a:close/>
                <a:moveTo>
                  <a:pt x="21" y="52"/>
                </a:moveTo>
                <a:cubicBezTo>
                  <a:pt x="16" y="57"/>
                  <a:pt x="11" y="61"/>
                  <a:pt x="6" y="66"/>
                </a:cubicBezTo>
                <a:cubicBezTo>
                  <a:pt x="6" y="67"/>
                  <a:pt x="6" y="68"/>
                  <a:pt x="6" y="68"/>
                </a:cubicBezTo>
                <a:cubicBezTo>
                  <a:pt x="7" y="69"/>
                  <a:pt x="7" y="69"/>
                  <a:pt x="7" y="69"/>
                </a:cubicBezTo>
                <a:cubicBezTo>
                  <a:pt x="8" y="68"/>
                  <a:pt x="8" y="68"/>
                  <a:pt x="8" y="68"/>
                </a:cubicBezTo>
                <a:cubicBezTo>
                  <a:pt x="8" y="68"/>
                  <a:pt x="8" y="68"/>
                  <a:pt x="8" y="68"/>
                </a:cubicBezTo>
                <a:cubicBezTo>
                  <a:pt x="13" y="63"/>
                  <a:pt x="17" y="59"/>
                  <a:pt x="22" y="54"/>
                </a:cubicBezTo>
                <a:cubicBezTo>
                  <a:pt x="23" y="53"/>
                  <a:pt x="23" y="52"/>
                  <a:pt x="22" y="52"/>
                </a:cubicBezTo>
                <a:cubicBezTo>
                  <a:pt x="22" y="51"/>
                  <a:pt x="21" y="51"/>
                  <a:pt x="21" y="5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92" name="Freeform 79"/>
          <p:cNvSpPr>
            <a:spLocks noEditPoints="1"/>
          </p:cNvSpPr>
          <p:nvPr/>
        </p:nvSpPr>
        <p:spPr bwMode="auto">
          <a:xfrm>
            <a:off x="3115163" y="3333897"/>
            <a:ext cx="652463" cy="646113"/>
          </a:xfrm>
          <a:custGeom>
            <a:avLst/>
            <a:gdLst>
              <a:gd name="T0" fmla="*/ 37 w 75"/>
              <a:gd name="T1" fmla="*/ 0 h 74"/>
              <a:gd name="T2" fmla="*/ 0 w 75"/>
              <a:gd name="T3" fmla="*/ 37 h 74"/>
              <a:gd name="T4" fmla="*/ 37 w 75"/>
              <a:gd name="T5" fmla="*/ 74 h 74"/>
              <a:gd name="T6" fmla="*/ 75 w 75"/>
              <a:gd name="T7" fmla="*/ 37 h 74"/>
              <a:gd name="T8" fmla="*/ 37 w 75"/>
              <a:gd name="T9" fmla="*/ 0 h 74"/>
              <a:gd name="T10" fmla="*/ 37 w 75"/>
              <a:gd name="T11" fmla="*/ 68 h 74"/>
              <a:gd name="T12" fmla="*/ 5 w 75"/>
              <a:gd name="T13" fmla="*/ 37 h 74"/>
              <a:gd name="T14" fmla="*/ 37 w 75"/>
              <a:gd name="T15" fmla="*/ 6 h 74"/>
              <a:gd name="T16" fmla="*/ 69 w 75"/>
              <a:gd name="T17" fmla="*/ 37 h 74"/>
              <a:gd name="T18" fmla="*/ 69 w 75"/>
              <a:gd name="T19" fmla="*/ 37 h 74"/>
              <a:gd name="T20" fmla="*/ 37 w 75"/>
              <a:gd name="T21" fmla="*/ 68 h 74"/>
              <a:gd name="T22" fmla="*/ 42 w 75"/>
              <a:gd name="T23" fmla="*/ 20 h 74"/>
              <a:gd name="T24" fmla="*/ 35 w 75"/>
              <a:gd name="T25" fmla="*/ 20 h 74"/>
              <a:gd name="T26" fmla="*/ 34 w 75"/>
              <a:gd name="T27" fmla="*/ 22 h 74"/>
              <a:gd name="T28" fmla="*/ 32 w 75"/>
              <a:gd name="T29" fmla="*/ 23 h 74"/>
              <a:gd name="T30" fmla="*/ 30 w 75"/>
              <a:gd name="T31" fmla="*/ 24 h 74"/>
              <a:gd name="T32" fmla="*/ 27 w 75"/>
              <a:gd name="T33" fmla="*/ 24 h 74"/>
              <a:gd name="T34" fmla="*/ 27 w 75"/>
              <a:gd name="T35" fmla="*/ 29 h 74"/>
              <a:gd name="T36" fmla="*/ 34 w 75"/>
              <a:gd name="T37" fmla="*/ 29 h 74"/>
              <a:gd name="T38" fmla="*/ 34 w 75"/>
              <a:gd name="T39" fmla="*/ 46 h 74"/>
              <a:gd name="T40" fmla="*/ 27 w 75"/>
              <a:gd name="T41" fmla="*/ 46 h 74"/>
              <a:gd name="T42" fmla="*/ 27 w 75"/>
              <a:gd name="T43" fmla="*/ 52 h 74"/>
              <a:gd name="T44" fmla="*/ 49 w 75"/>
              <a:gd name="T45" fmla="*/ 52 h 74"/>
              <a:gd name="T46" fmla="*/ 49 w 75"/>
              <a:gd name="T47" fmla="*/ 46 h 74"/>
              <a:gd name="T48" fmla="*/ 42 w 75"/>
              <a:gd name="T49" fmla="*/ 46 h 74"/>
              <a:gd name="T50" fmla="*/ 42 w 75"/>
              <a:gd name="T51" fmla="*/ 2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74">
                <a:moveTo>
                  <a:pt x="37" y="0"/>
                </a:moveTo>
                <a:cubicBezTo>
                  <a:pt x="16" y="0"/>
                  <a:pt x="0" y="17"/>
                  <a:pt x="0" y="37"/>
                </a:cubicBezTo>
                <a:cubicBezTo>
                  <a:pt x="0" y="57"/>
                  <a:pt x="16" y="74"/>
                  <a:pt x="37" y="74"/>
                </a:cubicBezTo>
                <a:cubicBezTo>
                  <a:pt x="58" y="74"/>
                  <a:pt x="75" y="57"/>
                  <a:pt x="75" y="37"/>
                </a:cubicBezTo>
                <a:cubicBezTo>
                  <a:pt x="75" y="17"/>
                  <a:pt x="58" y="0"/>
                  <a:pt x="37" y="0"/>
                </a:cubicBezTo>
                <a:close/>
                <a:moveTo>
                  <a:pt x="37" y="68"/>
                </a:moveTo>
                <a:cubicBezTo>
                  <a:pt x="19" y="68"/>
                  <a:pt x="5" y="54"/>
                  <a:pt x="5" y="37"/>
                </a:cubicBezTo>
                <a:cubicBezTo>
                  <a:pt x="5" y="20"/>
                  <a:pt x="19" y="6"/>
                  <a:pt x="37" y="6"/>
                </a:cubicBezTo>
                <a:cubicBezTo>
                  <a:pt x="55" y="6"/>
                  <a:pt x="69" y="20"/>
                  <a:pt x="69" y="37"/>
                </a:cubicBezTo>
                <a:cubicBezTo>
                  <a:pt x="69" y="37"/>
                  <a:pt x="69" y="37"/>
                  <a:pt x="69" y="37"/>
                </a:cubicBezTo>
                <a:cubicBezTo>
                  <a:pt x="69" y="54"/>
                  <a:pt x="55" y="68"/>
                  <a:pt x="37" y="68"/>
                </a:cubicBezTo>
                <a:close/>
                <a:moveTo>
                  <a:pt x="42" y="20"/>
                </a:moveTo>
                <a:cubicBezTo>
                  <a:pt x="35" y="20"/>
                  <a:pt x="35" y="20"/>
                  <a:pt x="35" y="20"/>
                </a:cubicBezTo>
                <a:cubicBezTo>
                  <a:pt x="35" y="21"/>
                  <a:pt x="35" y="21"/>
                  <a:pt x="34" y="22"/>
                </a:cubicBezTo>
                <a:cubicBezTo>
                  <a:pt x="34" y="22"/>
                  <a:pt x="33" y="23"/>
                  <a:pt x="32" y="23"/>
                </a:cubicBezTo>
                <a:cubicBezTo>
                  <a:pt x="32" y="24"/>
                  <a:pt x="31" y="24"/>
                  <a:pt x="30" y="24"/>
                </a:cubicBezTo>
                <a:cubicBezTo>
                  <a:pt x="29" y="24"/>
                  <a:pt x="28" y="24"/>
                  <a:pt x="27" y="24"/>
                </a:cubicBezTo>
                <a:cubicBezTo>
                  <a:pt x="27" y="29"/>
                  <a:pt x="27" y="29"/>
                  <a:pt x="27" y="29"/>
                </a:cubicBezTo>
                <a:cubicBezTo>
                  <a:pt x="34" y="29"/>
                  <a:pt x="34" y="29"/>
                  <a:pt x="34" y="29"/>
                </a:cubicBezTo>
                <a:cubicBezTo>
                  <a:pt x="34" y="46"/>
                  <a:pt x="34" y="46"/>
                  <a:pt x="34" y="46"/>
                </a:cubicBezTo>
                <a:cubicBezTo>
                  <a:pt x="27" y="46"/>
                  <a:pt x="27" y="46"/>
                  <a:pt x="27" y="46"/>
                </a:cubicBezTo>
                <a:cubicBezTo>
                  <a:pt x="27" y="52"/>
                  <a:pt x="27" y="52"/>
                  <a:pt x="27" y="52"/>
                </a:cubicBezTo>
                <a:cubicBezTo>
                  <a:pt x="49" y="52"/>
                  <a:pt x="49" y="52"/>
                  <a:pt x="49" y="52"/>
                </a:cubicBezTo>
                <a:cubicBezTo>
                  <a:pt x="49" y="46"/>
                  <a:pt x="49" y="46"/>
                  <a:pt x="49" y="46"/>
                </a:cubicBezTo>
                <a:cubicBezTo>
                  <a:pt x="42" y="46"/>
                  <a:pt x="42" y="46"/>
                  <a:pt x="42" y="46"/>
                </a:cubicBezTo>
                <a:lnTo>
                  <a:pt x="42" y="2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grpSp>
        <p:nvGrpSpPr>
          <p:cNvPr id="93" name="组合 92"/>
          <p:cNvGrpSpPr/>
          <p:nvPr/>
        </p:nvGrpSpPr>
        <p:grpSpPr>
          <a:xfrm>
            <a:off x="4072427" y="3395809"/>
            <a:ext cx="782639" cy="523875"/>
            <a:chOff x="4002088" y="3100388"/>
            <a:chExt cx="782638" cy="523875"/>
          </a:xfrm>
          <a:solidFill>
            <a:schemeClr val="bg1">
              <a:lumMod val="50000"/>
            </a:schemeClr>
          </a:solidFill>
        </p:grpSpPr>
        <p:sp>
          <p:nvSpPr>
            <p:cNvPr id="94" name="Freeform 80"/>
            <p:cNvSpPr>
              <a:spLocks noEditPoints="1"/>
            </p:cNvSpPr>
            <p:nvPr/>
          </p:nvSpPr>
          <p:spPr bwMode="auto">
            <a:xfrm>
              <a:off x="4002088" y="3100388"/>
              <a:ext cx="782638" cy="523875"/>
            </a:xfrm>
            <a:custGeom>
              <a:avLst/>
              <a:gdLst>
                <a:gd name="T0" fmla="*/ 83 w 90"/>
                <a:gd name="T1" fmla="*/ 0 h 60"/>
                <a:gd name="T2" fmla="*/ 7 w 90"/>
                <a:gd name="T3" fmla="*/ 0 h 60"/>
                <a:gd name="T4" fmla="*/ 0 w 90"/>
                <a:gd name="T5" fmla="*/ 7 h 60"/>
                <a:gd name="T6" fmla="*/ 0 w 90"/>
                <a:gd name="T7" fmla="*/ 53 h 60"/>
                <a:gd name="T8" fmla="*/ 7 w 90"/>
                <a:gd name="T9" fmla="*/ 60 h 60"/>
                <a:gd name="T10" fmla="*/ 83 w 90"/>
                <a:gd name="T11" fmla="*/ 60 h 60"/>
                <a:gd name="T12" fmla="*/ 90 w 90"/>
                <a:gd name="T13" fmla="*/ 53 h 60"/>
                <a:gd name="T14" fmla="*/ 90 w 90"/>
                <a:gd name="T15" fmla="*/ 7 h 60"/>
                <a:gd name="T16" fmla="*/ 83 w 90"/>
                <a:gd name="T17" fmla="*/ 0 h 60"/>
                <a:gd name="T18" fmla="*/ 7 w 90"/>
                <a:gd name="T19" fmla="*/ 6 h 60"/>
                <a:gd name="T20" fmla="*/ 83 w 90"/>
                <a:gd name="T21" fmla="*/ 6 h 60"/>
                <a:gd name="T22" fmla="*/ 84 w 90"/>
                <a:gd name="T23" fmla="*/ 7 h 60"/>
                <a:gd name="T24" fmla="*/ 84 w 90"/>
                <a:gd name="T25" fmla="*/ 13 h 60"/>
                <a:gd name="T26" fmla="*/ 7 w 90"/>
                <a:gd name="T27" fmla="*/ 13 h 60"/>
                <a:gd name="T28" fmla="*/ 7 w 90"/>
                <a:gd name="T29" fmla="*/ 7 h 60"/>
                <a:gd name="T30" fmla="*/ 7 w 90"/>
                <a:gd name="T31" fmla="*/ 6 h 60"/>
                <a:gd name="T32" fmla="*/ 83 w 90"/>
                <a:gd name="T33" fmla="*/ 54 h 60"/>
                <a:gd name="T34" fmla="*/ 7 w 90"/>
                <a:gd name="T35" fmla="*/ 54 h 60"/>
                <a:gd name="T36" fmla="*/ 7 w 90"/>
                <a:gd name="T37" fmla="*/ 53 h 60"/>
                <a:gd name="T38" fmla="*/ 7 w 90"/>
                <a:gd name="T39" fmla="*/ 28 h 60"/>
                <a:gd name="T40" fmla="*/ 84 w 90"/>
                <a:gd name="T41" fmla="*/ 28 h 60"/>
                <a:gd name="T42" fmla="*/ 84 w 90"/>
                <a:gd name="T43" fmla="*/ 53 h 60"/>
                <a:gd name="T44" fmla="*/ 83 w 90"/>
                <a:gd name="T4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60">
                  <a:moveTo>
                    <a:pt x="83" y="0"/>
                  </a:moveTo>
                  <a:cubicBezTo>
                    <a:pt x="7" y="0"/>
                    <a:pt x="7" y="0"/>
                    <a:pt x="7" y="0"/>
                  </a:cubicBezTo>
                  <a:cubicBezTo>
                    <a:pt x="4" y="0"/>
                    <a:pt x="0" y="3"/>
                    <a:pt x="0" y="7"/>
                  </a:cubicBezTo>
                  <a:cubicBezTo>
                    <a:pt x="0" y="53"/>
                    <a:pt x="0" y="53"/>
                    <a:pt x="0" y="53"/>
                  </a:cubicBezTo>
                  <a:cubicBezTo>
                    <a:pt x="0" y="57"/>
                    <a:pt x="4" y="60"/>
                    <a:pt x="7" y="60"/>
                  </a:cubicBezTo>
                  <a:cubicBezTo>
                    <a:pt x="83" y="60"/>
                    <a:pt x="83" y="60"/>
                    <a:pt x="83" y="60"/>
                  </a:cubicBezTo>
                  <a:cubicBezTo>
                    <a:pt x="87" y="60"/>
                    <a:pt x="90" y="57"/>
                    <a:pt x="90" y="53"/>
                  </a:cubicBezTo>
                  <a:cubicBezTo>
                    <a:pt x="90" y="7"/>
                    <a:pt x="90" y="7"/>
                    <a:pt x="90" y="7"/>
                  </a:cubicBezTo>
                  <a:cubicBezTo>
                    <a:pt x="90" y="3"/>
                    <a:pt x="87" y="0"/>
                    <a:pt x="83" y="0"/>
                  </a:cubicBezTo>
                  <a:close/>
                  <a:moveTo>
                    <a:pt x="7" y="6"/>
                  </a:moveTo>
                  <a:cubicBezTo>
                    <a:pt x="83" y="6"/>
                    <a:pt x="83" y="6"/>
                    <a:pt x="83" y="6"/>
                  </a:cubicBezTo>
                  <a:cubicBezTo>
                    <a:pt x="83" y="6"/>
                    <a:pt x="84" y="7"/>
                    <a:pt x="84" y="7"/>
                  </a:cubicBezTo>
                  <a:cubicBezTo>
                    <a:pt x="84" y="13"/>
                    <a:pt x="84" y="13"/>
                    <a:pt x="84" y="13"/>
                  </a:cubicBezTo>
                  <a:cubicBezTo>
                    <a:pt x="7" y="13"/>
                    <a:pt x="7" y="13"/>
                    <a:pt x="7" y="13"/>
                  </a:cubicBezTo>
                  <a:cubicBezTo>
                    <a:pt x="7" y="7"/>
                    <a:pt x="7" y="7"/>
                    <a:pt x="7" y="7"/>
                  </a:cubicBezTo>
                  <a:cubicBezTo>
                    <a:pt x="7" y="7"/>
                    <a:pt x="7" y="6"/>
                    <a:pt x="7" y="6"/>
                  </a:cubicBezTo>
                  <a:close/>
                  <a:moveTo>
                    <a:pt x="83" y="54"/>
                  </a:moveTo>
                  <a:cubicBezTo>
                    <a:pt x="7" y="54"/>
                    <a:pt x="7" y="54"/>
                    <a:pt x="7" y="54"/>
                  </a:cubicBezTo>
                  <a:cubicBezTo>
                    <a:pt x="7" y="54"/>
                    <a:pt x="7" y="54"/>
                    <a:pt x="7" y="53"/>
                  </a:cubicBezTo>
                  <a:cubicBezTo>
                    <a:pt x="7" y="28"/>
                    <a:pt x="7" y="28"/>
                    <a:pt x="7" y="28"/>
                  </a:cubicBezTo>
                  <a:cubicBezTo>
                    <a:pt x="84" y="28"/>
                    <a:pt x="84" y="28"/>
                    <a:pt x="84" y="28"/>
                  </a:cubicBezTo>
                  <a:cubicBezTo>
                    <a:pt x="84" y="53"/>
                    <a:pt x="84" y="53"/>
                    <a:pt x="84" y="53"/>
                  </a:cubicBezTo>
                  <a:cubicBezTo>
                    <a:pt x="84" y="54"/>
                    <a:pt x="83" y="54"/>
                    <a:pt x="83"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95" name="Freeform 81"/>
            <p:cNvSpPr/>
            <p:nvPr/>
          </p:nvSpPr>
          <p:spPr bwMode="auto">
            <a:xfrm>
              <a:off x="4089400" y="3405188"/>
              <a:ext cx="17463" cy="34925"/>
            </a:xfrm>
            <a:custGeom>
              <a:avLst/>
              <a:gdLst>
                <a:gd name="T0" fmla="*/ 5 w 11"/>
                <a:gd name="T1" fmla="*/ 6 h 22"/>
                <a:gd name="T2" fmla="*/ 5 w 11"/>
                <a:gd name="T3" fmla="*/ 6 h 22"/>
                <a:gd name="T4" fmla="*/ 5 w 11"/>
                <a:gd name="T5" fmla="*/ 6 h 22"/>
                <a:gd name="T6" fmla="*/ 0 w 11"/>
                <a:gd name="T7" fmla="*/ 6 h 22"/>
                <a:gd name="T8" fmla="*/ 11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5" y="6"/>
                  </a:lnTo>
                  <a:lnTo>
                    <a:pt x="0" y="6"/>
                  </a:lnTo>
                  <a:lnTo>
                    <a:pt x="11"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96" name="Freeform 82"/>
            <p:cNvSpPr/>
            <p:nvPr/>
          </p:nvSpPr>
          <p:spPr bwMode="auto">
            <a:xfrm>
              <a:off x="4124325"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97" name="Freeform 83"/>
            <p:cNvSpPr/>
            <p:nvPr/>
          </p:nvSpPr>
          <p:spPr bwMode="auto">
            <a:xfrm>
              <a:off x="4159250"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98" name="Freeform 84"/>
            <p:cNvSpPr/>
            <p:nvPr/>
          </p:nvSpPr>
          <p:spPr bwMode="auto">
            <a:xfrm>
              <a:off x="4194175"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99" name="Freeform 85"/>
            <p:cNvSpPr/>
            <p:nvPr/>
          </p:nvSpPr>
          <p:spPr bwMode="auto">
            <a:xfrm>
              <a:off x="4219575" y="3405188"/>
              <a:ext cx="17463" cy="34925"/>
            </a:xfrm>
            <a:custGeom>
              <a:avLst/>
              <a:gdLst>
                <a:gd name="T0" fmla="*/ 6 w 11"/>
                <a:gd name="T1" fmla="*/ 6 h 22"/>
                <a:gd name="T2" fmla="*/ 6 w 11"/>
                <a:gd name="T3" fmla="*/ 6 h 22"/>
                <a:gd name="T4" fmla="*/ 6 w 11"/>
                <a:gd name="T5" fmla="*/ 6 h 22"/>
                <a:gd name="T6" fmla="*/ 0 w 11"/>
                <a:gd name="T7" fmla="*/ 6 h 22"/>
                <a:gd name="T8" fmla="*/ 11 w 11"/>
                <a:gd name="T9" fmla="*/ 0 h 22"/>
                <a:gd name="T10" fmla="*/ 11 w 11"/>
                <a:gd name="T11" fmla="*/ 0 h 22"/>
                <a:gd name="T12" fmla="*/ 11 w 11"/>
                <a:gd name="T13" fmla="*/ 22 h 22"/>
                <a:gd name="T14" fmla="*/ 6 w 11"/>
                <a:gd name="T15" fmla="*/ 22 h 22"/>
                <a:gd name="T16" fmla="*/ 6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6" y="6"/>
                  </a:moveTo>
                  <a:lnTo>
                    <a:pt x="6" y="6"/>
                  </a:lnTo>
                  <a:lnTo>
                    <a:pt x="6" y="6"/>
                  </a:lnTo>
                  <a:lnTo>
                    <a:pt x="0" y="6"/>
                  </a:lnTo>
                  <a:lnTo>
                    <a:pt x="11" y="0"/>
                  </a:lnTo>
                  <a:lnTo>
                    <a:pt x="11" y="0"/>
                  </a:lnTo>
                  <a:lnTo>
                    <a:pt x="11" y="22"/>
                  </a:lnTo>
                  <a:lnTo>
                    <a:pt x="6" y="22"/>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00" name="Freeform 86"/>
            <p:cNvSpPr/>
            <p:nvPr/>
          </p:nvSpPr>
          <p:spPr bwMode="auto">
            <a:xfrm>
              <a:off x="4254500"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01" name="Freeform 87"/>
            <p:cNvSpPr/>
            <p:nvPr/>
          </p:nvSpPr>
          <p:spPr bwMode="auto">
            <a:xfrm>
              <a:off x="4289425"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02" name="Freeform 88"/>
            <p:cNvSpPr/>
            <p:nvPr/>
          </p:nvSpPr>
          <p:spPr bwMode="auto">
            <a:xfrm>
              <a:off x="4324350"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03" name="Freeform 89"/>
            <p:cNvSpPr/>
            <p:nvPr/>
          </p:nvSpPr>
          <p:spPr bwMode="auto">
            <a:xfrm>
              <a:off x="4349750" y="3405188"/>
              <a:ext cx="17463" cy="34925"/>
            </a:xfrm>
            <a:custGeom>
              <a:avLst/>
              <a:gdLst>
                <a:gd name="T0" fmla="*/ 6 w 11"/>
                <a:gd name="T1" fmla="*/ 6 h 22"/>
                <a:gd name="T2" fmla="*/ 6 w 11"/>
                <a:gd name="T3" fmla="*/ 6 h 22"/>
                <a:gd name="T4" fmla="*/ 0 w 11"/>
                <a:gd name="T5" fmla="*/ 6 h 22"/>
                <a:gd name="T6" fmla="*/ 0 w 11"/>
                <a:gd name="T7" fmla="*/ 6 h 22"/>
                <a:gd name="T8" fmla="*/ 6 w 11"/>
                <a:gd name="T9" fmla="*/ 0 h 22"/>
                <a:gd name="T10" fmla="*/ 11 w 11"/>
                <a:gd name="T11" fmla="*/ 0 h 22"/>
                <a:gd name="T12" fmla="*/ 11 w 11"/>
                <a:gd name="T13" fmla="*/ 22 h 22"/>
                <a:gd name="T14" fmla="*/ 6 w 11"/>
                <a:gd name="T15" fmla="*/ 22 h 22"/>
                <a:gd name="T16" fmla="*/ 6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6" y="6"/>
                  </a:moveTo>
                  <a:lnTo>
                    <a:pt x="6" y="6"/>
                  </a:lnTo>
                  <a:lnTo>
                    <a:pt x="0" y="6"/>
                  </a:lnTo>
                  <a:lnTo>
                    <a:pt x="0" y="6"/>
                  </a:lnTo>
                  <a:lnTo>
                    <a:pt x="6" y="0"/>
                  </a:lnTo>
                  <a:lnTo>
                    <a:pt x="11" y="0"/>
                  </a:lnTo>
                  <a:lnTo>
                    <a:pt x="11" y="22"/>
                  </a:lnTo>
                  <a:lnTo>
                    <a:pt x="6" y="22"/>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04" name="Freeform 90"/>
            <p:cNvSpPr/>
            <p:nvPr/>
          </p:nvSpPr>
          <p:spPr bwMode="auto">
            <a:xfrm>
              <a:off x="4384675" y="3405188"/>
              <a:ext cx="17463" cy="34925"/>
            </a:xfrm>
            <a:custGeom>
              <a:avLst/>
              <a:gdLst>
                <a:gd name="T0" fmla="*/ 6 w 11"/>
                <a:gd name="T1" fmla="*/ 6 h 22"/>
                <a:gd name="T2" fmla="*/ 6 w 11"/>
                <a:gd name="T3" fmla="*/ 6 h 22"/>
                <a:gd name="T4" fmla="*/ 0 w 11"/>
                <a:gd name="T5" fmla="*/ 6 h 22"/>
                <a:gd name="T6" fmla="*/ 0 w 11"/>
                <a:gd name="T7" fmla="*/ 6 h 22"/>
                <a:gd name="T8" fmla="*/ 6 w 11"/>
                <a:gd name="T9" fmla="*/ 0 h 22"/>
                <a:gd name="T10" fmla="*/ 11 w 11"/>
                <a:gd name="T11" fmla="*/ 0 h 22"/>
                <a:gd name="T12" fmla="*/ 11 w 11"/>
                <a:gd name="T13" fmla="*/ 22 h 22"/>
                <a:gd name="T14" fmla="*/ 6 w 11"/>
                <a:gd name="T15" fmla="*/ 22 h 22"/>
                <a:gd name="T16" fmla="*/ 6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6" y="6"/>
                  </a:moveTo>
                  <a:lnTo>
                    <a:pt x="6" y="6"/>
                  </a:lnTo>
                  <a:lnTo>
                    <a:pt x="0" y="6"/>
                  </a:lnTo>
                  <a:lnTo>
                    <a:pt x="0" y="6"/>
                  </a:lnTo>
                  <a:lnTo>
                    <a:pt x="6" y="0"/>
                  </a:lnTo>
                  <a:lnTo>
                    <a:pt x="11" y="0"/>
                  </a:lnTo>
                  <a:lnTo>
                    <a:pt x="11" y="22"/>
                  </a:lnTo>
                  <a:lnTo>
                    <a:pt x="6" y="22"/>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05" name="Freeform 91"/>
            <p:cNvSpPr/>
            <p:nvPr/>
          </p:nvSpPr>
          <p:spPr bwMode="auto">
            <a:xfrm>
              <a:off x="4419600" y="3405188"/>
              <a:ext cx="17463" cy="34925"/>
            </a:xfrm>
            <a:custGeom>
              <a:avLst/>
              <a:gdLst>
                <a:gd name="T0" fmla="*/ 6 w 11"/>
                <a:gd name="T1" fmla="*/ 6 h 22"/>
                <a:gd name="T2" fmla="*/ 6 w 11"/>
                <a:gd name="T3" fmla="*/ 6 h 22"/>
                <a:gd name="T4" fmla="*/ 0 w 11"/>
                <a:gd name="T5" fmla="*/ 6 h 22"/>
                <a:gd name="T6" fmla="*/ 0 w 11"/>
                <a:gd name="T7" fmla="*/ 6 h 22"/>
                <a:gd name="T8" fmla="*/ 6 w 11"/>
                <a:gd name="T9" fmla="*/ 0 h 22"/>
                <a:gd name="T10" fmla="*/ 11 w 11"/>
                <a:gd name="T11" fmla="*/ 0 h 22"/>
                <a:gd name="T12" fmla="*/ 11 w 11"/>
                <a:gd name="T13" fmla="*/ 22 h 22"/>
                <a:gd name="T14" fmla="*/ 6 w 11"/>
                <a:gd name="T15" fmla="*/ 22 h 22"/>
                <a:gd name="T16" fmla="*/ 6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6" y="6"/>
                  </a:moveTo>
                  <a:lnTo>
                    <a:pt x="6" y="6"/>
                  </a:lnTo>
                  <a:lnTo>
                    <a:pt x="0" y="6"/>
                  </a:lnTo>
                  <a:lnTo>
                    <a:pt x="0" y="6"/>
                  </a:lnTo>
                  <a:lnTo>
                    <a:pt x="6" y="0"/>
                  </a:lnTo>
                  <a:lnTo>
                    <a:pt x="11" y="0"/>
                  </a:lnTo>
                  <a:lnTo>
                    <a:pt x="11" y="22"/>
                  </a:lnTo>
                  <a:lnTo>
                    <a:pt x="6" y="22"/>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06" name="Freeform 92"/>
            <p:cNvSpPr/>
            <p:nvPr/>
          </p:nvSpPr>
          <p:spPr bwMode="auto">
            <a:xfrm>
              <a:off x="4446588" y="3405188"/>
              <a:ext cx="17463" cy="34925"/>
            </a:xfrm>
            <a:custGeom>
              <a:avLst/>
              <a:gdLst>
                <a:gd name="T0" fmla="*/ 11 w 11"/>
                <a:gd name="T1" fmla="*/ 6 h 22"/>
                <a:gd name="T2" fmla="*/ 5 w 11"/>
                <a:gd name="T3" fmla="*/ 6 h 22"/>
                <a:gd name="T4" fmla="*/ 5 w 11"/>
                <a:gd name="T5" fmla="*/ 6 h 22"/>
                <a:gd name="T6" fmla="*/ 0 w 11"/>
                <a:gd name="T7" fmla="*/ 6 h 22"/>
                <a:gd name="T8" fmla="*/ 11 w 11"/>
                <a:gd name="T9" fmla="*/ 0 h 22"/>
                <a:gd name="T10" fmla="*/ 11 w 11"/>
                <a:gd name="T11" fmla="*/ 0 h 22"/>
                <a:gd name="T12" fmla="*/ 11 w 11"/>
                <a:gd name="T13" fmla="*/ 22 h 22"/>
                <a:gd name="T14" fmla="*/ 11 w 11"/>
                <a:gd name="T15" fmla="*/ 22 h 22"/>
                <a:gd name="T16" fmla="*/ 11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11" y="6"/>
                  </a:moveTo>
                  <a:lnTo>
                    <a:pt x="5" y="6"/>
                  </a:lnTo>
                  <a:lnTo>
                    <a:pt x="5" y="6"/>
                  </a:lnTo>
                  <a:lnTo>
                    <a:pt x="0" y="6"/>
                  </a:lnTo>
                  <a:lnTo>
                    <a:pt x="11" y="0"/>
                  </a:lnTo>
                  <a:lnTo>
                    <a:pt x="11" y="0"/>
                  </a:lnTo>
                  <a:lnTo>
                    <a:pt x="11" y="22"/>
                  </a:lnTo>
                  <a:lnTo>
                    <a:pt x="11" y="22"/>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07" name="Freeform 93"/>
            <p:cNvSpPr/>
            <p:nvPr/>
          </p:nvSpPr>
          <p:spPr bwMode="auto">
            <a:xfrm>
              <a:off x="4479925" y="3405188"/>
              <a:ext cx="17463" cy="34925"/>
            </a:xfrm>
            <a:custGeom>
              <a:avLst/>
              <a:gdLst>
                <a:gd name="T0" fmla="*/ 6 w 11"/>
                <a:gd name="T1" fmla="*/ 6 h 22"/>
                <a:gd name="T2" fmla="*/ 6 w 11"/>
                <a:gd name="T3" fmla="*/ 6 h 22"/>
                <a:gd name="T4" fmla="*/ 0 w 11"/>
                <a:gd name="T5" fmla="*/ 6 h 22"/>
                <a:gd name="T6" fmla="*/ 0 w 11"/>
                <a:gd name="T7" fmla="*/ 6 h 22"/>
                <a:gd name="T8" fmla="*/ 6 w 11"/>
                <a:gd name="T9" fmla="*/ 0 h 22"/>
                <a:gd name="T10" fmla="*/ 11 w 11"/>
                <a:gd name="T11" fmla="*/ 0 h 22"/>
                <a:gd name="T12" fmla="*/ 11 w 11"/>
                <a:gd name="T13" fmla="*/ 22 h 22"/>
                <a:gd name="T14" fmla="*/ 6 w 11"/>
                <a:gd name="T15" fmla="*/ 22 h 22"/>
                <a:gd name="T16" fmla="*/ 6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6" y="6"/>
                  </a:moveTo>
                  <a:lnTo>
                    <a:pt x="6" y="6"/>
                  </a:lnTo>
                  <a:lnTo>
                    <a:pt x="0" y="6"/>
                  </a:lnTo>
                  <a:lnTo>
                    <a:pt x="0" y="6"/>
                  </a:lnTo>
                  <a:lnTo>
                    <a:pt x="6" y="0"/>
                  </a:lnTo>
                  <a:lnTo>
                    <a:pt x="11" y="0"/>
                  </a:lnTo>
                  <a:lnTo>
                    <a:pt x="11" y="22"/>
                  </a:lnTo>
                  <a:lnTo>
                    <a:pt x="6" y="22"/>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08" name="Freeform 94"/>
            <p:cNvSpPr/>
            <p:nvPr/>
          </p:nvSpPr>
          <p:spPr bwMode="auto">
            <a:xfrm>
              <a:off x="4514850" y="3405188"/>
              <a:ext cx="17463" cy="34925"/>
            </a:xfrm>
            <a:custGeom>
              <a:avLst/>
              <a:gdLst>
                <a:gd name="T0" fmla="*/ 6 w 11"/>
                <a:gd name="T1" fmla="*/ 6 h 22"/>
                <a:gd name="T2" fmla="*/ 6 w 11"/>
                <a:gd name="T3" fmla="*/ 6 h 22"/>
                <a:gd name="T4" fmla="*/ 0 w 11"/>
                <a:gd name="T5" fmla="*/ 6 h 22"/>
                <a:gd name="T6" fmla="*/ 0 w 11"/>
                <a:gd name="T7" fmla="*/ 6 h 22"/>
                <a:gd name="T8" fmla="*/ 6 w 11"/>
                <a:gd name="T9" fmla="*/ 0 h 22"/>
                <a:gd name="T10" fmla="*/ 11 w 11"/>
                <a:gd name="T11" fmla="*/ 0 h 22"/>
                <a:gd name="T12" fmla="*/ 11 w 11"/>
                <a:gd name="T13" fmla="*/ 22 h 22"/>
                <a:gd name="T14" fmla="*/ 6 w 11"/>
                <a:gd name="T15" fmla="*/ 22 h 22"/>
                <a:gd name="T16" fmla="*/ 6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6" y="6"/>
                  </a:moveTo>
                  <a:lnTo>
                    <a:pt x="6" y="6"/>
                  </a:lnTo>
                  <a:lnTo>
                    <a:pt x="0" y="6"/>
                  </a:lnTo>
                  <a:lnTo>
                    <a:pt x="0" y="6"/>
                  </a:lnTo>
                  <a:lnTo>
                    <a:pt x="6" y="0"/>
                  </a:lnTo>
                  <a:lnTo>
                    <a:pt x="11" y="0"/>
                  </a:lnTo>
                  <a:lnTo>
                    <a:pt x="11" y="22"/>
                  </a:lnTo>
                  <a:lnTo>
                    <a:pt x="6" y="22"/>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09" name="Freeform 95"/>
            <p:cNvSpPr/>
            <p:nvPr/>
          </p:nvSpPr>
          <p:spPr bwMode="auto">
            <a:xfrm>
              <a:off x="4549775" y="3405188"/>
              <a:ext cx="17463" cy="34925"/>
            </a:xfrm>
            <a:custGeom>
              <a:avLst/>
              <a:gdLst>
                <a:gd name="T0" fmla="*/ 6 w 11"/>
                <a:gd name="T1" fmla="*/ 6 h 22"/>
                <a:gd name="T2" fmla="*/ 6 w 11"/>
                <a:gd name="T3" fmla="*/ 6 h 22"/>
                <a:gd name="T4" fmla="*/ 0 w 11"/>
                <a:gd name="T5" fmla="*/ 6 h 22"/>
                <a:gd name="T6" fmla="*/ 0 w 11"/>
                <a:gd name="T7" fmla="*/ 6 h 22"/>
                <a:gd name="T8" fmla="*/ 6 w 11"/>
                <a:gd name="T9" fmla="*/ 0 h 22"/>
                <a:gd name="T10" fmla="*/ 11 w 11"/>
                <a:gd name="T11" fmla="*/ 0 h 22"/>
                <a:gd name="T12" fmla="*/ 11 w 11"/>
                <a:gd name="T13" fmla="*/ 22 h 22"/>
                <a:gd name="T14" fmla="*/ 6 w 11"/>
                <a:gd name="T15" fmla="*/ 22 h 22"/>
                <a:gd name="T16" fmla="*/ 6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6" y="6"/>
                  </a:moveTo>
                  <a:lnTo>
                    <a:pt x="6" y="6"/>
                  </a:lnTo>
                  <a:lnTo>
                    <a:pt x="0" y="6"/>
                  </a:lnTo>
                  <a:lnTo>
                    <a:pt x="0" y="6"/>
                  </a:lnTo>
                  <a:lnTo>
                    <a:pt x="6" y="0"/>
                  </a:lnTo>
                  <a:lnTo>
                    <a:pt x="11" y="0"/>
                  </a:lnTo>
                  <a:lnTo>
                    <a:pt x="11" y="22"/>
                  </a:lnTo>
                  <a:lnTo>
                    <a:pt x="6" y="22"/>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10" name="Freeform 96"/>
            <p:cNvSpPr/>
            <p:nvPr/>
          </p:nvSpPr>
          <p:spPr bwMode="auto">
            <a:xfrm>
              <a:off x="4576763" y="3405188"/>
              <a:ext cx="17463" cy="34925"/>
            </a:xfrm>
            <a:custGeom>
              <a:avLst/>
              <a:gdLst>
                <a:gd name="T0" fmla="*/ 5 w 11"/>
                <a:gd name="T1" fmla="*/ 6 h 22"/>
                <a:gd name="T2" fmla="*/ 5 w 11"/>
                <a:gd name="T3" fmla="*/ 6 h 22"/>
                <a:gd name="T4" fmla="*/ 5 w 11"/>
                <a:gd name="T5" fmla="*/ 6 h 22"/>
                <a:gd name="T6" fmla="*/ 0 w 11"/>
                <a:gd name="T7" fmla="*/ 6 h 22"/>
                <a:gd name="T8" fmla="*/ 11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5" y="6"/>
                  </a:lnTo>
                  <a:lnTo>
                    <a:pt x="0" y="6"/>
                  </a:lnTo>
                  <a:lnTo>
                    <a:pt x="11"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11" name="Freeform 97"/>
            <p:cNvSpPr/>
            <p:nvPr/>
          </p:nvSpPr>
          <p:spPr bwMode="auto">
            <a:xfrm>
              <a:off x="4611688"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12" name="Freeform 98"/>
            <p:cNvSpPr/>
            <p:nvPr/>
          </p:nvSpPr>
          <p:spPr bwMode="auto">
            <a:xfrm>
              <a:off x="4646613"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13" name="Freeform 99"/>
            <p:cNvSpPr/>
            <p:nvPr/>
          </p:nvSpPr>
          <p:spPr bwMode="auto">
            <a:xfrm>
              <a:off x="4681538"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14" name="Freeform 100"/>
            <p:cNvSpPr/>
            <p:nvPr/>
          </p:nvSpPr>
          <p:spPr bwMode="auto">
            <a:xfrm>
              <a:off x="4089400" y="3475038"/>
              <a:ext cx="17463" cy="44450"/>
            </a:xfrm>
            <a:custGeom>
              <a:avLst/>
              <a:gdLst>
                <a:gd name="T0" fmla="*/ 5 w 11"/>
                <a:gd name="T1" fmla="*/ 6 h 28"/>
                <a:gd name="T2" fmla="*/ 5 w 11"/>
                <a:gd name="T3" fmla="*/ 6 h 28"/>
                <a:gd name="T4" fmla="*/ 5 w 11"/>
                <a:gd name="T5" fmla="*/ 6 h 28"/>
                <a:gd name="T6" fmla="*/ 0 w 11"/>
                <a:gd name="T7" fmla="*/ 6 h 28"/>
                <a:gd name="T8" fmla="*/ 11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5" y="6"/>
                  </a:lnTo>
                  <a:lnTo>
                    <a:pt x="0" y="6"/>
                  </a:lnTo>
                  <a:lnTo>
                    <a:pt x="11"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15" name="Freeform 101"/>
            <p:cNvSpPr/>
            <p:nvPr/>
          </p:nvSpPr>
          <p:spPr bwMode="auto">
            <a:xfrm>
              <a:off x="4124325"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16" name="Freeform 102"/>
            <p:cNvSpPr/>
            <p:nvPr/>
          </p:nvSpPr>
          <p:spPr bwMode="auto">
            <a:xfrm>
              <a:off x="4159250"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17" name="Freeform 103"/>
            <p:cNvSpPr/>
            <p:nvPr/>
          </p:nvSpPr>
          <p:spPr bwMode="auto">
            <a:xfrm>
              <a:off x="4194175"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18" name="Freeform 104"/>
            <p:cNvSpPr/>
            <p:nvPr/>
          </p:nvSpPr>
          <p:spPr bwMode="auto">
            <a:xfrm>
              <a:off x="4219575" y="3475038"/>
              <a:ext cx="17463" cy="44450"/>
            </a:xfrm>
            <a:custGeom>
              <a:avLst/>
              <a:gdLst>
                <a:gd name="T0" fmla="*/ 6 w 11"/>
                <a:gd name="T1" fmla="*/ 6 h 28"/>
                <a:gd name="T2" fmla="*/ 6 w 11"/>
                <a:gd name="T3" fmla="*/ 6 h 28"/>
                <a:gd name="T4" fmla="*/ 6 w 11"/>
                <a:gd name="T5" fmla="*/ 6 h 28"/>
                <a:gd name="T6" fmla="*/ 0 w 11"/>
                <a:gd name="T7" fmla="*/ 6 h 28"/>
                <a:gd name="T8" fmla="*/ 11 w 11"/>
                <a:gd name="T9" fmla="*/ 0 h 28"/>
                <a:gd name="T10" fmla="*/ 11 w 11"/>
                <a:gd name="T11" fmla="*/ 0 h 28"/>
                <a:gd name="T12" fmla="*/ 11 w 11"/>
                <a:gd name="T13" fmla="*/ 28 h 28"/>
                <a:gd name="T14" fmla="*/ 6 w 11"/>
                <a:gd name="T15" fmla="*/ 28 h 28"/>
                <a:gd name="T16" fmla="*/ 6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6" y="6"/>
                  </a:moveTo>
                  <a:lnTo>
                    <a:pt x="6" y="6"/>
                  </a:lnTo>
                  <a:lnTo>
                    <a:pt x="6" y="6"/>
                  </a:lnTo>
                  <a:lnTo>
                    <a:pt x="0" y="6"/>
                  </a:lnTo>
                  <a:lnTo>
                    <a:pt x="11" y="0"/>
                  </a:lnTo>
                  <a:lnTo>
                    <a:pt x="11" y="0"/>
                  </a:lnTo>
                  <a:lnTo>
                    <a:pt x="11" y="28"/>
                  </a:lnTo>
                  <a:lnTo>
                    <a:pt x="6" y="28"/>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19" name="Freeform 105"/>
            <p:cNvSpPr/>
            <p:nvPr/>
          </p:nvSpPr>
          <p:spPr bwMode="auto">
            <a:xfrm>
              <a:off x="4254500"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20" name="Freeform 106"/>
            <p:cNvSpPr/>
            <p:nvPr/>
          </p:nvSpPr>
          <p:spPr bwMode="auto">
            <a:xfrm>
              <a:off x="4289425"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21" name="Freeform 107"/>
            <p:cNvSpPr/>
            <p:nvPr/>
          </p:nvSpPr>
          <p:spPr bwMode="auto">
            <a:xfrm>
              <a:off x="4324350"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22" name="Freeform 108"/>
            <p:cNvSpPr/>
            <p:nvPr/>
          </p:nvSpPr>
          <p:spPr bwMode="auto">
            <a:xfrm>
              <a:off x="4349750" y="3475038"/>
              <a:ext cx="17463" cy="44450"/>
            </a:xfrm>
            <a:custGeom>
              <a:avLst/>
              <a:gdLst>
                <a:gd name="T0" fmla="*/ 6 w 11"/>
                <a:gd name="T1" fmla="*/ 6 h 28"/>
                <a:gd name="T2" fmla="*/ 6 w 11"/>
                <a:gd name="T3" fmla="*/ 6 h 28"/>
                <a:gd name="T4" fmla="*/ 0 w 11"/>
                <a:gd name="T5" fmla="*/ 6 h 28"/>
                <a:gd name="T6" fmla="*/ 0 w 11"/>
                <a:gd name="T7" fmla="*/ 6 h 28"/>
                <a:gd name="T8" fmla="*/ 6 w 11"/>
                <a:gd name="T9" fmla="*/ 0 h 28"/>
                <a:gd name="T10" fmla="*/ 11 w 11"/>
                <a:gd name="T11" fmla="*/ 0 h 28"/>
                <a:gd name="T12" fmla="*/ 11 w 11"/>
                <a:gd name="T13" fmla="*/ 28 h 28"/>
                <a:gd name="T14" fmla="*/ 6 w 11"/>
                <a:gd name="T15" fmla="*/ 28 h 28"/>
                <a:gd name="T16" fmla="*/ 6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6" y="6"/>
                  </a:moveTo>
                  <a:lnTo>
                    <a:pt x="6" y="6"/>
                  </a:lnTo>
                  <a:lnTo>
                    <a:pt x="0" y="6"/>
                  </a:lnTo>
                  <a:lnTo>
                    <a:pt x="0" y="6"/>
                  </a:lnTo>
                  <a:lnTo>
                    <a:pt x="6" y="0"/>
                  </a:lnTo>
                  <a:lnTo>
                    <a:pt x="11" y="0"/>
                  </a:lnTo>
                  <a:lnTo>
                    <a:pt x="11" y="28"/>
                  </a:lnTo>
                  <a:lnTo>
                    <a:pt x="6" y="28"/>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23" name="Freeform 109"/>
            <p:cNvSpPr/>
            <p:nvPr/>
          </p:nvSpPr>
          <p:spPr bwMode="auto">
            <a:xfrm>
              <a:off x="4384675" y="3475038"/>
              <a:ext cx="17463" cy="44450"/>
            </a:xfrm>
            <a:custGeom>
              <a:avLst/>
              <a:gdLst>
                <a:gd name="T0" fmla="*/ 6 w 11"/>
                <a:gd name="T1" fmla="*/ 6 h 28"/>
                <a:gd name="T2" fmla="*/ 6 w 11"/>
                <a:gd name="T3" fmla="*/ 6 h 28"/>
                <a:gd name="T4" fmla="*/ 0 w 11"/>
                <a:gd name="T5" fmla="*/ 6 h 28"/>
                <a:gd name="T6" fmla="*/ 0 w 11"/>
                <a:gd name="T7" fmla="*/ 6 h 28"/>
                <a:gd name="T8" fmla="*/ 6 w 11"/>
                <a:gd name="T9" fmla="*/ 0 h 28"/>
                <a:gd name="T10" fmla="*/ 11 w 11"/>
                <a:gd name="T11" fmla="*/ 0 h 28"/>
                <a:gd name="T12" fmla="*/ 11 w 11"/>
                <a:gd name="T13" fmla="*/ 28 h 28"/>
                <a:gd name="T14" fmla="*/ 6 w 11"/>
                <a:gd name="T15" fmla="*/ 28 h 28"/>
                <a:gd name="T16" fmla="*/ 6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6" y="6"/>
                  </a:moveTo>
                  <a:lnTo>
                    <a:pt x="6" y="6"/>
                  </a:lnTo>
                  <a:lnTo>
                    <a:pt x="0" y="6"/>
                  </a:lnTo>
                  <a:lnTo>
                    <a:pt x="0" y="6"/>
                  </a:lnTo>
                  <a:lnTo>
                    <a:pt x="6" y="0"/>
                  </a:lnTo>
                  <a:lnTo>
                    <a:pt x="11" y="0"/>
                  </a:lnTo>
                  <a:lnTo>
                    <a:pt x="11" y="28"/>
                  </a:lnTo>
                  <a:lnTo>
                    <a:pt x="6" y="28"/>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24" name="Freeform 110"/>
            <p:cNvSpPr/>
            <p:nvPr/>
          </p:nvSpPr>
          <p:spPr bwMode="auto">
            <a:xfrm>
              <a:off x="4419600" y="3475038"/>
              <a:ext cx="17463" cy="44450"/>
            </a:xfrm>
            <a:custGeom>
              <a:avLst/>
              <a:gdLst>
                <a:gd name="T0" fmla="*/ 6 w 11"/>
                <a:gd name="T1" fmla="*/ 6 h 28"/>
                <a:gd name="T2" fmla="*/ 6 w 11"/>
                <a:gd name="T3" fmla="*/ 6 h 28"/>
                <a:gd name="T4" fmla="*/ 0 w 11"/>
                <a:gd name="T5" fmla="*/ 6 h 28"/>
                <a:gd name="T6" fmla="*/ 0 w 11"/>
                <a:gd name="T7" fmla="*/ 6 h 28"/>
                <a:gd name="T8" fmla="*/ 6 w 11"/>
                <a:gd name="T9" fmla="*/ 0 h 28"/>
                <a:gd name="T10" fmla="*/ 11 w 11"/>
                <a:gd name="T11" fmla="*/ 0 h 28"/>
                <a:gd name="T12" fmla="*/ 11 w 11"/>
                <a:gd name="T13" fmla="*/ 28 h 28"/>
                <a:gd name="T14" fmla="*/ 6 w 11"/>
                <a:gd name="T15" fmla="*/ 28 h 28"/>
                <a:gd name="T16" fmla="*/ 6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6" y="6"/>
                  </a:moveTo>
                  <a:lnTo>
                    <a:pt x="6" y="6"/>
                  </a:lnTo>
                  <a:lnTo>
                    <a:pt x="0" y="6"/>
                  </a:lnTo>
                  <a:lnTo>
                    <a:pt x="0" y="6"/>
                  </a:lnTo>
                  <a:lnTo>
                    <a:pt x="6" y="0"/>
                  </a:lnTo>
                  <a:lnTo>
                    <a:pt x="11" y="0"/>
                  </a:lnTo>
                  <a:lnTo>
                    <a:pt x="11" y="28"/>
                  </a:lnTo>
                  <a:lnTo>
                    <a:pt x="6" y="28"/>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25" name="Freeform 111"/>
            <p:cNvSpPr/>
            <p:nvPr/>
          </p:nvSpPr>
          <p:spPr bwMode="auto">
            <a:xfrm>
              <a:off x="4446588" y="3475038"/>
              <a:ext cx="17463" cy="44450"/>
            </a:xfrm>
            <a:custGeom>
              <a:avLst/>
              <a:gdLst>
                <a:gd name="T0" fmla="*/ 11 w 11"/>
                <a:gd name="T1" fmla="*/ 6 h 28"/>
                <a:gd name="T2" fmla="*/ 5 w 11"/>
                <a:gd name="T3" fmla="*/ 6 h 28"/>
                <a:gd name="T4" fmla="*/ 5 w 11"/>
                <a:gd name="T5" fmla="*/ 6 h 28"/>
                <a:gd name="T6" fmla="*/ 0 w 11"/>
                <a:gd name="T7" fmla="*/ 6 h 28"/>
                <a:gd name="T8" fmla="*/ 11 w 11"/>
                <a:gd name="T9" fmla="*/ 0 h 28"/>
                <a:gd name="T10" fmla="*/ 11 w 11"/>
                <a:gd name="T11" fmla="*/ 0 h 28"/>
                <a:gd name="T12" fmla="*/ 11 w 11"/>
                <a:gd name="T13" fmla="*/ 28 h 28"/>
                <a:gd name="T14" fmla="*/ 11 w 11"/>
                <a:gd name="T15" fmla="*/ 28 h 28"/>
                <a:gd name="T16" fmla="*/ 11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6"/>
                  </a:moveTo>
                  <a:lnTo>
                    <a:pt x="5" y="6"/>
                  </a:lnTo>
                  <a:lnTo>
                    <a:pt x="5" y="6"/>
                  </a:lnTo>
                  <a:lnTo>
                    <a:pt x="0" y="6"/>
                  </a:lnTo>
                  <a:lnTo>
                    <a:pt x="11" y="0"/>
                  </a:lnTo>
                  <a:lnTo>
                    <a:pt x="11" y="0"/>
                  </a:lnTo>
                  <a:lnTo>
                    <a:pt x="11" y="28"/>
                  </a:lnTo>
                  <a:lnTo>
                    <a:pt x="11" y="28"/>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26" name="Freeform 112"/>
            <p:cNvSpPr/>
            <p:nvPr/>
          </p:nvSpPr>
          <p:spPr bwMode="auto">
            <a:xfrm>
              <a:off x="4479925" y="3475038"/>
              <a:ext cx="17463" cy="44450"/>
            </a:xfrm>
            <a:custGeom>
              <a:avLst/>
              <a:gdLst>
                <a:gd name="T0" fmla="*/ 6 w 11"/>
                <a:gd name="T1" fmla="*/ 6 h 28"/>
                <a:gd name="T2" fmla="*/ 6 w 11"/>
                <a:gd name="T3" fmla="*/ 6 h 28"/>
                <a:gd name="T4" fmla="*/ 0 w 11"/>
                <a:gd name="T5" fmla="*/ 6 h 28"/>
                <a:gd name="T6" fmla="*/ 0 w 11"/>
                <a:gd name="T7" fmla="*/ 6 h 28"/>
                <a:gd name="T8" fmla="*/ 6 w 11"/>
                <a:gd name="T9" fmla="*/ 0 h 28"/>
                <a:gd name="T10" fmla="*/ 11 w 11"/>
                <a:gd name="T11" fmla="*/ 0 h 28"/>
                <a:gd name="T12" fmla="*/ 11 w 11"/>
                <a:gd name="T13" fmla="*/ 28 h 28"/>
                <a:gd name="T14" fmla="*/ 6 w 11"/>
                <a:gd name="T15" fmla="*/ 28 h 28"/>
                <a:gd name="T16" fmla="*/ 6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6" y="6"/>
                  </a:moveTo>
                  <a:lnTo>
                    <a:pt x="6" y="6"/>
                  </a:lnTo>
                  <a:lnTo>
                    <a:pt x="0" y="6"/>
                  </a:lnTo>
                  <a:lnTo>
                    <a:pt x="0" y="6"/>
                  </a:lnTo>
                  <a:lnTo>
                    <a:pt x="6" y="0"/>
                  </a:lnTo>
                  <a:lnTo>
                    <a:pt x="11" y="0"/>
                  </a:lnTo>
                  <a:lnTo>
                    <a:pt x="11" y="28"/>
                  </a:lnTo>
                  <a:lnTo>
                    <a:pt x="6" y="28"/>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27" name="Freeform 113"/>
            <p:cNvSpPr/>
            <p:nvPr/>
          </p:nvSpPr>
          <p:spPr bwMode="auto">
            <a:xfrm>
              <a:off x="4514850" y="3475038"/>
              <a:ext cx="17463" cy="44450"/>
            </a:xfrm>
            <a:custGeom>
              <a:avLst/>
              <a:gdLst>
                <a:gd name="T0" fmla="*/ 6 w 11"/>
                <a:gd name="T1" fmla="*/ 6 h 28"/>
                <a:gd name="T2" fmla="*/ 6 w 11"/>
                <a:gd name="T3" fmla="*/ 6 h 28"/>
                <a:gd name="T4" fmla="*/ 0 w 11"/>
                <a:gd name="T5" fmla="*/ 6 h 28"/>
                <a:gd name="T6" fmla="*/ 0 w 11"/>
                <a:gd name="T7" fmla="*/ 6 h 28"/>
                <a:gd name="T8" fmla="*/ 6 w 11"/>
                <a:gd name="T9" fmla="*/ 0 h 28"/>
                <a:gd name="T10" fmla="*/ 11 w 11"/>
                <a:gd name="T11" fmla="*/ 0 h 28"/>
                <a:gd name="T12" fmla="*/ 11 w 11"/>
                <a:gd name="T13" fmla="*/ 28 h 28"/>
                <a:gd name="T14" fmla="*/ 6 w 11"/>
                <a:gd name="T15" fmla="*/ 28 h 28"/>
                <a:gd name="T16" fmla="*/ 6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6" y="6"/>
                  </a:moveTo>
                  <a:lnTo>
                    <a:pt x="6" y="6"/>
                  </a:lnTo>
                  <a:lnTo>
                    <a:pt x="0" y="6"/>
                  </a:lnTo>
                  <a:lnTo>
                    <a:pt x="0" y="6"/>
                  </a:lnTo>
                  <a:lnTo>
                    <a:pt x="6" y="0"/>
                  </a:lnTo>
                  <a:lnTo>
                    <a:pt x="11" y="0"/>
                  </a:lnTo>
                  <a:lnTo>
                    <a:pt x="11" y="28"/>
                  </a:lnTo>
                  <a:lnTo>
                    <a:pt x="6" y="28"/>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28" name="Freeform 114"/>
            <p:cNvSpPr/>
            <p:nvPr/>
          </p:nvSpPr>
          <p:spPr bwMode="auto">
            <a:xfrm>
              <a:off x="4549775" y="3475038"/>
              <a:ext cx="17463" cy="44450"/>
            </a:xfrm>
            <a:custGeom>
              <a:avLst/>
              <a:gdLst>
                <a:gd name="T0" fmla="*/ 6 w 11"/>
                <a:gd name="T1" fmla="*/ 6 h 28"/>
                <a:gd name="T2" fmla="*/ 6 w 11"/>
                <a:gd name="T3" fmla="*/ 6 h 28"/>
                <a:gd name="T4" fmla="*/ 0 w 11"/>
                <a:gd name="T5" fmla="*/ 6 h 28"/>
                <a:gd name="T6" fmla="*/ 0 w 11"/>
                <a:gd name="T7" fmla="*/ 6 h 28"/>
                <a:gd name="T8" fmla="*/ 6 w 11"/>
                <a:gd name="T9" fmla="*/ 0 h 28"/>
                <a:gd name="T10" fmla="*/ 11 w 11"/>
                <a:gd name="T11" fmla="*/ 0 h 28"/>
                <a:gd name="T12" fmla="*/ 11 w 11"/>
                <a:gd name="T13" fmla="*/ 28 h 28"/>
                <a:gd name="T14" fmla="*/ 6 w 11"/>
                <a:gd name="T15" fmla="*/ 28 h 28"/>
                <a:gd name="T16" fmla="*/ 6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6" y="6"/>
                  </a:moveTo>
                  <a:lnTo>
                    <a:pt x="6" y="6"/>
                  </a:lnTo>
                  <a:lnTo>
                    <a:pt x="0" y="6"/>
                  </a:lnTo>
                  <a:lnTo>
                    <a:pt x="0" y="6"/>
                  </a:lnTo>
                  <a:lnTo>
                    <a:pt x="6" y="0"/>
                  </a:lnTo>
                  <a:lnTo>
                    <a:pt x="11" y="0"/>
                  </a:lnTo>
                  <a:lnTo>
                    <a:pt x="11" y="28"/>
                  </a:lnTo>
                  <a:lnTo>
                    <a:pt x="6" y="28"/>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29" name="Freeform 115"/>
            <p:cNvSpPr/>
            <p:nvPr/>
          </p:nvSpPr>
          <p:spPr bwMode="auto">
            <a:xfrm>
              <a:off x="4576763" y="3475038"/>
              <a:ext cx="17463" cy="44450"/>
            </a:xfrm>
            <a:custGeom>
              <a:avLst/>
              <a:gdLst>
                <a:gd name="T0" fmla="*/ 5 w 11"/>
                <a:gd name="T1" fmla="*/ 6 h 28"/>
                <a:gd name="T2" fmla="*/ 5 w 11"/>
                <a:gd name="T3" fmla="*/ 6 h 28"/>
                <a:gd name="T4" fmla="*/ 5 w 11"/>
                <a:gd name="T5" fmla="*/ 6 h 28"/>
                <a:gd name="T6" fmla="*/ 0 w 11"/>
                <a:gd name="T7" fmla="*/ 6 h 28"/>
                <a:gd name="T8" fmla="*/ 11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5" y="6"/>
                  </a:lnTo>
                  <a:lnTo>
                    <a:pt x="0" y="6"/>
                  </a:lnTo>
                  <a:lnTo>
                    <a:pt x="11"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30" name="Freeform 116"/>
            <p:cNvSpPr/>
            <p:nvPr/>
          </p:nvSpPr>
          <p:spPr bwMode="auto">
            <a:xfrm>
              <a:off x="4611688"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31" name="Freeform 117"/>
            <p:cNvSpPr/>
            <p:nvPr/>
          </p:nvSpPr>
          <p:spPr bwMode="auto">
            <a:xfrm>
              <a:off x="4646613"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32" name="Freeform 118"/>
            <p:cNvSpPr/>
            <p:nvPr/>
          </p:nvSpPr>
          <p:spPr bwMode="auto">
            <a:xfrm>
              <a:off x="4681538"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grpSp>
        <p:nvGrpSpPr>
          <p:cNvPr id="133" name="组合 132"/>
          <p:cNvGrpSpPr/>
          <p:nvPr/>
        </p:nvGrpSpPr>
        <p:grpSpPr>
          <a:xfrm>
            <a:off x="9519139" y="1571772"/>
            <a:ext cx="565151" cy="506413"/>
            <a:chOff x="9448800" y="1276351"/>
            <a:chExt cx="565150" cy="506413"/>
          </a:xfrm>
          <a:solidFill>
            <a:schemeClr val="bg1">
              <a:lumMod val="50000"/>
            </a:schemeClr>
          </a:solidFill>
        </p:grpSpPr>
        <p:sp>
          <p:nvSpPr>
            <p:cNvPr id="134" name="Freeform 119"/>
            <p:cNvSpPr/>
            <p:nvPr/>
          </p:nvSpPr>
          <p:spPr bwMode="auto">
            <a:xfrm>
              <a:off x="9848850" y="1293813"/>
              <a:ext cx="165100" cy="471488"/>
            </a:xfrm>
            <a:custGeom>
              <a:avLst/>
              <a:gdLst>
                <a:gd name="T0" fmla="*/ 15 w 19"/>
                <a:gd name="T1" fmla="*/ 27 h 54"/>
                <a:gd name="T2" fmla="*/ 0 w 19"/>
                <a:gd name="T3" fmla="*/ 3 h 54"/>
                <a:gd name="T4" fmla="*/ 2 w 19"/>
                <a:gd name="T5" fmla="*/ 0 h 54"/>
                <a:gd name="T6" fmla="*/ 19 w 19"/>
                <a:gd name="T7" fmla="*/ 27 h 54"/>
                <a:gd name="T8" fmla="*/ 1 w 19"/>
                <a:gd name="T9" fmla="*/ 54 h 54"/>
                <a:gd name="T10" fmla="*/ 0 w 19"/>
                <a:gd name="T11" fmla="*/ 51 h 54"/>
                <a:gd name="T12" fmla="*/ 15 w 1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35" name="Freeform 120"/>
            <p:cNvSpPr/>
            <p:nvPr/>
          </p:nvSpPr>
          <p:spPr bwMode="auto">
            <a:xfrm>
              <a:off x="9788525" y="1336676"/>
              <a:ext cx="147638" cy="384175"/>
            </a:xfrm>
            <a:custGeom>
              <a:avLst/>
              <a:gdLst>
                <a:gd name="T0" fmla="*/ 14 w 17"/>
                <a:gd name="T1" fmla="*/ 22 h 44"/>
                <a:gd name="T2" fmla="*/ 1 w 17"/>
                <a:gd name="T3" fmla="*/ 3 h 44"/>
                <a:gd name="T4" fmla="*/ 2 w 17"/>
                <a:gd name="T5" fmla="*/ 0 h 44"/>
                <a:gd name="T6" fmla="*/ 17 w 17"/>
                <a:gd name="T7" fmla="*/ 22 h 44"/>
                <a:gd name="T8" fmla="*/ 2 w 17"/>
                <a:gd name="T9" fmla="*/ 44 h 44"/>
                <a:gd name="T10" fmla="*/ 0 w 17"/>
                <a:gd name="T11" fmla="*/ 41 h 44"/>
                <a:gd name="T12" fmla="*/ 14 w 17"/>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36" name="Freeform 121"/>
            <p:cNvSpPr/>
            <p:nvPr/>
          </p:nvSpPr>
          <p:spPr bwMode="auto">
            <a:xfrm>
              <a:off x="9571038" y="1276351"/>
              <a:ext cx="165100" cy="506413"/>
            </a:xfrm>
            <a:custGeom>
              <a:avLst/>
              <a:gdLst>
                <a:gd name="T0" fmla="*/ 0 w 104"/>
                <a:gd name="T1" fmla="*/ 93 h 319"/>
                <a:gd name="T2" fmla="*/ 0 w 104"/>
                <a:gd name="T3" fmla="*/ 225 h 319"/>
                <a:gd name="T4" fmla="*/ 66 w 104"/>
                <a:gd name="T5" fmla="*/ 280 h 319"/>
                <a:gd name="T6" fmla="*/ 66 w 104"/>
                <a:gd name="T7" fmla="*/ 165 h 319"/>
                <a:gd name="T8" fmla="*/ 77 w 104"/>
                <a:gd name="T9" fmla="*/ 165 h 319"/>
                <a:gd name="T10" fmla="*/ 77 w 104"/>
                <a:gd name="T11" fmla="*/ 291 h 319"/>
                <a:gd name="T12" fmla="*/ 104 w 104"/>
                <a:gd name="T13" fmla="*/ 319 h 319"/>
                <a:gd name="T14" fmla="*/ 104 w 104"/>
                <a:gd name="T15" fmla="*/ 0 h 319"/>
                <a:gd name="T16" fmla="*/ 0 w 104"/>
                <a:gd name="T17" fmla="*/ 9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319">
                  <a:moveTo>
                    <a:pt x="0" y="93"/>
                  </a:moveTo>
                  <a:lnTo>
                    <a:pt x="0" y="225"/>
                  </a:lnTo>
                  <a:lnTo>
                    <a:pt x="66" y="280"/>
                  </a:lnTo>
                  <a:lnTo>
                    <a:pt x="66" y="165"/>
                  </a:lnTo>
                  <a:lnTo>
                    <a:pt x="77" y="165"/>
                  </a:lnTo>
                  <a:lnTo>
                    <a:pt x="77" y="291"/>
                  </a:lnTo>
                  <a:lnTo>
                    <a:pt x="104" y="319"/>
                  </a:lnTo>
                  <a:lnTo>
                    <a:pt x="104" y="0"/>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37" name="Freeform 122"/>
            <p:cNvSpPr/>
            <p:nvPr/>
          </p:nvSpPr>
          <p:spPr bwMode="auto">
            <a:xfrm>
              <a:off x="9448800" y="1433513"/>
              <a:ext cx="96838" cy="192088"/>
            </a:xfrm>
            <a:custGeom>
              <a:avLst/>
              <a:gdLst>
                <a:gd name="T0" fmla="*/ 0 w 61"/>
                <a:gd name="T1" fmla="*/ 0 h 121"/>
                <a:gd name="T2" fmla="*/ 0 w 61"/>
                <a:gd name="T3" fmla="*/ 121 h 121"/>
                <a:gd name="T4" fmla="*/ 33 w 61"/>
                <a:gd name="T5" fmla="*/ 121 h 121"/>
                <a:gd name="T6" fmla="*/ 33 w 61"/>
                <a:gd name="T7" fmla="*/ 55 h 121"/>
                <a:gd name="T8" fmla="*/ 44 w 61"/>
                <a:gd name="T9" fmla="*/ 55 h 121"/>
                <a:gd name="T10" fmla="*/ 44 w 61"/>
                <a:gd name="T11" fmla="*/ 121 h 121"/>
                <a:gd name="T12" fmla="*/ 61 w 61"/>
                <a:gd name="T13" fmla="*/ 121 h 121"/>
                <a:gd name="T14" fmla="*/ 61 w 61"/>
                <a:gd name="T15" fmla="*/ 0 h 121"/>
                <a:gd name="T16" fmla="*/ 0 w 6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0">
                  <a:moveTo>
                    <a:pt x="0" y="0"/>
                  </a:moveTo>
                  <a:lnTo>
                    <a:pt x="0" y="121"/>
                  </a:lnTo>
                  <a:lnTo>
                    <a:pt x="33" y="121"/>
                  </a:lnTo>
                  <a:lnTo>
                    <a:pt x="33" y="55"/>
                  </a:lnTo>
                  <a:lnTo>
                    <a:pt x="44" y="55"/>
                  </a:lnTo>
                  <a:lnTo>
                    <a:pt x="44" y="121"/>
                  </a:lnTo>
                  <a:lnTo>
                    <a:pt x="61" y="121"/>
                  </a:lnTo>
                  <a:lnTo>
                    <a:pt x="6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grpSp>
        <p:nvGrpSpPr>
          <p:cNvPr id="138" name="组合 137"/>
          <p:cNvGrpSpPr/>
          <p:nvPr/>
        </p:nvGrpSpPr>
        <p:grpSpPr>
          <a:xfrm>
            <a:off x="8561876" y="1544784"/>
            <a:ext cx="417512" cy="558800"/>
            <a:chOff x="8491538" y="1249363"/>
            <a:chExt cx="417512" cy="558800"/>
          </a:xfrm>
          <a:solidFill>
            <a:schemeClr val="bg1">
              <a:lumMod val="50000"/>
            </a:schemeClr>
          </a:solidFill>
        </p:grpSpPr>
        <p:sp>
          <p:nvSpPr>
            <p:cNvPr id="139" name="Freeform 123"/>
            <p:cNvSpPr>
              <a:spLocks noEditPoints="1"/>
            </p:cNvSpPr>
            <p:nvPr/>
          </p:nvSpPr>
          <p:spPr bwMode="auto">
            <a:xfrm>
              <a:off x="8491538" y="1249363"/>
              <a:ext cx="374650" cy="558800"/>
            </a:xfrm>
            <a:custGeom>
              <a:avLst/>
              <a:gdLst>
                <a:gd name="T0" fmla="*/ 32 w 43"/>
                <a:gd name="T1" fmla="*/ 0 h 64"/>
                <a:gd name="T2" fmla="*/ 11 w 43"/>
                <a:gd name="T3" fmla="*/ 0 h 64"/>
                <a:gd name="T4" fmla="*/ 0 w 43"/>
                <a:gd name="T5" fmla="*/ 11 h 64"/>
                <a:gd name="T6" fmla="*/ 0 w 43"/>
                <a:gd name="T7" fmla="*/ 53 h 64"/>
                <a:gd name="T8" fmla="*/ 11 w 43"/>
                <a:gd name="T9" fmla="*/ 64 h 64"/>
                <a:gd name="T10" fmla="*/ 32 w 43"/>
                <a:gd name="T11" fmla="*/ 64 h 64"/>
                <a:gd name="T12" fmla="*/ 43 w 43"/>
                <a:gd name="T13" fmla="*/ 53 h 64"/>
                <a:gd name="T14" fmla="*/ 43 w 43"/>
                <a:gd name="T15" fmla="*/ 11 h 64"/>
                <a:gd name="T16" fmla="*/ 32 w 43"/>
                <a:gd name="T17" fmla="*/ 0 h 64"/>
                <a:gd name="T18" fmla="*/ 12 w 43"/>
                <a:gd name="T19" fmla="*/ 58 h 64"/>
                <a:gd name="T20" fmla="*/ 8 w 43"/>
                <a:gd name="T21" fmla="*/ 54 h 64"/>
                <a:gd name="T22" fmla="*/ 12 w 43"/>
                <a:gd name="T23" fmla="*/ 50 h 64"/>
                <a:gd name="T24" fmla="*/ 16 w 43"/>
                <a:gd name="T25" fmla="*/ 54 h 64"/>
                <a:gd name="T26" fmla="*/ 12 w 43"/>
                <a:gd name="T27" fmla="*/ 58 h 64"/>
                <a:gd name="T28" fmla="*/ 31 w 43"/>
                <a:gd name="T29" fmla="*/ 58 h 64"/>
                <a:gd name="T30" fmla="*/ 27 w 43"/>
                <a:gd name="T31" fmla="*/ 54 h 64"/>
                <a:gd name="T32" fmla="*/ 31 w 43"/>
                <a:gd name="T33" fmla="*/ 50 h 64"/>
                <a:gd name="T34" fmla="*/ 35 w 43"/>
                <a:gd name="T35" fmla="*/ 54 h 64"/>
                <a:gd name="T36" fmla="*/ 31 w 43"/>
                <a:gd name="T37" fmla="*/ 58 h 64"/>
                <a:gd name="T38" fmla="*/ 40 w 43"/>
                <a:gd name="T39" fmla="*/ 40 h 64"/>
                <a:gd name="T40" fmla="*/ 31 w 43"/>
                <a:gd name="T41" fmla="*/ 48 h 64"/>
                <a:gd name="T42" fmla="*/ 13 w 43"/>
                <a:gd name="T43" fmla="*/ 48 h 64"/>
                <a:gd name="T44" fmla="*/ 3 w 43"/>
                <a:gd name="T45" fmla="*/ 40 h 64"/>
                <a:gd name="T46" fmla="*/ 3 w 43"/>
                <a:gd name="T47" fmla="*/ 12 h 64"/>
                <a:gd name="T48" fmla="*/ 13 w 43"/>
                <a:gd name="T49" fmla="*/ 4 h 64"/>
                <a:gd name="T50" fmla="*/ 31 w 43"/>
                <a:gd name="T51" fmla="*/ 4 h 64"/>
                <a:gd name="T52" fmla="*/ 40 w 43"/>
                <a:gd name="T53" fmla="*/ 12 h 64"/>
                <a:gd name="T54" fmla="*/ 40 w 43"/>
                <a:gd name="T55"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64">
                  <a:moveTo>
                    <a:pt x="32" y="0"/>
                  </a:moveTo>
                  <a:cubicBezTo>
                    <a:pt x="11" y="0"/>
                    <a:pt x="11" y="0"/>
                    <a:pt x="11" y="0"/>
                  </a:cubicBezTo>
                  <a:cubicBezTo>
                    <a:pt x="5" y="0"/>
                    <a:pt x="0" y="5"/>
                    <a:pt x="0" y="11"/>
                  </a:cubicBezTo>
                  <a:cubicBezTo>
                    <a:pt x="0" y="53"/>
                    <a:pt x="0" y="53"/>
                    <a:pt x="0" y="53"/>
                  </a:cubicBezTo>
                  <a:cubicBezTo>
                    <a:pt x="0" y="59"/>
                    <a:pt x="5" y="64"/>
                    <a:pt x="11" y="64"/>
                  </a:cubicBezTo>
                  <a:cubicBezTo>
                    <a:pt x="32" y="64"/>
                    <a:pt x="32" y="64"/>
                    <a:pt x="32" y="64"/>
                  </a:cubicBezTo>
                  <a:cubicBezTo>
                    <a:pt x="38" y="64"/>
                    <a:pt x="43" y="59"/>
                    <a:pt x="43" y="53"/>
                  </a:cubicBezTo>
                  <a:cubicBezTo>
                    <a:pt x="43" y="11"/>
                    <a:pt x="43" y="11"/>
                    <a:pt x="43" y="11"/>
                  </a:cubicBezTo>
                  <a:cubicBezTo>
                    <a:pt x="43" y="5"/>
                    <a:pt x="38" y="0"/>
                    <a:pt x="32" y="0"/>
                  </a:cubicBezTo>
                  <a:close/>
                  <a:moveTo>
                    <a:pt x="12" y="58"/>
                  </a:moveTo>
                  <a:cubicBezTo>
                    <a:pt x="10" y="58"/>
                    <a:pt x="8" y="56"/>
                    <a:pt x="8" y="54"/>
                  </a:cubicBezTo>
                  <a:cubicBezTo>
                    <a:pt x="8" y="52"/>
                    <a:pt x="10" y="50"/>
                    <a:pt x="12" y="50"/>
                  </a:cubicBezTo>
                  <a:cubicBezTo>
                    <a:pt x="14" y="50"/>
                    <a:pt x="16" y="52"/>
                    <a:pt x="16" y="54"/>
                  </a:cubicBezTo>
                  <a:cubicBezTo>
                    <a:pt x="16" y="56"/>
                    <a:pt x="14" y="58"/>
                    <a:pt x="12" y="58"/>
                  </a:cubicBezTo>
                  <a:close/>
                  <a:moveTo>
                    <a:pt x="31" y="58"/>
                  </a:moveTo>
                  <a:cubicBezTo>
                    <a:pt x="29" y="58"/>
                    <a:pt x="27" y="56"/>
                    <a:pt x="27" y="54"/>
                  </a:cubicBezTo>
                  <a:cubicBezTo>
                    <a:pt x="27" y="52"/>
                    <a:pt x="29" y="50"/>
                    <a:pt x="31" y="50"/>
                  </a:cubicBezTo>
                  <a:cubicBezTo>
                    <a:pt x="34" y="50"/>
                    <a:pt x="35" y="52"/>
                    <a:pt x="35" y="54"/>
                  </a:cubicBezTo>
                  <a:cubicBezTo>
                    <a:pt x="35" y="56"/>
                    <a:pt x="34" y="58"/>
                    <a:pt x="31" y="58"/>
                  </a:cubicBezTo>
                  <a:close/>
                  <a:moveTo>
                    <a:pt x="40" y="40"/>
                  </a:moveTo>
                  <a:cubicBezTo>
                    <a:pt x="40" y="45"/>
                    <a:pt x="36" y="48"/>
                    <a:pt x="31" y="48"/>
                  </a:cubicBezTo>
                  <a:cubicBezTo>
                    <a:pt x="13" y="48"/>
                    <a:pt x="13" y="48"/>
                    <a:pt x="13" y="48"/>
                  </a:cubicBezTo>
                  <a:cubicBezTo>
                    <a:pt x="7" y="48"/>
                    <a:pt x="3" y="45"/>
                    <a:pt x="3" y="40"/>
                  </a:cubicBezTo>
                  <a:cubicBezTo>
                    <a:pt x="3" y="12"/>
                    <a:pt x="3" y="12"/>
                    <a:pt x="3" y="12"/>
                  </a:cubicBezTo>
                  <a:cubicBezTo>
                    <a:pt x="3" y="7"/>
                    <a:pt x="7" y="4"/>
                    <a:pt x="13" y="4"/>
                  </a:cubicBezTo>
                  <a:cubicBezTo>
                    <a:pt x="31" y="4"/>
                    <a:pt x="31" y="4"/>
                    <a:pt x="31" y="4"/>
                  </a:cubicBezTo>
                  <a:cubicBezTo>
                    <a:pt x="36" y="4"/>
                    <a:pt x="40" y="7"/>
                    <a:pt x="40" y="12"/>
                  </a:cubicBezTo>
                  <a:lnTo>
                    <a:pt x="4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40" name="Freeform 124"/>
            <p:cNvSpPr/>
            <p:nvPr/>
          </p:nvSpPr>
          <p:spPr bwMode="auto">
            <a:xfrm>
              <a:off x="8883650" y="1249363"/>
              <a:ext cx="25400" cy="558800"/>
            </a:xfrm>
            <a:custGeom>
              <a:avLst/>
              <a:gdLst>
                <a:gd name="T0" fmla="*/ 0 w 16"/>
                <a:gd name="T1" fmla="*/ 0 h 352"/>
                <a:gd name="T2" fmla="*/ 0 w 16"/>
                <a:gd name="T3" fmla="*/ 242 h 352"/>
                <a:gd name="T4" fmla="*/ 5 w 16"/>
                <a:gd name="T5" fmla="*/ 242 h 352"/>
                <a:gd name="T6" fmla="*/ 5 w 16"/>
                <a:gd name="T7" fmla="*/ 352 h 352"/>
                <a:gd name="T8" fmla="*/ 16 w 16"/>
                <a:gd name="T9" fmla="*/ 352 h 352"/>
                <a:gd name="T10" fmla="*/ 16 w 16"/>
                <a:gd name="T11" fmla="*/ 242 h 352"/>
                <a:gd name="T12" fmla="*/ 16 w 16"/>
                <a:gd name="T13" fmla="*/ 215 h 352"/>
                <a:gd name="T14" fmla="*/ 16 w 16"/>
                <a:gd name="T15" fmla="*/ 0 h 352"/>
                <a:gd name="T16" fmla="*/ 0 w 16"/>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2">
                  <a:moveTo>
                    <a:pt x="0" y="0"/>
                  </a:moveTo>
                  <a:lnTo>
                    <a:pt x="0" y="242"/>
                  </a:lnTo>
                  <a:lnTo>
                    <a:pt x="5" y="242"/>
                  </a:lnTo>
                  <a:lnTo>
                    <a:pt x="5" y="352"/>
                  </a:lnTo>
                  <a:lnTo>
                    <a:pt x="16" y="352"/>
                  </a:lnTo>
                  <a:lnTo>
                    <a:pt x="16" y="242"/>
                  </a:lnTo>
                  <a:lnTo>
                    <a:pt x="16" y="215"/>
                  </a:lnTo>
                  <a:lnTo>
                    <a:pt x="1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sp>
        <p:nvSpPr>
          <p:cNvPr id="141" name="Freeform 125"/>
          <p:cNvSpPr/>
          <p:nvPr/>
        </p:nvSpPr>
        <p:spPr bwMode="auto">
          <a:xfrm>
            <a:off x="8526951" y="2497284"/>
            <a:ext cx="496888" cy="479425"/>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142" name="Freeform 126"/>
          <p:cNvSpPr/>
          <p:nvPr/>
        </p:nvSpPr>
        <p:spPr bwMode="auto">
          <a:xfrm>
            <a:off x="7344263" y="2479823"/>
            <a:ext cx="557213" cy="514351"/>
          </a:xfrm>
          <a:custGeom>
            <a:avLst/>
            <a:gdLst>
              <a:gd name="T0" fmla="*/ 61 w 64"/>
              <a:gd name="T1" fmla="*/ 1 h 59"/>
              <a:gd name="T2" fmla="*/ 53 w 64"/>
              <a:gd name="T3" fmla="*/ 3 h 59"/>
              <a:gd name="T4" fmla="*/ 26 w 64"/>
              <a:gd name="T5" fmla="*/ 45 h 59"/>
              <a:gd name="T6" fmla="*/ 13 w 64"/>
              <a:gd name="T7" fmla="*/ 27 h 59"/>
              <a:gd name="T8" fmla="*/ 0 w 64"/>
              <a:gd name="T9" fmla="*/ 27 h 59"/>
              <a:gd name="T10" fmla="*/ 0 w 64"/>
              <a:gd name="T11" fmla="*/ 28 h 59"/>
              <a:gd name="T12" fmla="*/ 23 w 64"/>
              <a:gd name="T13" fmla="*/ 57 h 59"/>
              <a:gd name="T14" fmla="*/ 27 w 64"/>
              <a:gd name="T15" fmla="*/ 59 h 59"/>
              <a:gd name="T16" fmla="*/ 27 w 64"/>
              <a:gd name="T17" fmla="*/ 59 h 59"/>
              <a:gd name="T18" fmla="*/ 31 w 64"/>
              <a:gd name="T19" fmla="*/ 57 h 59"/>
              <a:gd name="T20" fmla="*/ 62 w 64"/>
              <a:gd name="T21" fmla="*/ 9 h 59"/>
              <a:gd name="T22" fmla="*/ 61 w 64"/>
              <a:gd name="T2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9">
                <a:moveTo>
                  <a:pt x="61" y="1"/>
                </a:moveTo>
                <a:cubicBezTo>
                  <a:pt x="58" y="0"/>
                  <a:pt x="55" y="0"/>
                  <a:pt x="53" y="3"/>
                </a:cubicBezTo>
                <a:cubicBezTo>
                  <a:pt x="26" y="45"/>
                  <a:pt x="26" y="45"/>
                  <a:pt x="26" y="45"/>
                </a:cubicBezTo>
                <a:cubicBezTo>
                  <a:pt x="13" y="27"/>
                  <a:pt x="13" y="27"/>
                  <a:pt x="13" y="27"/>
                </a:cubicBezTo>
                <a:cubicBezTo>
                  <a:pt x="0" y="27"/>
                  <a:pt x="0" y="27"/>
                  <a:pt x="0" y="27"/>
                </a:cubicBezTo>
                <a:cubicBezTo>
                  <a:pt x="0" y="28"/>
                  <a:pt x="0" y="28"/>
                  <a:pt x="0" y="28"/>
                </a:cubicBezTo>
                <a:cubicBezTo>
                  <a:pt x="23" y="57"/>
                  <a:pt x="23" y="57"/>
                  <a:pt x="23" y="57"/>
                </a:cubicBezTo>
                <a:cubicBezTo>
                  <a:pt x="24" y="58"/>
                  <a:pt x="25" y="59"/>
                  <a:pt x="27" y="59"/>
                </a:cubicBezTo>
                <a:cubicBezTo>
                  <a:pt x="27" y="59"/>
                  <a:pt x="27" y="59"/>
                  <a:pt x="27" y="59"/>
                </a:cubicBezTo>
                <a:cubicBezTo>
                  <a:pt x="29" y="59"/>
                  <a:pt x="30" y="58"/>
                  <a:pt x="31" y="57"/>
                </a:cubicBezTo>
                <a:cubicBezTo>
                  <a:pt x="62" y="9"/>
                  <a:pt x="62" y="9"/>
                  <a:pt x="62" y="9"/>
                </a:cubicBezTo>
                <a:cubicBezTo>
                  <a:pt x="64" y="6"/>
                  <a:pt x="63" y="3"/>
                  <a:pt x="61" y="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grpSp>
        <p:nvGrpSpPr>
          <p:cNvPr id="143" name="组合 142"/>
          <p:cNvGrpSpPr/>
          <p:nvPr/>
        </p:nvGrpSpPr>
        <p:grpSpPr>
          <a:xfrm>
            <a:off x="10651027" y="2470297"/>
            <a:ext cx="539751" cy="523875"/>
            <a:chOff x="10580688" y="2174876"/>
            <a:chExt cx="539750" cy="523875"/>
          </a:xfrm>
          <a:solidFill>
            <a:schemeClr val="bg1">
              <a:lumMod val="50000"/>
            </a:schemeClr>
          </a:solidFill>
        </p:grpSpPr>
        <p:sp>
          <p:nvSpPr>
            <p:cNvPr id="144" name="Freeform 127"/>
            <p:cNvSpPr/>
            <p:nvPr/>
          </p:nvSpPr>
          <p:spPr bwMode="auto">
            <a:xfrm>
              <a:off x="10885488" y="2471738"/>
              <a:ext cx="217488" cy="227013"/>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45" name="Freeform 128"/>
            <p:cNvSpPr/>
            <p:nvPr/>
          </p:nvSpPr>
          <p:spPr bwMode="auto">
            <a:xfrm>
              <a:off x="10945813" y="2322513"/>
              <a:ext cx="174625" cy="2016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46" name="Freeform 129"/>
            <p:cNvSpPr/>
            <p:nvPr/>
          </p:nvSpPr>
          <p:spPr bwMode="auto">
            <a:xfrm>
              <a:off x="10580688" y="2374901"/>
              <a:ext cx="217488" cy="236538"/>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47" name="Freeform 130"/>
            <p:cNvSpPr/>
            <p:nvPr/>
          </p:nvSpPr>
          <p:spPr bwMode="auto">
            <a:xfrm>
              <a:off x="10701338" y="2541588"/>
              <a:ext cx="174625" cy="104775"/>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48" name="Freeform 131"/>
            <p:cNvSpPr/>
            <p:nvPr/>
          </p:nvSpPr>
          <p:spPr bwMode="auto">
            <a:xfrm>
              <a:off x="10798175" y="2174876"/>
              <a:ext cx="252413" cy="174625"/>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49" name="Freeform 132"/>
            <p:cNvSpPr/>
            <p:nvPr/>
          </p:nvSpPr>
          <p:spPr bwMode="auto">
            <a:xfrm>
              <a:off x="10675938" y="2192338"/>
              <a:ext cx="174625" cy="2000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sp>
        <p:nvSpPr>
          <p:cNvPr id="150" name="Freeform 133"/>
          <p:cNvSpPr>
            <a:spLocks noEditPoints="1"/>
          </p:cNvSpPr>
          <p:nvPr/>
        </p:nvSpPr>
        <p:spPr bwMode="auto">
          <a:xfrm>
            <a:off x="9571527" y="2505223"/>
            <a:ext cx="461963" cy="461963"/>
          </a:xfrm>
          <a:custGeom>
            <a:avLst/>
            <a:gdLst>
              <a:gd name="T0" fmla="*/ 26 w 53"/>
              <a:gd name="T1" fmla="*/ 0 h 53"/>
              <a:gd name="T2" fmla="*/ 0 w 53"/>
              <a:gd name="T3" fmla="*/ 27 h 53"/>
              <a:gd name="T4" fmla="*/ 26 w 53"/>
              <a:gd name="T5" fmla="*/ 53 h 53"/>
              <a:gd name="T6" fmla="*/ 53 w 53"/>
              <a:gd name="T7" fmla="*/ 27 h 53"/>
              <a:gd name="T8" fmla="*/ 26 w 53"/>
              <a:gd name="T9" fmla="*/ 0 h 53"/>
              <a:gd name="T10" fmla="*/ 6 w 53"/>
              <a:gd name="T11" fmla="*/ 27 h 53"/>
              <a:gd name="T12" fmla="*/ 26 w 53"/>
              <a:gd name="T13" fmla="*/ 7 h 53"/>
              <a:gd name="T14" fmla="*/ 38 w 53"/>
              <a:gd name="T15" fmla="*/ 10 h 53"/>
              <a:gd name="T16" fmla="*/ 10 w 53"/>
              <a:gd name="T17" fmla="*/ 39 h 53"/>
              <a:gd name="T18" fmla="*/ 6 w 53"/>
              <a:gd name="T19" fmla="*/ 27 h 53"/>
              <a:gd name="T20" fmla="*/ 26 w 53"/>
              <a:gd name="T21" fmla="*/ 47 h 53"/>
              <a:gd name="T22" fmla="*/ 15 w 53"/>
              <a:gd name="T23" fmla="*/ 43 h 53"/>
              <a:gd name="T24" fmla="*/ 42 w 53"/>
              <a:gd name="T25" fmla="*/ 15 h 53"/>
              <a:gd name="T26" fmla="*/ 46 w 53"/>
              <a:gd name="T27" fmla="*/ 27 h 53"/>
              <a:gd name="T28" fmla="*/ 26 w 53"/>
              <a:gd name="T29"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2">
                <a:moveTo>
                  <a:pt x="26" y="0"/>
                </a:moveTo>
                <a:cubicBezTo>
                  <a:pt x="12" y="0"/>
                  <a:pt x="0" y="12"/>
                  <a:pt x="0" y="27"/>
                </a:cubicBezTo>
                <a:cubicBezTo>
                  <a:pt x="0" y="41"/>
                  <a:pt x="12" y="53"/>
                  <a:pt x="26" y="53"/>
                </a:cubicBezTo>
                <a:cubicBezTo>
                  <a:pt x="41" y="53"/>
                  <a:pt x="53" y="41"/>
                  <a:pt x="53" y="27"/>
                </a:cubicBezTo>
                <a:cubicBezTo>
                  <a:pt x="53" y="12"/>
                  <a:pt x="41" y="0"/>
                  <a:pt x="26" y="0"/>
                </a:cubicBezTo>
                <a:close/>
                <a:moveTo>
                  <a:pt x="6" y="27"/>
                </a:moveTo>
                <a:cubicBezTo>
                  <a:pt x="6" y="16"/>
                  <a:pt x="15" y="7"/>
                  <a:pt x="26" y="7"/>
                </a:cubicBezTo>
                <a:cubicBezTo>
                  <a:pt x="31" y="7"/>
                  <a:pt x="34" y="8"/>
                  <a:pt x="38" y="10"/>
                </a:cubicBezTo>
                <a:cubicBezTo>
                  <a:pt x="10" y="39"/>
                  <a:pt x="10" y="39"/>
                  <a:pt x="10" y="39"/>
                </a:cubicBezTo>
                <a:cubicBezTo>
                  <a:pt x="8" y="36"/>
                  <a:pt x="6" y="31"/>
                  <a:pt x="6" y="27"/>
                </a:cubicBezTo>
                <a:close/>
                <a:moveTo>
                  <a:pt x="26" y="47"/>
                </a:moveTo>
                <a:cubicBezTo>
                  <a:pt x="22" y="47"/>
                  <a:pt x="18" y="46"/>
                  <a:pt x="15" y="43"/>
                </a:cubicBezTo>
                <a:cubicBezTo>
                  <a:pt x="42" y="15"/>
                  <a:pt x="42" y="15"/>
                  <a:pt x="42" y="15"/>
                </a:cubicBezTo>
                <a:cubicBezTo>
                  <a:pt x="45" y="18"/>
                  <a:pt x="46" y="22"/>
                  <a:pt x="46" y="27"/>
                </a:cubicBezTo>
                <a:cubicBezTo>
                  <a:pt x="46" y="38"/>
                  <a:pt x="37" y="47"/>
                  <a:pt x="26" y="4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grpSp>
        <p:nvGrpSpPr>
          <p:cNvPr id="151" name="组合 150"/>
          <p:cNvGrpSpPr/>
          <p:nvPr/>
        </p:nvGrpSpPr>
        <p:grpSpPr>
          <a:xfrm>
            <a:off x="1992801" y="2452835"/>
            <a:ext cx="574675" cy="566739"/>
            <a:chOff x="1922463" y="2157413"/>
            <a:chExt cx="574675" cy="566738"/>
          </a:xfrm>
          <a:solidFill>
            <a:schemeClr val="bg1">
              <a:lumMod val="50000"/>
            </a:schemeClr>
          </a:solidFill>
        </p:grpSpPr>
        <p:sp>
          <p:nvSpPr>
            <p:cNvPr id="152" name="Freeform 134"/>
            <p:cNvSpPr/>
            <p:nvPr/>
          </p:nvSpPr>
          <p:spPr bwMode="auto">
            <a:xfrm>
              <a:off x="1922463" y="2297113"/>
              <a:ext cx="574675" cy="427038"/>
            </a:xfrm>
            <a:custGeom>
              <a:avLst/>
              <a:gdLst>
                <a:gd name="T0" fmla="*/ 66 w 66"/>
                <a:gd name="T1" fmla="*/ 12 h 49"/>
                <a:gd name="T2" fmla="*/ 54 w 66"/>
                <a:gd name="T3" fmla="*/ 0 h 49"/>
                <a:gd name="T4" fmla="*/ 41 w 66"/>
                <a:gd name="T5" fmla="*/ 0 h 49"/>
                <a:gd name="T6" fmla="*/ 41 w 66"/>
                <a:gd name="T7" fmla="*/ 9 h 49"/>
                <a:gd name="T8" fmla="*/ 54 w 66"/>
                <a:gd name="T9" fmla="*/ 9 h 49"/>
                <a:gd name="T10" fmla="*/ 57 w 66"/>
                <a:gd name="T11" fmla="*/ 12 h 49"/>
                <a:gd name="T12" fmla="*/ 57 w 66"/>
                <a:gd name="T13" fmla="*/ 37 h 49"/>
                <a:gd name="T14" fmla="*/ 54 w 66"/>
                <a:gd name="T15" fmla="*/ 41 h 49"/>
                <a:gd name="T16" fmla="*/ 12 w 66"/>
                <a:gd name="T17" fmla="*/ 41 h 49"/>
                <a:gd name="T18" fmla="*/ 9 w 66"/>
                <a:gd name="T19" fmla="*/ 37 h 49"/>
                <a:gd name="T20" fmla="*/ 9 w 66"/>
                <a:gd name="T21" fmla="*/ 12 h 49"/>
                <a:gd name="T22" fmla="*/ 12 w 66"/>
                <a:gd name="T23" fmla="*/ 9 h 49"/>
                <a:gd name="T24" fmla="*/ 25 w 66"/>
                <a:gd name="T25" fmla="*/ 9 h 49"/>
                <a:gd name="T26" fmla="*/ 25 w 66"/>
                <a:gd name="T27" fmla="*/ 0 h 49"/>
                <a:gd name="T28" fmla="*/ 12 w 66"/>
                <a:gd name="T29" fmla="*/ 0 h 49"/>
                <a:gd name="T30" fmla="*/ 0 w 66"/>
                <a:gd name="T31" fmla="*/ 12 h 49"/>
                <a:gd name="T32" fmla="*/ 0 w 66"/>
                <a:gd name="T33" fmla="*/ 37 h 49"/>
                <a:gd name="T34" fmla="*/ 12 w 66"/>
                <a:gd name="T35" fmla="*/ 49 h 49"/>
                <a:gd name="T36" fmla="*/ 54 w 66"/>
                <a:gd name="T37" fmla="*/ 49 h 49"/>
                <a:gd name="T38" fmla="*/ 66 w 66"/>
                <a:gd name="T39" fmla="*/ 37 h 49"/>
                <a:gd name="T40" fmla="*/ 66 w 66"/>
                <a:gd name="T4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9">
                  <a:moveTo>
                    <a:pt x="66" y="12"/>
                  </a:moveTo>
                  <a:cubicBezTo>
                    <a:pt x="66" y="5"/>
                    <a:pt x="61" y="0"/>
                    <a:pt x="54" y="0"/>
                  </a:cubicBezTo>
                  <a:cubicBezTo>
                    <a:pt x="41" y="0"/>
                    <a:pt x="41" y="0"/>
                    <a:pt x="41" y="0"/>
                  </a:cubicBezTo>
                  <a:cubicBezTo>
                    <a:pt x="41" y="9"/>
                    <a:pt x="41" y="9"/>
                    <a:pt x="41" y="9"/>
                  </a:cubicBezTo>
                  <a:cubicBezTo>
                    <a:pt x="54" y="9"/>
                    <a:pt x="54" y="9"/>
                    <a:pt x="54" y="9"/>
                  </a:cubicBezTo>
                  <a:cubicBezTo>
                    <a:pt x="56" y="9"/>
                    <a:pt x="57" y="10"/>
                    <a:pt x="57" y="12"/>
                  </a:cubicBezTo>
                  <a:cubicBezTo>
                    <a:pt x="57" y="37"/>
                    <a:pt x="57" y="37"/>
                    <a:pt x="57" y="37"/>
                  </a:cubicBezTo>
                  <a:cubicBezTo>
                    <a:pt x="57" y="39"/>
                    <a:pt x="56" y="41"/>
                    <a:pt x="54" y="41"/>
                  </a:cubicBezTo>
                  <a:cubicBezTo>
                    <a:pt x="12" y="41"/>
                    <a:pt x="12" y="41"/>
                    <a:pt x="12" y="41"/>
                  </a:cubicBezTo>
                  <a:cubicBezTo>
                    <a:pt x="10" y="41"/>
                    <a:pt x="9" y="39"/>
                    <a:pt x="9" y="37"/>
                  </a:cubicBezTo>
                  <a:cubicBezTo>
                    <a:pt x="9" y="12"/>
                    <a:pt x="9" y="12"/>
                    <a:pt x="9" y="12"/>
                  </a:cubicBezTo>
                  <a:cubicBezTo>
                    <a:pt x="9" y="10"/>
                    <a:pt x="10" y="9"/>
                    <a:pt x="12" y="9"/>
                  </a:cubicBezTo>
                  <a:cubicBezTo>
                    <a:pt x="25" y="9"/>
                    <a:pt x="25" y="9"/>
                    <a:pt x="25" y="9"/>
                  </a:cubicBezTo>
                  <a:cubicBezTo>
                    <a:pt x="25" y="0"/>
                    <a:pt x="25" y="0"/>
                    <a:pt x="25" y="0"/>
                  </a:cubicBezTo>
                  <a:cubicBezTo>
                    <a:pt x="12" y="0"/>
                    <a:pt x="12" y="0"/>
                    <a:pt x="12" y="0"/>
                  </a:cubicBezTo>
                  <a:cubicBezTo>
                    <a:pt x="6" y="0"/>
                    <a:pt x="0" y="5"/>
                    <a:pt x="0" y="12"/>
                  </a:cubicBezTo>
                  <a:cubicBezTo>
                    <a:pt x="0" y="37"/>
                    <a:pt x="0" y="37"/>
                    <a:pt x="0" y="37"/>
                  </a:cubicBezTo>
                  <a:cubicBezTo>
                    <a:pt x="0" y="44"/>
                    <a:pt x="6" y="49"/>
                    <a:pt x="12" y="49"/>
                  </a:cubicBezTo>
                  <a:cubicBezTo>
                    <a:pt x="54" y="49"/>
                    <a:pt x="54" y="49"/>
                    <a:pt x="54" y="49"/>
                  </a:cubicBezTo>
                  <a:cubicBezTo>
                    <a:pt x="61" y="49"/>
                    <a:pt x="66" y="44"/>
                    <a:pt x="66" y="37"/>
                  </a:cubicBezTo>
                  <a:lnTo>
                    <a:pt x="6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53" name="Freeform 135"/>
            <p:cNvSpPr/>
            <p:nvPr/>
          </p:nvSpPr>
          <p:spPr bwMode="auto">
            <a:xfrm>
              <a:off x="2079625" y="2157413"/>
              <a:ext cx="269875" cy="471488"/>
            </a:xfrm>
            <a:custGeom>
              <a:avLst/>
              <a:gdLst>
                <a:gd name="T0" fmla="*/ 28 w 31"/>
                <a:gd name="T1" fmla="*/ 29 h 54"/>
                <a:gd name="T2" fmla="*/ 21 w 31"/>
                <a:gd name="T3" fmla="*/ 29 h 54"/>
                <a:gd name="T4" fmla="*/ 21 w 31"/>
                <a:gd name="T5" fmla="*/ 26 h 54"/>
                <a:gd name="T6" fmla="*/ 21 w 31"/>
                <a:gd name="T7" fmla="*/ 18 h 54"/>
                <a:gd name="T8" fmla="*/ 21 w 31"/>
                <a:gd name="T9" fmla="*/ 3 h 54"/>
                <a:gd name="T10" fmla="*/ 19 w 31"/>
                <a:gd name="T11" fmla="*/ 0 h 54"/>
                <a:gd name="T12" fmla="*/ 11 w 31"/>
                <a:gd name="T13" fmla="*/ 0 h 54"/>
                <a:gd name="T14" fmla="*/ 9 w 31"/>
                <a:gd name="T15" fmla="*/ 3 h 54"/>
                <a:gd name="T16" fmla="*/ 9 w 31"/>
                <a:gd name="T17" fmla="*/ 18 h 54"/>
                <a:gd name="T18" fmla="*/ 9 w 31"/>
                <a:gd name="T19" fmla="*/ 26 h 54"/>
                <a:gd name="T20" fmla="*/ 9 w 31"/>
                <a:gd name="T21" fmla="*/ 29 h 54"/>
                <a:gd name="T22" fmla="*/ 3 w 31"/>
                <a:gd name="T23" fmla="*/ 29 h 54"/>
                <a:gd name="T24" fmla="*/ 0 w 31"/>
                <a:gd name="T25" fmla="*/ 32 h 54"/>
                <a:gd name="T26" fmla="*/ 5 w 31"/>
                <a:gd name="T27" fmla="*/ 40 h 54"/>
                <a:gd name="T28" fmla="*/ 9 w 31"/>
                <a:gd name="T29" fmla="*/ 45 h 54"/>
                <a:gd name="T30" fmla="*/ 14 w 31"/>
                <a:gd name="T31" fmla="*/ 52 h 54"/>
                <a:gd name="T32" fmla="*/ 17 w 31"/>
                <a:gd name="T33" fmla="*/ 52 h 54"/>
                <a:gd name="T34" fmla="*/ 22 w 31"/>
                <a:gd name="T35" fmla="*/ 45 h 54"/>
                <a:gd name="T36" fmla="*/ 25 w 31"/>
                <a:gd name="T37" fmla="*/ 40 h 54"/>
                <a:gd name="T38" fmla="*/ 30 w 31"/>
                <a:gd name="T39" fmla="*/ 32 h 54"/>
                <a:gd name="T40" fmla="*/ 28 w 31"/>
                <a:gd name="T4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54">
                  <a:moveTo>
                    <a:pt x="28" y="29"/>
                  </a:moveTo>
                  <a:cubicBezTo>
                    <a:pt x="21" y="29"/>
                    <a:pt x="21" y="29"/>
                    <a:pt x="21" y="29"/>
                  </a:cubicBezTo>
                  <a:cubicBezTo>
                    <a:pt x="21" y="26"/>
                    <a:pt x="21" y="26"/>
                    <a:pt x="21" y="26"/>
                  </a:cubicBezTo>
                  <a:cubicBezTo>
                    <a:pt x="21" y="18"/>
                    <a:pt x="21" y="18"/>
                    <a:pt x="21" y="18"/>
                  </a:cubicBezTo>
                  <a:cubicBezTo>
                    <a:pt x="21" y="3"/>
                    <a:pt x="21" y="3"/>
                    <a:pt x="21" y="3"/>
                  </a:cubicBezTo>
                  <a:cubicBezTo>
                    <a:pt x="21" y="1"/>
                    <a:pt x="20" y="0"/>
                    <a:pt x="19" y="0"/>
                  </a:cubicBezTo>
                  <a:cubicBezTo>
                    <a:pt x="11" y="0"/>
                    <a:pt x="11" y="0"/>
                    <a:pt x="11" y="0"/>
                  </a:cubicBezTo>
                  <a:cubicBezTo>
                    <a:pt x="10" y="0"/>
                    <a:pt x="9" y="1"/>
                    <a:pt x="9" y="3"/>
                  </a:cubicBezTo>
                  <a:cubicBezTo>
                    <a:pt x="9" y="18"/>
                    <a:pt x="9" y="18"/>
                    <a:pt x="9" y="18"/>
                  </a:cubicBezTo>
                  <a:cubicBezTo>
                    <a:pt x="9" y="26"/>
                    <a:pt x="9" y="26"/>
                    <a:pt x="9" y="26"/>
                  </a:cubicBezTo>
                  <a:cubicBezTo>
                    <a:pt x="9" y="29"/>
                    <a:pt x="9" y="29"/>
                    <a:pt x="9" y="29"/>
                  </a:cubicBezTo>
                  <a:cubicBezTo>
                    <a:pt x="3" y="29"/>
                    <a:pt x="3" y="29"/>
                    <a:pt x="3" y="29"/>
                  </a:cubicBezTo>
                  <a:cubicBezTo>
                    <a:pt x="1" y="29"/>
                    <a:pt x="0" y="31"/>
                    <a:pt x="0" y="32"/>
                  </a:cubicBezTo>
                  <a:cubicBezTo>
                    <a:pt x="5" y="40"/>
                    <a:pt x="5" y="40"/>
                    <a:pt x="5" y="40"/>
                  </a:cubicBezTo>
                  <a:cubicBezTo>
                    <a:pt x="6" y="41"/>
                    <a:pt x="8" y="43"/>
                    <a:pt x="9" y="45"/>
                  </a:cubicBezTo>
                  <a:cubicBezTo>
                    <a:pt x="14" y="52"/>
                    <a:pt x="14" y="52"/>
                    <a:pt x="14" y="52"/>
                  </a:cubicBezTo>
                  <a:cubicBezTo>
                    <a:pt x="14" y="54"/>
                    <a:pt x="16" y="54"/>
                    <a:pt x="17" y="52"/>
                  </a:cubicBezTo>
                  <a:cubicBezTo>
                    <a:pt x="22" y="45"/>
                    <a:pt x="22" y="45"/>
                    <a:pt x="22" y="45"/>
                  </a:cubicBezTo>
                  <a:cubicBezTo>
                    <a:pt x="23" y="43"/>
                    <a:pt x="24" y="41"/>
                    <a:pt x="25" y="40"/>
                  </a:cubicBezTo>
                  <a:cubicBezTo>
                    <a:pt x="30" y="32"/>
                    <a:pt x="30" y="32"/>
                    <a:pt x="30" y="32"/>
                  </a:cubicBezTo>
                  <a:cubicBezTo>
                    <a:pt x="31" y="31"/>
                    <a:pt x="30" y="29"/>
                    <a:pt x="2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grpSp>
        <p:nvGrpSpPr>
          <p:cNvPr id="154" name="组合 153"/>
          <p:cNvGrpSpPr/>
          <p:nvPr/>
        </p:nvGrpSpPr>
        <p:grpSpPr>
          <a:xfrm>
            <a:off x="992676" y="2435372"/>
            <a:ext cx="504825" cy="628651"/>
            <a:chOff x="922338" y="2139951"/>
            <a:chExt cx="504825" cy="628650"/>
          </a:xfrm>
          <a:solidFill>
            <a:schemeClr val="bg1">
              <a:lumMod val="50000"/>
            </a:schemeClr>
          </a:solidFill>
        </p:grpSpPr>
        <p:sp>
          <p:nvSpPr>
            <p:cNvPr id="155" name="Freeform 136"/>
            <p:cNvSpPr/>
            <p:nvPr/>
          </p:nvSpPr>
          <p:spPr bwMode="auto">
            <a:xfrm>
              <a:off x="922338" y="2139951"/>
              <a:ext cx="504825" cy="384175"/>
            </a:xfrm>
            <a:custGeom>
              <a:avLst/>
              <a:gdLst>
                <a:gd name="T0" fmla="*/ 0 w 58"/>
                <a:gd name="T1" fmla="*/ 33 h 44"/>
                <a:gd name="T2" fmla="*/ 10 w 58"/>
                <a:gd name="T3" fmla="*/ 44 h 44"/>
                <a:gd name="T4" fmla="*/ 22 w 58"/>
                <a:gd name="T5" fmla="*/ 44 h 44"/>
                <a:gd name="T6" fmla="*/ 22 w 58"/>
                <a:gd name="T7" fmla="*/ 36 h 44"/>
                <a:gd name="T8" fmla="*/ 10 w 58"/>
                <a:gd name="T9" fmla="*/ 36 h 44"/>
                <a:gd name="T10" fmla="*/ 7 w 58"/>
                <a:gd name="T11" fmla="*/ 33 h 44"/>
                <a:gd name="T12" fmla="*/ 7 w 58"/>
                <a:gd name="T13" fmla="*/ 11 h 44"/>
                <a:gd name="T14" fmla="*/ 10 w 58"/>
                <a:gd name="T15" fmla="*/ 8 h 44"/>
                <a:gd name="T16" fmla="*/ 48 w 58"/>
                <a:gd name="T17" fmla="*/ 8 h 44"/>
                <a:gd name="T18" fmla="*/ 51 w 58"/>
                <a:gd name="T19" fmla="*/ 11 h 44"/>
                <a:gd name="T20" fmla="*/ 51 w 58"/>
                <a:gd name="T21" fmla="*/ 33 h 44"/>
                <a:gd name="T22" fmla="*/ 48 w 58"/>
                <a:gd name="T23" fmla="*/ 36 h 44"/>
                <a:gd name="T24" fmla="*/ 36 w 58"/>
                <a:gd name="T25" fmla="*/ 36 h 44"/>
                <a:gd name="T26" fmla="*/ 36 w 58"/>
                <a:gd name="T27" fmla="*/ 44 h 44"/>
                <a:gd name="T28" fmla="*/ 48 w 58"/>
                <a:gd name="T29" fmla="*/ 44 h 44"/>
                <a:gd name="T30" fmla="*/ 58 w 58"/>
                <a:gd name="T31" fmla="*/ 33 h 44"/>
                <a:gd name="T32" fmla="*/ 58 w 58"/>
                <a:gd name="T33" fmla="*/ 11 h 44"/>
                <a:gd name="T34" fmla="*/ 48 w 58"/>
                <a:gd name="T35" fmla="*/ 0 h 44"/>
                <a:gd name="T36" fmla="*/ 10 w 58"/>
                <a:gd name="T37" fmla="*/ 0 h 44"/>
                <a:gd name="T38" fmla="*/ 0 w 58"/>
                <a:gd name="T39" fmla="*/ 11 h 44"/>
                <a:gd name="T40" fmla="*/ 0 w 58"/>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44">
                  <a:moveTo>
                    <a:pt x="0" y="33"/>
                  </a:moveTo>
                  <a:cubicBezTo>
                    <a:pt x="0" y="39"/>
                    <a:pt x="5" y="44"/>
                    <a:pt x="10" y="44"/>
                  </a:cubicBezTo>
                  <a:cubicBezTo>
                    <a:pt x="22" y="44"/>
                    <a:pt x="22" y="44"/>
                    <a:pt x="22" y="44"/>
                  </a:cubicBezTo>
                  <a:cubicBezTo>
                    <a:pt x="22" y="36"/>
                    <a:pt x="22" y="36"/>
                    <a:pt x="22" y="36"/>
                  </a:cubicBezTo>
                  <a:cubicBezTo>
                    <a:pt x="10" y="36"/>
                    <a:pt x="10" y="36"/>
                    <a:pt x="10" y="36"/>
                  </a:cubicBezTo>
                  <a:cubicBezTo>
                    <a:pt x="9" y="36"/>
                    <a:pt x="7" y="35"/>
                    <a:pt x="7" y="33"/>
                  </a:cubicBezTo>
                  <a:cubicBezTo>
                    <a:pt x="7" y="11"/>
                    <a:pt x="7" y="11"/>
                    <a:pt x="7" y="11"/>
                  </a:cubicBezTo>
                  <a:cubicBezTo>
                    <a:pt x="7" y="9"/>
                    <a:pt x="9" y="8"/>
                    <a:pt x="10" y="8"/>
                  </a:cubicBezTo>
                  <a:cubicBezTo>
                    <a:pt x="48" y="8"/>
                    <a:pt x="48" y="8"/>
                    <a:pt x="48" y="8"/>
                  </a:cubicBezTo>
                  <a:cubicBezTo>
                    <a:pt x="49" y="8"/>
                    <a:pt x="51" y="9"/>
                    <a:pt x="51" y="11"/>
                  </a:cubicBezTo>
                  <a:cubicBezTo>
                    <a:pt x="51" y="33"/>
                    <a:pt x="51" y="33"/>
                    <a:pt x="51" y="33"/>
                  </a:cubicBezTo>
                  <a:cubicBezTo>
                    <a:pt x="51" y="35"/>
                    <a:pt x="49" y="36"/>
                    <a:pt x="48" y="36"/>
                  </a:cubicBezTo>
                  <a:cubicBezTo>
                    <a:pt x="36" y="36"/>
                    <a:pt x="36" y="36"/>
                    <a:pt x="36" y="36"/>
                  </a:cubicBezTo>
                  <a:cubicBezTo>
                    <a:pt x="36" y="44"/>
                    <a:pt x="36" y="44"/>
                    <a:pt x="36" y="44"/>
                  </a:cubicBezTo>
                  <a:cubicBezTo>
                    <a:pt x="48" y="44"/>
                    <a:pt x="48" y="44"/>
                    <a:pt x="48" y="44"/>
                  </a:cubicBezTo>
                  <a:cubicBezTo>
                    <a:pt x="53" y="44"/>
                    <a:pt x="58" y="39"/>
                    <a:pt x="58" y="33"/>
                  </a:cubicBezTo>
                  <a:cubicBezTo>
                    <a:pt x="58" y="11"/>
                    <a:pt x="58" y="11"/>
                    <a:pt x="58" y="11"/>
                  </a:cubicBezTo>
                  <a:cubicBezTo>
                    <a:pt x="58" y="5"/>
                    <a:pt x="53" y="0"/>
                    <a:pt x="48" y="0"/>
                  </a:cubicBezTo>
                  <a:cubicBezTo>
                    <a:pt x="10" y="0"/>
                    <a:pt x="10" y="0"/>
                    <a:pt x="10" y="0"/>
                  </a:cubicBezTo>
                  <a:cubicBezTo>
                    <a:pt x="5" y="0"/>
                    <a:pt x="0" y="5"/>
                    <a:pt x="0" y="11"/>
                  </a:cubicBez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sp>
          <p:nvSpPr>
            <p:cNvPr id="156" name="Freeform 137"/>
            <p:cNvSpPr/>
            <p:nvPr/>
          </p:nvSpPr>
          <p:spPr bwMode="auto">
            <a:xfrm>
              <a:off x="1052513" y="2349501"/>
              <a:ext cx="242888" cy="419100"/>
            </a:xfrm>
            <a:custGeom>
              <a:avLst/>
              <a:gdLst>
                <a:gd name="T0" fmla="*/ 25 w 28"/>
                <a:gd name="T1" fmla="*/ 26 h 48"/>
                <a:gd name="T2" fmla="*/ 20 w 28"/>
                <a:gd name="T3" fmla="*/ 26 h 48"/>
                <a:gd name="T4" fmla="*/ 20 w 28"/>
                <a:gd name="T5" fmla="*/ 23 h 48"/>
                <a:gd name="T6" fmla="*/ 20 w 28"/>
                <a:gd name="T7" fmla="*/ 16 h 48"/>
                <a:gd name="T8" fmla="*/ 19 w 28"/>
                <a:gd name="T9" fmla="*/ 2 h 48"/>
                <a:gd name="T10" fmla="*/ 17 w 28"/>
                <a:gd name="T11" fmla="*/ 0 h 48"/>
                <a:gd name="T12" fmla="*/ 11 w 28"/>
                <a:gd name="T13" fmla="*/ 0 h 48"/>
                <a:gd name="T14" fmla="*/ 8 w 28"/>
                <a:gd name="T15" fmla="*/ 2 h 48"/>
                <a:gd name="T16" fmla="*/ 8 w 28"/>
                <a:gd name="T17" fmla="*/ 16 h 48"/>
                <a:gd name="T18" fmla="*/ 8 w 28"/>
                <a:gd name="T19" fmla="*/ 23 h 48"/>
                <a:gd name="T20" fmla="*/ 8 w 28"/>
                <a:gd name="T21" fmla="*/ 26 h 48"/>
                <a:gd name="T22" fmla="*/ 3 w 28"/>
                <a:gd name="T23" fmla="*/ 26 h 48"/>
                <a:gd name="T24" fmla="*/ 1 w 28"/>
                <a:gd name="T25" fmla="*/ 28 h 48"/>
                <a:gd name="T26" fmla="*/ 5 w 28"/>
                <a:gd name="T27" fmla="*/ 35 h 48"/>
                <a:gd name="T28" fmla="*/ 8 w 28"/>
                <a:gd name="T29" fmla="*/ 39 h 48"/>
                <a:gd name="T30" fmla="*/ 13 w 28"/>
                <a:gd name="T31" fmla="*/ 46 h 48"/>
                <a:gd name="T32" fmla="*/ 15 w 28"/>
                <a:gd name="T33" fmla="*/ 46 h 48"/>
                <a:gd name="T34" fmla="*/ 20 w 28"/>
                <a:gd name="T35" fmla="*/ 39 h 48"/>
                <a:gd name="T36" fmla="*/ 23 w 28"/>
                <a:gd name="T37" fmla="*/ 35 h 48"/>
                <a:gd name="T38" fmla="*/ 27 w 28"/>
                <a:gd name="T39" fmla="*/ 28 h 48"/>
                <a:gd name="T40" fmla="*/ 25 w 28"/>
                <a:gd name="T41"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48">
                  <a:moveTo>
                    <a:pt x="25" y="26"/>
                  </a:moveTo>
                  <a:cubicBezTo>
                    <a:pt x="20" y="26"/>
                    <a:pt x="20" y="26"/>
                    <a:pt x="20" y="26"/>
                  </a:cubicBezTo>
                  <a:cubicBezTo>
                    <a:pt x="20" y="23"/>
                    <a:pt x="20" y="23"/>
                    <a:pt x="20" y="23"/>
                  </a:cubicBezTo>
                  <a:cubicBezTo>
                    <a:pt x="20" y="16"/>
                    <a:pt x="20" y="16"/>
                    <a:pt x="20" y="16"/>
                  </a:cubicBezTo>
                  <a:cubicBezTo>
                    <a:pt x="19" y="2"/>
                    <a:pt x="19" y="2"/>
                    <a:pt x="19" y="2"/>
                  </a:cubicBezTo>
                  <a:cubicBezTo>
                    <a:pt x="19" y="1"/>
                    <a:pt x="19" y="0"/>
                    <a:pt x="17" y="0"/>
                  </a:cubicBezTo>
                  <a:cubicBezTo>
                    <a:pt x="11" y="0"/>
                    <a:pt x="11" y="0"/>
                    <a:pt x="11" y="0"/>
                  </a:cubicBezTo>
                  <a:cubicBezTo>
                    <a:pt x="9" y="0"/>
                    <a:pt x="8" y="1"/>
                    <a:pt x="8" y="2"/>
                  </a:cubicBezTo>
                  <a:cubicBezTo>
                    <a:pt x="8" y="16"/>
                    <a:pt x="8" y="16"/>
                    <a:pt x="8" y="16"/>
                  </a:cubicBezTo>
                  <a:cubicBezTo>
                    <a:pt x="8" y="23"/>
                    <a:pt x="8" y="23"/>
                    <a:pt x="8" y="23"/>
                  </a:cubicBezTo>
                  <a:cubicBezTo>
                    <a:pt x="8" y="26"/>
                    <a:pt x="8" y="26"/>
                    <a:pt x="8" y="26"/>
                  </a:cubicBezTo>
                  <a:cubicBezTo>
                    <a:pt x="3" y="26"/>
                    <a:pt x="3" y="26"/>
                    <a:pt x="3" y="26"/>
                  </a:cubicBezTo>
                  <a:cubicBezTo>
                    <a:pt x="1" y="26"/>
                    <a:pt x="0" y="27"/>
                    <a:pt x="1" y="28"/>
                  </a:cubicBezTo>
                  <a:cubicBezTo>
                    <a:pt x="5" y="35"/>
                    <a:pt x="5" y="35"/>
                    <a:pt x="5" y="35"/>
                  </a:cubicBezTo>
                  <a:cubicBezTo>
                    <a:pt x="6" y="36"/>
                    <a:pt x="7" y="38"/>
                    <a:pt x="8" y="39"/>
                  </a:cubicBezTo>
                  <a:cubicBezTo>
                    <a:pt x="13" y="46"/>
                    <a:pt x="13" y="46"/>
                    <a:pt x="13" y="46"/>
                  </a:cubicBezTo>
                  <a:cubicBezTo>
                    <a:pt x="13" y="48"/>
                    <a:pt x="15" y="48"/>
                    <a:pt x="15" y="46"/>
                  </a:cubicBezTo>
                  <a:cubicBezTo>
                    <a:pt x="20" y="39"/>
                    <a:pt x="20" y="39"/>
                    <a:pt x="20" y="39"/>
                  </a:cubicBezTo>
                  <a:cubicBezTo>
                    <a:pt x="21" y="38"/>
                    <a:pt x="22" y="36"/>
                    <a:pt x="23" y="35"/>
                  </a:cubicBezTo>
                  <a:cubicBezTo>
                    <a:pt x="27" y="28"/>
                    <a:pt x="27" y="28"/>
                    <a:pt x="27" y="28"/>
                  </a:cubicBezTo>
                  <a:cubicBezTo>
                    <a:pt x="28" y="27"/>
                    <a:pt x="27" y="26"/>
                    <a:pt x="2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bg1"/>
                </a:solidFill>
              </a:endParaRPr>
            </a:p>
          </p:txBody>
        </p:sp>
      </p:grpSp>
      <p:sp>
        <p:nvSpPr>
          <p:cNvPr id="157" name="Freeform 138"/>
          <p:cNvSpPr/>
          <p:nvPr/>
        </p:nvSpPr>
        <p:spPr bwMode="auto">
          <a:xfrm>
            <a:off x="7352201" y="1554309"/>
            <a:ext cx="531813" cy="531813"/>
          </a:xfrm>
          <a:custGeom>
            <a:avLst/>
            <a:gdLst>
              <a:gd name="T0" fmla="*/ 57 w 61"/>
              <a:gd name="T1" fmla="*/ 22 h 61"/>
              <a:gd name="T2" fmla="*/ 39 w 61"/>
              <a:gd name="T3" fmla="*/ 22 h 61"/>
              <a:gd name="T4" fmla="*/ 39 w 61"/>
              <a:gd name="T5" fmla="*/ 4 h 61"/>
              <a:gd name="T6" fmla="*/ 35 w 61"/>
              <a:gd name="T7" fmla="*/ 0 h 61"/>
              <a:gd name="T8" fmla="*/ 26 w 61"/>
              <a:gd name="T9" fmla="*/ 0 h 61"/>
              <a:gd name="T10" fmla="*/ 22 w 61"/>
              <a:gd name="T11" fmla="*/ 4 h 61"/>
              <a:gd name="T12" fmla="*/ 22 w 61"/>
              <a:gd name="T13" fmla="*/ 22 h 61"/>
              <a:gd name="T14" fmla="*/ 4 w 61"/>
              <a:gd name="T15" fmla="*/ 22 h 61"/>
              <a:gd name="T16" fmla="*/ 0 w 61"/>
              <a:gd name="T17" fmla="*/ 27 h 61"/>
              <a:gd name="T18" fmla="*/ 0 w 61"/>
              <a:gd name="T19" fmla="*/ 35 h 61"/>
              <a:gd name="T20" fmla="*/ 4 w 61"/>
              <a:gd name="T21" fmla="*/ 40 h 61"/>
              <a:gd name="T22" fmla="*/ 22 w 61"/>
              <a:gd name="T23" fmla="*/ 40 h 61"/>
              <a:gd name="T24" fmla="*/ 22 w 61"/>
              <a:gd name="T25" fmla="*/ 58 h 61"/>
              <a:gd name="T26" fmla="*/ 26 w 61"/>
              <a:gd name="T27" fmla="*/ 61 h 61"/>
              <a:gd name="T28" fmla="*/ 35 w 61"/>
              <a:gd name="T29" fmla="*/ 61 h 61"/>
              <a:gd name="T30" fmla="*/ 39 w 61"/>
              <a:gd name="T31" fmla="*/ 58 h 61"/>
              <a:gd name="T32" fmla="*/ 39 w 61"/>
              <a:gd name="T33" fmla="*/ 40 h 61"/>
              <a:gd name="T34" fmla="*/ 57 w 61"/>
              <a:gd name="T35" fmla="*/ 40 h 61"/>
              <a:gd name="T36" fmla="*/ 61 w 61"/>
              <a:gd name="T37" fmla="*/ 35 h 61"/>
              <a:gd name="T38" fmla="*/ 61 w 61"/>
              <a:gd name="T39" fmla="*/ 27 h 61"/>
              <a:gd name="T40" fmla="*/ 57 w 61"/>
              <a:gd name="T41"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1">
                <a:moveTo>
                  <a:pt x="57" y="22"/>
                </a:moveTo>
                <a:cubicBezTo>
                  <a:pt x="39" y="22"/>
                  <a:pt x="39" y="22"/>
                  <a:pt x="39" y="22"/>
                </a:cubicBezTo>
                <a:cubicBezTo>
                  <a:pt x="39" y="4"/>
                  <a:pt x="39" y="4"/>
                  <a:pt x="39" y="4"/>
                </a:cubicBezTo>
                <a:cubicBezTo>
                  <a:pt x="39" y="2"/>
                  <a:pt x="37" y="0"/>
                  <a:pt x="35" y="0"/>
                </a:cubicBezTo>
                <a:cubicBezTo>
                  <a:pt x="26" y="0"/>
                  <a:pt x="26" y="0"/>
                  <a:pt x="26" y="0"/>
                </a:cubicBezTo>
                <a:cubicBezTo>
                  <a:pt x="24" y="0"/>
                  <a:pt x="22" y="2"/>
                  <a:pt x="22" y="4"/>
                </a:cubicBezTo>
                <a:cubicBezTo>
                  <a:pt x="22" y="22"/>
                  <a:pt x="22" y="22"/>
                  <a:pt x="22" y="22"/>
                </a:cubicBezTo>
                <a:cubicBezTo>
                  <a:pt x="4" y="22"/>
                  <a:pt x="4" y="22"/>
                  <a:pt x="4" y="22"/>
                </a:cubicBezTo>
                <a:cubicBezTo>
                  <a:pt x="2" y="22"/>
                  <a:pt x="0" y="24"/>
                  <a:pt x="0" y="27"/>
                </a:cubicBezTo>
                <a:cubicBezTo>
                  <a:pt x="0" y="35"/>
                  <a:pt x="0" y="35"/>
                  <a:pt x="0" y="35"/>
                </a:cubicBezTo>
                <a:cubicBezTo>
                  <a:pt x="0" y="37"/>
                  <a:pt x="2" y="40"/>
                  <a:pt x="4" y="40"/>
                </a:cubicBezTo>
                <a:cubicBezTo>
                  <a:pt x="22" y="40"/>
                  <a:pt x="22" y="40"/>
                  <a:pt x="22" y="40"/>
                </a:cubicBezTo>
                <a:cubicBezTo>
                  <a:pt x="22" y="58"/>
                  <a:pt x="22" y="58"/>
                  <a:pt x="22" y="58"/>
                </a:cubicBezTo>
                <a:cubicBezTo>
                  <a:pt x="22" y="60"/>
                  <a:pt x="24" y="61"/>
                  <a:pt x="26" y="61"/>
                </a:cubicBezTo>
                <a:cubicBezTo>
                  <a:pt x="35" y="61"/>
                  <a:pt x="35" y="61"/>
                  <a:pt x="35" y="61"/>
                </a:cubicBezTo>
                <a:cubicBezTo>
                  <a:pt x="37" y="61"/>
                  <a:pt x="39" y="60"/>
                  <a:pt x="39" y="58"/>
                </a:cubicBezTo>
                <a:cubicBezTo>
                  <a:pt x="39" y="40"/>
                  <a:pt x="39" y="40"/>
                  <a:pt x="39" y="40"/>
                </a:cubicBezTo>
                <a:cubicBezTo>
                  <a:pt x="57" y="40"/>
                  <a:pt x="57" y="40"/>
                  <a:pt x="57" y="40"/>
                </a:cubicBezTo>
                <a:cubicBezTo>
                  <a:pt x="59" y="40"/>
                  <a:pt x="61" y="37"/>
                  <a:pt x="61" y="35"/>
                </a:cubicBezTo>
                <a:cubicBezTo>
                  <a:pt x="61" y="27"/>
                  <a:pt x="61" y="27"/>
                  <a:pt x="61" y="27"/>
                </a:cubicBezTo>
                <a:cubicBezTo>
                  <a:pt x="61" y="24"/>
                  <a:pt x="59" y="22"/>
                  <a:pt x="57" y="2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158" name="Freeform 139"/>
          <p:cNvSpPr/>
          <p:nvPr/>
        </p:nvSpPr>
        <p:spPr bwMode="auto">
          <a:xfrm>
            <a:off x="6369539" y="1597172"/>
            <a:ext cx="461963" cy="454025"/>
          </a:xfrm>
          <a:custGeom>
            <a:avLst/>
            <a:gdLst>
              <a:gd name="T0" fmla="*/ 39 w 53"/>
              <a:gd name="T1" fmla="*/ 1 h 52"/>
              <a:gd name="T2" fmla="*/ 26 w 53"/>
              <a:gd name="T3" fmla="*/ 14 h 52"/>
              <a:gd name="T4" fmla="*/ 14 w 53"/>
              <a:gd name="T5" fmla="*/ 1 h 52"/>
              <a:gd name="T6" fmla="*/ 8 w 53"/>
              <a:gd name="T7" fmla="*/ 2 h 52"/>
              <a:gd name="T8" fmla="*/ 2 w 53"/>
              <a:gd name="T9" fmla="*/ 7 h 52"/>
              <a:gd name="T10" fmla="*/ 1 w 53"/>
              <a:gd name="T11" fmla="*/ 13 h 52"/>
              <a:gd name="T12" fmla="*/ 14 w 53"/>
              <a:gd name="T13" fmla="*/ 26 h 52"/>
              <a:gd name="T14" fmla="*/ 1 w 53"/>
              <a:gd name="T15" fmla="*/ 39 h 52"/>
              <a:gd name="T16" fmla="*/ 2 w 53"/>
              <a:gd name="T17" fmla="*/ 45 h 52"/>
              <a:gd name="T18" fmla="*/ 8 w 53"/>
              <a:gd name="T19" fmla="*/ 50 h 52"/>
              <a:gd name="T20" fmla="*/ 14 w 53"/>
              <a:gd name="T21" fmla="*/ 51 h 52"/>
              <a:gd name="T22" fmla="*/ 26 w 53"/>
              <a:gd name="T23" fmla="*/ 38 h 52"/>
              <a:gd name="T24" fmla="*/ 39 w 53"/>
              <a:gd name="T25" fmla="*/ 51 h 52"/>
              <a:gd name="T26" fmla="*/ 45 w 53"/>
              <a:gd name="T27" fmla="*/ 50 h 52"/>
              <a:gd name="T28" fmla="*/ 51 w 53"/>
              <a:gd name="T29" fmla="*/ 45 h 52"/>
              <a:gd name="T30" fmla="*/ 51 w 53"/>
              <a:gd name="T31" fmla="*/ 39 h 52"/>
              <a:gd name="T32" fmla="*/ 38 w 53"/>
              <a:gd name="T33" fmla="*/ 26 h 52"/>
              <a:gd name="T34" fmla="*/ 51 w 53"/>
              <a:gd name="T35" fmla="*/ 13 h 52"/>
              <a:gd name="T36" fmla="*/ 51 w 53"/>
              <a:gd name="T37" fmla="*/ 7 h 52"/>
              <a:gd name="T38" fmla="*/ 45 w 53"/>
              <a:gd name="T39" fmla="*/ 2 h 52"/>
              <a:gd name="T40" fmla="*/ 39 w 53"/>
              <a:gd name="T41"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2">
                <a:moveTo>
                  <a:pt x="39" y="1"/>
                </a:moveTo>
                <a:cubicBezTo>
                  <a:pt x="26" y="14"/>
                  <a:pt x="26" y="14"/>
                  <a:pt x="26" y="14"/>
                </a:cubicBezTo>
                <a:cubicBezTo>
                  <a:pt x="14" y="1"/>
                  <a:pt x="14" y="1"/>
                  <a:pt x="14" y="1"/>
                </a:cubicBezTo>
                <a:cubicBezTo>
                  <a:pt x="12" y="0"/>
                  <a:pt x="9" y="0"/>
                  <a:pt x="8" y="2"/>
                </a:cubicBezTo>
                <a:cubicBezTo>
                  <a:pt x="2" y="7"/>
                  <a:pt x="2" y="7"/>
                  <a:pt x="2" y="7"/>
                </a:cubicBezTo>
                <a:cubicBezTo>
                  <a:pt x="0" y="9"/>
                  <a:pt x="0" y="12"/>
                  <a:pt x="1" y="13"/>
                </a:cubicBezTo>
                <a:cubicBezTo>
                  <a:pt x="14" y="26"/>
                  <a:pt x="14" y="26"/>
                  <a:pt x="14" y="26"/>
                </a:cubicBezTo>
                <a:cubicBezTo>
                  <a:pt x="1" y="39"/>
                  <a:pt x="1" y="39"/>
                  <a:pt x="1" y="39"/>
                </a:cubicBezTo>
                <a:cubicBezTo>
                  <a:pt x="0" y="40"/>
                  <a:pt x="0" y="43"/>
                  <a:pt x="2" y="45"/>
                </a:cubicBezTo>
                <a:cubicBezTo>
                  <a:pt x="8" y="50"/>
                  <a:pt x="8" y="50"/>
                  <a:pt x="8" y="50"/>
                </a:cubicBezTo>
                <a:cubicBezTo>
                  <a:pt x="9" y="52"/>
                  <a:pt x="12" y="52"/>
                  <a:pt x="14" y="51"/>
                </a:cubicBezTo>
                <a:cubicBezTo>
                  <a:pt x="26" y="38"/>
                  <a:pt x="26" y="38"/>
                  <a:pt x="26" y="38"/>
                </a:cubicBezTo>
                <a:cubicBezTo>
                  <a:pt x="39" y="51"/>
                  <a:pt x="39" y="51"/>
                  <a:pt x="39" y="51"/>
                </a:cubicBezTo>
                <a:cubicBezTo>
                  <a:pt x="41" y="52"/>
                  <a:pt x="43" y="52"/>
                  <a:pt x="45" y="50"/>
                </a:cubicBezTo>
                <a:cubicBezTo>
                  <a:pt x="51" y="45"/>
                  <a:pt x="51" y="45"/>
                  <a:pt x="51" y="45"/>
                </a:cubicBezTo>
                <a:cubicBezTo>
                  <a:pt x="53" y="43"/>
                  <a:pt x="53" y="40"/>
                  <a:pt x="51" y="39"/>
                </a:cubicBezTo>
                <a:cubicBezTo>
                  <a:pt x="38" y="26"/>
                  <a:pt x="38" y="26"/>
                  <a:pt x="38" y="26"/>
                </a:cubicBezTo>
                <a:cubicBezTo>
                  <a:pt x="51" y="13"/>
                  <a:pt x="51" y="13"/>
                  <a:pt x="51" y="13"/>
                </a:cubicBezTo>
                <a:cubicBezTo>
                  <a:pt x="53" y="12"/>
                  <a:pt x="53" y="9"/>
                  <a:pt x="51" y="7"/>
                </a:cubicBezTo>
                <a:cubicBezTo>
                  <a:pt x="45" y="2"/>
                  <a:pt x="45" y="2"/>
                  <a:pt x="45" y="2"/>
                </a:cubicBezTo>
                <a:cubicBezTo>
                  <a:pt x="43" y="0"/>
                  <a:pt x="41" y="0"/>
                  <a:pt x="39" y="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sp>
        <p:nvSpPr>
          <p:cNvPr id="159" name="Freeform 140"/>
          <p:cNvSpPr/>
          <p:nvPr/>
        </p:nvSpPr>
        <p:spPr bwMode="auto">
          <a:xfrm>
            <a:off x="3132627" y="2505223"/>
            <a:ext cx="522288" cy="461963"/>
          </a:xfrm>
          <a:custGeom>
            <a:avLst/>
            <a:gdLst>
              <a:gd name="T0" fmla="*/ 35 w 60"/>
              <a:gd name="T1" fmla="*/ 3 h 53"/>
              <a:gd name="T2" fmla="*/ 40 w 60"/>
              <a:gd name="T3" fmla="*/ 8 h 53"/>
              <a:gd name="T4" fmla="*/ 10 w 60"/>
              <a:gd name="T5" fmla="*/ 34 h 53"/>
              <a:gd name="T6" fmla="*/ 6 w 60"/>
              <a:gd name="T7" fmla="*/ 29 h 53"/>
              <a:gd name="T8" fmla="*/ 3 w 60"/>
              <a:gd name="T9" fmla="*/ 29 h 53"/>
              <a:gd name="T10" fmla="*/ 2 w 60"/>
              <a:gd name="T11" fmla="*/ 37 h 53"/>
              <a:gd name="T12" fmla="*/ 1 w 60"/>
              <a:gd name="T13" fmla="*/ 42 h 53"/>
              <a:gd name="T14" fmla="*/ 0 w 60"/>
              <a:gd name="T15" fmla="*/ 50 h 53"/>
              <a:gd name="T16" fmla="*/ 3 w 60"/>
              <a:gd name="T17" fmla="*/ 53 h 53"/>
              <a:gd name="T18" fmla="*/ 11 w 60"/>
              <a:gd name="T19" fmla="*/ 53 h 53"/>
              <a:gd name="T20" fmla="*/ 16 w 60"/>
              <a:gd name="T21" fmla="*/ 53 h 53"/>
              <a:gd name="T22" fmla="*/ 25 w 60"/>
              <a:gd name="T23" fmla="*/ 53 h 53"/>
              <a:gd name="T24" fmla="*/ 24 w 60"/>
              <a:gd name="T25" fmla="*/ 50 h 53"/>
              <a:gd name="T26" fmla="*/ 20 w 60"/>
              <a:gd name="T27" fmla="*/ 45 h 53"/>
              <a:gd name="T28" fmla="*/ 50 w 60"/>
              <a:gd name="T29" fmla="*/ 20 h 53"/>
              <a:gd name="T30" fmla="*/ 54 w 60"/>
              <a:gd name="T31" fmla="*/ 24 h 53"/>
              <a:gd name="T32" fmla="*/ 57 w 60"/>
              <a:gd name="T33" fmla="*/ 25 h 53"/>
              <a:gd name="T34" fmla="*/ 58 w 60"/>
              <a:gd name="T35" fmla="*/ 17 h 53"/>
              <a:gd name="T36" fmla="*/ 58 w 60"/>
              <a:gd name="T37" fmla="*/ 11 h 53"/>
              <a:gd name="T38" fmla="*/ 59 w 60"/>
              <a:gd name="T39" fmla="*/ 3 h 53"/>
              <a:gd name="T40" fmla="*/ 57 w 60"/>
              <a:gd name="T41" fmla="*/ 0 h 53"/>
              <a:gd name="T42" fmla="*/ 49 w 60"/>
              <a:gd name="T43" fmla="*/ 0 h 53"/>
              <a:gd name="T44" fmla="*/ 43 w 60"/>
              <a:gd name="T45" fmla="*/ 0 h 53"/>
              <a:gd name="T46" fmla="*/ 35 w 60"/>
              <a:gd name="T47" fmla="*/ 0 h 53"/>
              <a:gd name="T48" fmla="*/ 35 w 60"/>
              <a:gd name="T4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2">
                <a:moveTo>
                  <a:pt x="35" y="3"/>
                </a:moveTo>
                <a:cubicBezTo>
                  <a:pt x="40" y="8"/>
                  <a:pt x="40" y="8"/>
                  <a:pt x="40" y="8"/>
                </a:cubicBezTo>
                <a:cubicBezTo>
                  <a:pt x="10" y="34"/>
                  <a:pt x="10" y="34"/>
                  <a:pt x="10" y="34"/>
                </a:cubicBezTo>
                <a:cubicBezTo>
                  <a:pt x="6" y="29"/>
                  <a:pt x="6" y="29"/>
                  <a:pt x="6" y="29"/>
                </a:cubicBezTo>
                <a:cubicBezTo>
                  <a:pt x="4" y="27"/>
                  <a:pt x="3" y="27"/>
                  <a:pt x="3" y="29"/>
                </a:cubicBezTo>
                <a:cubicBezTo>
                  <a:pt x="2" y="37"/>
                  <a:pt x="2" y="37"/>
                  <a:pt x="2" y="37"/>
                </a:cubicBezTo>
                <a:cubicBezTo>
                  <a:pt x="2" y="38"/>
                  <a:pt x="1" y="41"/>
                  <a:pt x="1" y="42"/>
                </a:cubicBezTo>
                <a:cubicBezTo>
                  <a:pt x="0" y="50"/>
                  <a:pt x="0" y="50"/>
                  <a:pt x="0" y="50"/>
                </a:cubicBezTo>
                <a:cubicBezTo>
                  <a:pt x="0" y="52"/>
                  <a:pt x="1" y="53"/>
                  <a:pt x="3" y="53"/>
                </a:cubicBezTo>
                <a:cubicBezTo>
                  <a:pt x="11" y="53"/>
                  <a:pt x="11" y="53"/>
                  <a:pt x="11" y="53"/>
                </a:cubicBezTo>
                <a:cubicBezTo>
                  <a:pt x="12" y="53"/>
                  <a:pt x="15" y="53"/>
                  <a:pt x="16" y="53"/>
                </a:cubicBezTo>
                <a:cubicBezTo>
                  <a:pt x="25" y="53"/>
                  <a:pt x="25" y="53"/>
                  <a:pt x="25" y="53"/>
                </a:cubicBezTo>
                <a:cubicBezTo>
                  <a:pt x="26" y="53"/>
                  <a:pt x="26" y="52"/>
                  <a:pt x="24" y="50"/>
                </a:cubicBezTo>
                <a:cubicBezTo>
                  <a:pt x="20" y="45"/>
                  <a:pt x="20" y="45"/>
                  <a:pt x="20" y="45"/>
                </a:cubicBezTo>
                <a:cubicBezTo>
                  <a:pt x="50" y="20"/>
                  <a:pt x="50" y="20"/>
                  <a:pt x="50" y="20"/>
                </a:cubicBezTo>
                <a:cubicBezTo>
                  <a:pt x="54" y="24"/>
                  <a:pt x="54" y="24"/>
                  <a:pt x="54" y="24"/>
                </a:cubicBezTo>
                <a:cubicBezTo>
                  <a:pt x="55" y="26"/>
                  <a:pt x="57" y="26"/>
                  <a:pt x="57" y="25"/>
                </a:cubicBezTo>
                <a:cubicBezTo>
                  <a:pt x="58" y="17"/>
                  <a:pt x="58" y="17"/>
                  <a:pt x="58" y="17"/>
                </a:cubicBezTo>
                <a:cubicBezTo>
                  <a:pt x="58" y="15"/>
                  <a:pt x="58" y="13"/>
                  <a:pt x="58" y="11"/>
                </a:cubicBezTo>
                <a:cubicBezTo>
                  <a:pt x="59" y="3"/>
                  <a:pt x="59" y="3"/>
                  <a:pt x="59" y="3"/>
                </a:cubicBezTo>
                <a:cubicBezTo>
                  <a:pt x="60" y="2"/>
                  <a:pt x="58" y="1"/>
                  <a:pt x="57" y="0"/>
                </a:cubicBezTo>
                <a:cubicBezTo>
                  <a:pt x="49" y="0"/>
                  <a:pt x="49" y="0"/>
                  <a:pt x="49" y="0"/>
                </a:cubicBezTo>
                <a:cubicBezTo>
                  <a:pt x="47" y="0"/>
                  <a:pt x="45" y="0"/>
                  <a:pt x="43" y="0"/>
                </a:cubicBezTo>
                <a:cubicBezTo>
                  <a:pt x="35" y="0"/>
                  <a:pt x="35" y="0"/>
                  <a:pt x="35" y="0"/>
                </a:cubicBezTo>
                <a:cubicBezTo>
                  <a:pt x="34" y="0"/>
                  <a:pt x="34" y="2"/>
                  <a:pt x="35" y="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355">
              <a:solidFill>
                <a:schemeClr val="bg1"/>
              </a:solidFill>
            </a:endParaRPr>
          </a:p>
        </p:txBody>
      </p:sp>
      <p:grpSp>
        <p:nvGrpSpPr>
          <p:cNvPr id="166" name="组合 165"/>
          <p:cNvGrpSpPr/>
          <p:nvPr/>
        </p:nvGrpSpPr>
        <p:grpSpPr>
          <a:xfrm>
            <a:off x="3780918" y="445180"/>
            <a:ext cx="3108768" cy="545084"/>
            <a:chOff x="3268303" y="296394"/>
            <a:chExt cx="4145024" cy="726778"/>
          </a:xfrm>
        </p:grpSpPr>
        <p:sp>
          <p:nvSpPr>
            <p:cNvPr id="167" name="Freeform 60"/>
            <p:cNvSpPr>
              <a:spLocks noEditPoints="1"/>
            </p:cNvSpPr>
            <p:nvPr/>
          </p:nvSpPr>
          <p:spPr bwMode="auto">
            <a:xfrm>
              <a:off x="3268303" y="296394"/>
              <a:ext cx="761744" cy="726778"/>
            </a:xfrm>
            <a:custGeom>
              <a:avLst/>
              <a:gdLst>
                <a:gd name="T0" fmla="*/ 181761 w 101"/>
                <a:gd name="T1" fmla="*/ 55263 h 106"/>
                <a:gd name="T2" fmla="*/ 132470 w 101"/>
                <a:gd name="T3" fmla="*/ 70614 h 106"/>
                <a:gd name="T4" fmla="*/ 132470 w 101"/>
                <a:gd name="T5" fmla="*/ 79824 h 106"/>
                <a:gd name="T6" fmla="*/ 138631 w 101"/>
                <a:gd name="T7" fmla="*/ 82895 h 106"/>
                <a:gd name="T8" fmla="*/ 141712 w 101"/>
                <a:gd name="T9" fmla="*/ 79824 h 106"/>
                <a:gd name="T10" fmla="*/ 181761 w 101"/>
                <a:gd name="T11" fmla="*/ 64474 h 106"/>
                <a:gd name="T12" fmla="*/ 209487 w 101"/>
                <a:gd name="T13" fmla="*/ 73684 h 106"/>
                <a:gd name="T14" fmla="*/ 212568 w 101"/>
                <a:gd name="T15" fmla="*/ 73684 h 106"/>
                <a:gd name="T16" fmla="*/ 218729 w 101"/>
                <a:gd name="T17" fmla="*/ 70614 h 106"/>
                <a:gd name="T18" fmla="*/ 215649 w 101"/>
                <a:gd name="T19" fmla="*/ 64474 h 106"/>
                <a:gd name="T20" fmla="*/ 181761 w 101"/>
                <a:gd name="T21" fmla="*/ 55263 h 106"/>
                <a:gd name="T22" fmla="*/ 33888 w 101"/>
                <a:gd name="T23" fmla="*/ 303947 h 106"/>
                <a:gd name="T24" fmla="*/ 27726 w 101"/>
                <a:gd name="T25" fmla="*/ 300877 h 106"/>
                <a:gd name="T26" fmla="*/ 24646 w 101"/>
                <a:gd name="T27" fmla="*/ 291666 h 106"/>
                <a:gd name="T28" fmla="*/ 27726 w 101"/>
                <a:gd name="T29" fmla="*/ 282456 h 106"/>
                <a:gd name="T30" fmla="*/ 70856 w 101"/>
                <a:gd name="T31" fmla="*/ 239473 h 106"/>
                <a:gd name="T32" fmla="*/ 73937 w 101"/>
                <a:gd name="T33" fmla="*/ 239473 h 106"/>
                <a:gd name="T34" fmla="*/ 77017 w 101"/>
                <a:gd name="T35" fmla="*/ 239473 h 106"/>
                <a:gd name="T36" fmla="*/ 77017 w 101"/>
                <a:gd name="T37" fmla="*/ 248684 h 106"/>
                <a:gd name="T38" fmla="*/ 36968 w 101"/>
                <a:gd name="T39" fmla="*/ 288596 h 106"/>
                <a:gd name="T40" fmla="*/ 36968 w 101"/>
                <a:gd name="T41" fmla="*/ 291666 h 106"/>
                <a:gd name="T42" fmla="*/ 36968 w 101"/>
                <a:gd name="T43" fmla="*/ 294736 h 106"/>
                <a:gd name="T44" fmla="*/ 36968 w 101"/>
                <a:gd name="T45" fmla="*/ 300877 h 106"/>
                <a:gd name="T46" fmla="*/ 33888 w 101"/>
                <a:gd name="T47" fmla="*/ 303947 h 106"/>
                <a:gd name="T48" fmla="*/ 181761 w 101"/>
                <a:gd name="T49" fmla="*/ 221052 h 106"/>
                <a:gd name="T50" fmla="*/ 117066 w 101"/>
                <a:gd name="T51" fmla="*/ 193421 h 106"/>
                <a:gd name="T52" fmla="*/ 89340 w 101"/>
                <a:gd name="T53" fmla="*/ 128947 h 106"/>
                <a:gd name="T54" fmla="*/ 117066 w 101"/>
                <a:gd name="T55" fmla="*/ 61403 h 106"/>
                <a:gd name="T56" fmla="*/ 181761 w 101"/>
                <a:gd name="T57" fmla="*/ 36842 h 106"/>
                <a:gd name="T58" fmla="*/ 246455 w 101"/>
                <a:gd name="T59" fmla="*/ 61403 h 106"/>
                <a:gd name="T60" fmla="*/ 274182 w 101"/>
                <a:gd name="T61" fmla="*/ 128947 h 106"/>
                <a:gd name="T62" fmla="*/ 246455 w 101"/>
                <a:gd name="T63" fmla="*/ 193421 h 106"/>
                <a:gd name="T64" fmla="*/ 181761 w 101"/>
                <a:gd name="T65" fmla="*/ 221052 h 106"/>
                <a:gd name="T66" fmla="*/ 181761 w 101"/>
                <a:gd name="T67" fmla="*/ 0 h 106"/>
                <a:gd name="T68" fmla="*/ 52372 w 101"/>
                <a:gd name="T69" fmla="*/ 128947 h 106"/>
                <a:gd name="T70" fmla="*/ 77017 w 101"/>
                <a:gd name="T71" fmla="*/ 202631 h 106"/>
                <a:gd name="T72" fmla="*/ 15403 w 101"/>
                <a:gd name="T73" fmla="*/ 267105 h 106"/>
                <a:gd name="T74" fmla="*/ 15403 w 101"/>
                <a:gd name="T75" fmla="*/ 316227 h 106"/>
                <a:gd name="T76" fmla="*/ 40049 w 101"/>
                <a:gd name="T77" fmla="*/ 325438 h 106"/>
                <a:gd name="T78" fmla="*/ 64695 w 101"/>
                <a:gd name="T79" fmla="*/ 316227 h 106"/>
                <a:gd name="T80" fmla="*/ 126308 w 101"/>
                <a:gd name="T81" fmla="*/ 254824 h 106"/>
                <a:gd name="T82" fmla="*/ 132470 w 101"/>
                <a:gd name="T83" fmla="*/ 245614 h 106"/>
                <a:gd name="T84" fmla="*/ 181761 w 101"/>
                <a:gd name="T85" fmla="*/ 254824 h 106"/>
                <a:gd name="T86" fmla="*/ 311150 w 101"/>
                <a:gd name="T87" fmla="*/ 128947 h 106"/>
                <a:gd name="T88" fmla="*/ 181761 w 101"/>
                <a:gd name="T89" fmla="*/ 0 h 1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 h="105">
                  <a:moveTo>
                    <a:pt x="59" y="18"/>
                  </a:moveTo>
                  <a:cubicBezTo>
                    <a:pt x="53" y="18"/>
                    <a:pt x="48" y="20"/>
                    <a:pt x="43" y="23"/>
                  </a:cubicBezTo>
                  <a:cubicBezTo>
                    <a:pt x="43" y="24"/>
                    <a:pt x="43" y="25"/>
                    <a:pt x="43" y="26"/>
                  </a:cubicBezTo>
                  <a:cubicBezTo>
                    <a:pt x="44" y="26"/>
                    <a:pt x="44" y="27"/>
                    <a:pt x="45" y="27"/>
                  </a:cubicBezTo>
                  <a:cubicBezTo>
                    <a:pt x="45" y="27"/>
                    <a:pt x="46" y="27"/>
                    <a:pt x="46" y="26"/>
                  </a:cubicBezTo>
                  <a:cubicBezTo>
                    <a:pt x="49" y="23"/>
                    <a:pt x="54" y="21"/>
                    <a:pt x="59" y="21"/>
                  </a:cubicBezTo>
                  <a:cubicBezTo>
                    <a:pt x="62" y="21"/>
                    <a:pt x="65" y="22"/>
                    <a:pt x="68" y="24"/>
                  </a:cubicBezTo>
                  <a:cubicBezTo>
                    <a:pt x="69" y="24"/>
                    <a:pt x="69" y="24"/>
                    <a:pt x="69" y="24"/>
                  </a:cubicBezTo>
                  <a:cubicBezTo>
                    <a:pt x="70" y="24"/>
                    <a:pt x="70" y="24"/>
                    <a:pt x="71" y="23"/>
                  </a:cubicBezTo>
                  <a:cubicBezTo>
                    <a:pt x="71" y="22"/>
                    <a:pt x="71" y="21"/>
                    <a:pt x="70" y="21"/>
                  </a:cubicBezTo>
                  <a:cubicBezTo>
                    <a:pt x="67" y="19"/>
                    <a:pt x="63" y="18"/>
                    <a:pt x="59" y="18"/>
                  </a:cubicBezTo>
                  <a:moveTo>
                    <a:pt x="11" y="99"/>
                  </a:moveTo>
                  <a:cubicBezTo>
                    <a:pt x="10" y="99"/>
                    <a:pt x="10" y="99"/>
                    <a:pt x="9" y="98"/>
                  </a:cubicBezTo>
                  <a:cubicBezTo>
                    <a:pt x="8" y="97"/>
                    <a:pt x="8" y="96"/>
                    <a:pt x="8" y="95"/>
                  </a:cubicBezTo>
                  <a:cubicBezTo>
                    <a:pt x="8" y="94"/>
                    <a:pt x="8" y="93"/>
                    <a:pt x="9" y="92"/>
                  </a:cubicBezTo>
                  <a:cubicBezTo>
                    <a:pt x="23" y="78"/>
                    <a:pt x="23" y="78"/>
                    <a:pt x="23" y="78"/>
                  </a:cubicBezTo>
                  <a:cubicBezTo>
                    <a:pt x="23" y="78"/>
                    <a:pt x="23" y="78"/>
                    <a:pt x="24" y="78"/>
                  </a:cubicBezTo>
                  <a:cubicBezTo>
                    <a:pt x="24" y="78"/>
                    <a:pt x="25" y="78"/>
                    <a:pt x="25" y="78"/>
                  </a:cubicBezTo>
                  <a:cubicBezTo>
                    <a:pt x="26" y="79"/>
                    <a:pt x="26" y="80"/>
                    <a:pt x="25" y="81"/>
                  </a:cubicBezTo>
                  <a:cubicBezTo>
                    <a:pt x="12" y="94"/>
                    <a:pt x="12" y="94"/>
                    <a:pt x="12" y="94"/>
                  </a:cubicBezTo>
                  <a:cubicBezTo>
                    <a:pt x="12" y="95"/>
                    <a:pt x="12" y="95"/>
                    <a:pt x="12" y="95"/>
                  </a:cubicBezTo>
                  <a:cubicBezTo>
                    <a:pt x="12" y="96"/>
                    <a:pt x="12" y="96"/>
                    <a:pt x="12" y="96"/>
                  </a:cubicBezTo>
                  <a:cubicBezTo>
                    <a:pt x="13" y="96"/>
                    <a:pt x="13" y="98"/>
                    <a:pt x="12" y="98"/>
                  </a:cubicBezTo>
                  <a:cubicBezTo>
                    <a:pt x="12" y="99"/>
                    <a:pt x="11" y="99"/>
                    <a:pt x="11" y="99"/>
                  </a:cubicBezTo>
                  <a:moveTo>
                    <a:pt x="59" y="72"/>
                  </a:moveTo>
                  <a:cubicBezTo>
                    <a:pt x="51" y="72"/>
                    <a:pt x="43" y="69"/>
                    <a:pt x="38" y="63"/>
                  </a:cubicBezTo>
                  <a:cubicBezTo>
                    <a:pt x="32" y="58"/>
                    <a:pt x="29" y="50"/>
                    <a:pt x="29" y="42"/>
                  </a:cubicBezTo>
                  <a:cubicBezTo>
                    <a:pt x="29" y="33"/>
                    <a:pt x="32" y="26"/>
                    <a:pt x="38" y="20"/>
                  </a:cubicBezTo>
                  <a:cubicBezTo>
                    <a:pt x="43" y="15"/>
                    <a:pt x="51" y="12"/>
                    <a:pt x="59" y="12"/>
                  </a:cubicBezTo>
                  <a:cubicBezTo>
                    <a:pt x="67" y="12"/>
                    <a:pt x="75" y="15"/>
                    <a:pt x="80" y="20"/>
                  </a:cubicBezTo>
                  <a:cubicBezTo>
                    <a:pt x="86" y="26"/>
                    <a:pt x="89" y="33"/>
                    <a:pt x="89" y="42"/>
                  </a:cubicBezTo>
                  <a:cubicBezTo>
                    <a:pt x="89" y="50"/>
                    <a:pt x="86" y="58"/>
                    <a:pt x="80" y="63"/>
                  </a:cubicBezTo>
                  <a:cubicBezTo>
                    <a:pt x="75" y="69"/>
                    <a:pt x="67" y="72"/>
                    <a:pt x="59" y="72"/>
                  </a:cubicBezTo>
                  <a:moveTo>
                    <a:pt x="59" y="0"/>
                  </a:moveTo>
                  <a:cubicBezTo>
                    <a:pt x="36" y="0"/>
                    <a:pt x="17" y="19"/>
                    <a:pt x="17" y="42"/>
                  </a:cubicBezTo>
                  <a:cubicBezTo>
                    <a:pt x="17" y="51"/>
                    <a:pt x="20" y="59"/>
                    <a:pt x="25" y="66"/>
                  </a:cubicBezTo>
                  <a:cubicBezTo>
                    <a:pt x="5" y="87"/>
                    <a:pt x="5" y="87"/>
                    <a:pt x="5" y="87"/>
                  </a:cubicBezTo>
                  <a:cubicBezTo>
                    <a:pt x="0" y="91"/>
                    <a:pt x="0" y="99"/>
                    <a:pt x="5" y="103"/>
                  </a:cubicBezTo>
                  <a:cubicBezTo>
                    <a:pt x="7" y="105"/>
                    <a:pt x="10" y="106"/>
                    <a:pt x="13" y="106"/>
                  </a:cubicBezTo>
                  <a:cubicBezTo>
                    <a:pt x="16" y="106"/>
                    <a:pt x="19" y="105"/>
                    <a:pt x="21" y="103"/>
                  </a:cubicBezTo>
                  <a:cubicBezTo>
                    <a:pt x="41" y="83"/>
                    <a:pt x="41" y="83"/>
                    <a:pt x="41" y="83"/>
                  </a:cubicBezTo>
                  <a:cubicBezTo>
                    <a:pt x="43" y="80"/>
                    <a:pt x="43" y="80"/>
                    <a:pt x="43" y="80"/>
                  </a:cubicBezTo>
                  <a:cubicBezTo>
                    <a:pt x="48" y="82"/>
                    <a:pt x="53" y="83"/>
                    <a:pt x="59" y="83"/>
                  </a:cubicBezTo>
                  <a:cubicBezTo>
                    <a:pt x="82" y="83"/>
                    <a:pt x="101" y="65"/>
                    <a:pt x="101" y="42"/>
                  </a:cubicBezTo>
                  <a:cubicBezTo>
                    <a:pt x="101" y="19"/>
                    <a:pt x="82" y="0"/>
                    <a:pt x="59" y="0"/>
                  </a:cubicBezTo>
                </a:path>
              </a:pathLst>
            </a:custGeom>
            <a:solidFill>
              <a:srgbClr val="32AAE6"/>
            </a:solidFill>
            <a:ln>
              <a:noFill/>
            </a:ln>
          </p:spPr>
          <p:txBody>
            <a:bodyPr lIns="51435" tIns="25718" rIns="51435" bIns="25718"/>
            <a:lstStyle/>
            <a:p>
              <a:pPr eaLnBrk="0" fontAlgn="base" hangingPunct="0">
                <a:spcBef>
                  <a:spcPct val="0"/>
                </a:spcBef>
                <a:spcAft>
                  <a:spcPct val="0"/>
                </a:spcAft>
                <a:defRPr/>
              </a:pPr>
              <a:endParaRPr lang="zh-CN" altLang="en-US" sz="2100" kern="0">
                <a:solidFill>
                  <a:srgbClr val="00B0F0"/>
                </a:solidFill>
                <a:latin typeface="微软雅黑" panose="020B0503020204020204" charset="-122"/>
                <a:ea typeface="微软雅黑" panose="020B0503020204020204" charset="-122"/>
              </a:endParaRPr>
            </a:p>
          </p:txBody>
        </p:sp>
        <p:sp>
          <p:nvSpPr>
            <p:cNvPr id="168" name="TextBox 26"/>
            <p:cNvSpPr txBox="1"/>
            <p:nvPr/>
          </p:nvSpPr>
          <p:spPr>
            <a:xfrm>
              <a:off x="4030047" y="409715"/>
              <a:ext cx="3383280" cy="521546"/>
            </a:xfrm>
            <a:prstGeom prst="rect">
              <a:avLst/>
            </a:prstGeom>
            <a:noFill/>
          </p:spPr>
          <p:txBody>
            <a:bodyPr wrap="none" lIns="68580" tIns="34290" rIns="68580" bIns="34290" rtlCol="0">
              <a:spAutoFit/>
            </a:bodyPr>
            <a:lstStyle/>
            <a:p>
              <a:r>
                <a:rPr lang="zh-CN" altLang="en-US" sz="2100">
                  <a:solidFill>
                    <a:schemeClr val="tx1">
                      <a:lumMod val="75000"/>
                      <a:lumOff val="25000"/>
                    </a:schemeClr>
                  </a:solidFill>
                  <a:latin typeface="微软雅黑" panose="020B0503020204020204" charset="-122"/>
                  <a:ea typeface="微软雅黑" panose="020B0503020204020204" charset="-122"/>
                  <a:cs typeface="Open Sans" pitchFamily="34" charset="0"/>
                </a:rPr>
                <a:t>更多内容可点击编辑</a:t>
              </a:r>
              <a:endParaRPr lang="zh-CN" altLang="en-US" sz="2100">
                <a:solidFill>
                  <a:schemeClr val="tx1">
                    <a:lumMod val="75000"/>
                    <a:lumOff val="25000"/>
                  </a:schemeClr>
                </a:solidFill>
                <a:latin typeface="微软雅黑" panose="020B0503020204020204" charset="-122"/>
                <a:ea typeface="微软雅黑" panose="020B0503020204020204" charset="-122"/>
                <a:cs typeface="Open Sans" pitchFamily="34" charset="0"/>
              </a:endParaRPr>
            </a:p>
          </p:txBody>
        </p:sp>
      </p:gr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45210" y="1387475"/>
            <a:ext cx="10102215" cy="4924425"/>
            <a:chOff x="1753" y="1583"/>
            <a:chExt cx="15909" cy="7755"/>
          </a:xfrm>
          <a:solidFill>
            <a:schemeClr val="bg1">
              <a:lumMod val="50000"/>
            </a:schemeClr>
          </a:solidFill>
        </p:grpSpPr>
        <p:sp>
          <p:nvSpPr>
            <p:cNvPr id="33" name="Freeform 5"/>
            <p:cNvSpPr>
              <a:spLocks noEditPoints="1"/>
            </p:cNvSpPr>
            <p:nvPr/>
          </p:nvSpPr>
          <p:spPr bwMode="auto">
            <a:xfrm>
              <a:off x="1753" y="6468"/>
              <a:ext cx="1140" cy="1105"/>
            </a:xfrm>
            <a:custGeom>
              <a:avLst/>
              <a:gdLst>
                <a:gd name="T0" fmla="*/ 62 w 88"/>
                <a:gd name="T1" fmla="*/ 18 h 85"/>
                <a:gd name="T2" fmla="*/ 48 w 88"/>
                <a:gd name="T3" fmla="*/ 6 h 85"/>
                <a:gd name="T4" fmla="*/ 44 w 88"/>
                <a:gd name="T5" fmla="*/ 21 h 85"/>
                <a:gd name="T6" fmla="*/ 36 w 88"/>
                <a:gd name="T7" fmla="*/ 0 h 85"/>
                <a:gd name="T8" fmla="*/ 29 w 88"/>
                <a:gd name="T9" fmla="*/ 21 h 85"/>
                <a:gd name="T10" fmla="*/ 0 w 88"/>
                <a:gd name="T11" fmla="*/ 83 h 85"/>
                <a:gd name="T12" fmla="*/ 88 w 88"/>
                <a:gd name="T13" fmla="*/ 83 h 85"/>
                <a:gd name="T14" fmla="*/ 50 w 88"/>
                <a:gd name="T15" fmla="*/ 6 h 85"/>
                <a:gd name="T16" fmla="*/ 58 w 88"/>
                <a:gd name="T17" fmla="*/ 6 h 85"/>
                <a:gd name="T18" fmla="*/ 49 w 88"/>
                <a:gd name="T19" fmla="*/ 21 h 85"/>
                <a:gd name="T20" fmla="*/ 32 w 88"/>
                <a:gd name="T21" fmla="*/ 6 h 85"/>
                <a:gd name="T22" fmla="*/ 40 w 88"/>
                <a:gd name="T23" fmla="*/ 6 h 85"/>
                <a:gd name="T24" fmla="*/ 31 w 88"/>
                <a:gd name="T25" fmla="*/ 21 h 85"/>
                <a:gd name="T26" fmla="*/ 81 w 88"/>
                <a:gd name="T27" fmla="*/ 79 h 85"/>
                <a:gd name="T28" fmla="*/ 7 w 88"/>
                <a:gd name="T29" fmla="*/ 79 h 85"/>
                <a:gd name="T30" fmla="*/ 30 w 88"/>
                <a:gd name="T31" fmla="*/ 30 h 85"/>
                <a:gd name="T32" fmla="*/ 40 w 88"/>
                <a:gd name="T33" fmla="*/ 30 h 85"/>
                <a:gd name="T34" fmla="*/ 48 w 88"/>
                <a:gd name="T35" fmla="*/ 30 h 85"/>
                <a:gd name="T36" fmla="*/ 58 w 88"/>
                <a:gd name="T37" fmla="*/ 30 h 85"/>
                <a:gd name="T38" fmla="*/ 80 w 88"/>
                <a:gd name="T39" fmla="*/ 30 h 85"/>
                <a:gd name="T40" fmla="*/ 28 w 88"/>
                <a:gd name="T41" fmla="*/ 57 h 85"/>
                <a:gd name="T42" fmla="*/ 24 w 88"/>
                <a:gd name="T43" fmla="*/ 55 h 85"/>
                <a:gd name="T44" fmla="*/ 26 w 88"/>
                <a:gd name="T45" fmla="*/ 53 h 85"/>
                <a:gd name="T46" fmla="*/ 30 w 88"/>
                <a:gd name="T47" fmla="*/ 54 h 85"/>
                <a:gd name="T48" fmla="*/ 31 w 88"/>
                <a:gd name="T49" fmla="*/ 51 h 85"/>
                <a:gd name="T50" fmla="*/ 23 w 88"/>
                <a:gd name="T51" fmla="*/ 51 h 85"/>
                <a:gd name="T52" fmla="*/ 19 w 88"/>
                <a:gd name="T53" fmla="*/ 55 h 85"/>
                <a:gd name="T54" fmla="*/ 24 w 88"/>
                <a:gd name="T55" fmla="*/ 60 h 85"/>
                <a:gd name="T56" fmla="*/ 27 w 88"/>
                <a:gd name="T57" fmla="*/ 62 h 85"/>
                <a:gd name="T58" fmla="*/ 22 w 88"/>
                <a:gd name="T59" fmla="*/ 63 h 85"/>
                <a:gd name="T60" fmla="*/ 19 w 88"/>
                <a:gd name="T61" fmla="*/ 61 h 85"/>
                <a:gd name="T62" fmla="*/ 21 w 88"/>
                <a:gd name="T63" fmla="*/ 66 h 85"/>
                <a:gd name="T64" fmla="*/ 30 w 88"/>
                <a:gd name="T65" fmla="*/ 65 h 85"/>
                <a:gd name="T66" fmla="*/ 31 w 88"/>
                <a:gd name="T67" fmla="*/ 58 h 85"/>
                <a:gd name="T68" fmla="*/ 39 w 88"/>
                <a:gd name="T69" fmla="*/ 50 h 85"/>
                <a:gd name="T70" fmla="*/ 34 w 88"/>
                <a:gd name="T71" fmla="*/ 54 h 85"/>
                <a:gd name="T72" fmla="*/ 38 w 88"/>
                <a:gd name="T73" fmla="*/ 53 h 85"/>
                <a:gd name="T74" fmla="*/ 42 w 88"/>
                <a:gd name="T75" fmla="*/ 56 h 85"/>
                <a:gd name="T76" fmla="*/ 33 w 88"/>
                <a:gd name="T77" fmla="*/ 59 h 85"/>
                <a:gd name="T78" fmla="*/ 37 w 88"/>
                <a:gd name="T79" fmla="*/ 66 h 85"/>
                <a:gd name="T80" fmla="*/ 41 w 88"/>
                <a:gd name="T81" fmla="*/ 65 h 85"/>
                <a:gd name="T82" fmla="*/ 47 w 88"/>
                <a:gd name="T83" fmla="*/ 66 h 85"/>
                <a:gd name="T84" fmla="*/ 42 w 88"/>
                <a:gd name="T85" fmla="*/ 62 h 85"/>
                <a:gd name="T86" fmla="*/ 38 w 88"/>
                <a:gd name="T87" fmla="*/ 62 h 85"/>
                <a:gd name="T88" fmla="*/ 39 w 88"/>
                <a:gd name="T89" fmla="*/ 59 h 85"/>
                <a:gd name="T90" fmla="*/ 42 w 88"/>
                <a:gd name="T91" fmla="*/ 62 h 85"/>
                <a:gd name="T92" fmla="*/ 55 w 88"/>
                <a:gd name="T93" fmla="*/ 45 h 85"/>
                <a:gd name="T94" fmla="*/ 65 w 88"/>
                <a:gd name="T95" fmla="*/ 50 h 85"/>
                <a:gd name="T96" fmla="*/ 60 w 88"/>
                <a:gd name="T97" fmla="*/ 64 h 85"/>
                <a:gd name="T98" fmla="*/ 70 w 88"/>
                <a:gd name="T99" fmla="*/ 66 h 85"/>
                <a:gd name="T100" fmla="*/ 72 w 88"/>
                <a:gd name="T101" fmla="*/ 61 h 85"/>
                <a:gd name="T102" fmla="*/ 70 w 88"/>
                <a:gd name="T103" fmla="*/ 62 h 85"/>
                <a:gd name="T104" fmla="*/ 65 w 88"/>
                <a:gd name="T105" fmla="*/ 62 h 85"/>
                <a:gd name="T106" fmla="*/ 62 w 88"/>
                <a:gd name="T107" fmla="*/ 59 h 85"/>
                <a:gd name="T108" fmla="*/ 71 w 88"/>
                <a:gd name="T109" fmla="*/ 52 h 85"/>
                <a:gd name="T110" fmla="*/ 63 w 88"/>
                <a:gd name="T111" fmla="*/ 54 h 85"/>
                <a:gd name="T112" fmla="*/ 68 w 88"/>
                <a:gd name="T113"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 h="85">
                  <a:moveTo>
                    <a:pt x="85" y="21"/>
                  </a:moveTo>
                  <a:cubicBezTo>
                    <a:pt x="62" y="21"/>
                    <a:pt x="62" y="21"/>
                    <a:pt x="62" y="21"/>
                  </a:cubicBezTo>
                  <a:cubicBezTo>
                    <a:pt x="62" y="20"/>
                    <a:pt x="62" y="19"/>
                    <a:pt x="62" y="18"/>
                  </a:cubicBezTo>
                  <a:cubicBezTo>
                    <a:pt x="62" y="13"/>
                    <a:pt x="62" y="9"/>
                    <a:pt x="61" y="6"/>
                  </a:cubicBezTo>
                  <a:cubicBezTo>
                    <a:pt x="60" y="2"/>
                    <a:pt x="58" y="0"/>
                    <a:pt x="54" y="0"/>
                  </a:cubicBezTo>
                  <a:cubicBezTo>
                    <a:pt x="51" y="0"/>
                    <a:pt x="49" y="2"/>
                    <a:pt x="48" y="6"/>
                  </a:cubicBezTo>
                  <a:cubicBezTo>
                    <a:pt x="47" y="9"/>
                    <a:pt x="47" y="13"/>
                    <a:pt x="47" y="18"/>
                  </a:cubicBezTo>
                  <a:cubicBezTo>
                    <a:pt x="47" y="19"/>
                    <a:pt x="47" y="20"/>
                    <a:pt x="47" y="21"/>
                  </a:cubicBezTo>
                  <a:cubicBezTo>
                    <a:pt x="44" y="21"/>
                    <a:pt x="44" y="21"/>
                    <a:pt x="44" y="21"/>
                  </a:cubicBezTo>
                  <a:cubicBezTo>
                    <a:pt x="44" y="20"/>
                    <a:pt x="44" y="19"/>
                    <a:pt x="44" y="18"/>
                  </a:cubicBezTo>
                  <a:cubicBezTo>
                    <a:pt x="44" y="13"/>
                    <a:pt x="43" y="9"/>
                    <a:pt x="42" y="6"/>
                  </a:cubicBezTo>
                  <a:cubicBezTo>
                    <a:pt x="41" y="2"/>
                    <a:pt x="39" y="0"/>
                    <a:pt x="36" y="0"/>
                  </a:cubicBezTo>
                  <a:cubicBezTo>
                    <a:pt x="33" y="0"/>
                    <a:pt x="31" y="2"/>
                    <a:pt x="30" y="6"/>
                  </a:cubicBezTo>
                  <a:cubicBezTo>
                    <a:pt x="29" y="9"/>
                    <a:pt x="28" y="13"/>
                    <a:pt x="28" y="18"/>
                  </a:cubicBezTo>
                  <a:cubicBezTo>
                    <a:pt x="28" y="19"/>
                    <a:pt x="28" y="20"/>
                    <a:pt x="29" y="21"/>
                  </a:cubicBezTo>
                  <a:cubicBezTo>
                    <a:pt x="2" y="21"/>
                    <a:pt x="2" y="21"/>
                    <a:pt x="2" y="21"/>
                  </a:cubicBezTo>
                  <a:cubicBezTo>
                    <a:pt x="1" y="21"/>
                    <a:pt x="0" y="22"/>
                    <a:pt x="0" y="23"/>
                  </a:cubicBezTo>
                  <a:cubicBezTo>
                    <a:pt x="0" y="83"/>
                    <a:pt x="0" y="83"/>
                    <a:pt x="0" y="83"/>
                  </a:cubicBezTo>
                  <a:cubicBezTo>
                    <a:pt x="0" y="84"/>
                    <a:pt x="1" y="85"/>
                    <a:pt x="2" y="85"/>
                  </a:cubicBezTo>
                  <a:cubicBezTo>
                    <a:pt x="85" y="85"/>
                    <a:pt x="85" y="85"/>
                    <a:pt x="85" y="85"/>
                  </a:cubicBezTo>
                  <a:cubicBezTo>
                    <a:pt x="87" y="85"/>
                    <a:pt x="88" y="84"/>
                    <a:pt x="88" y="83"/>
                  </a:cubicBezTo>
                  <a:cubicBezTo>
                    <a:pt x="88" y="23"/>
                    <a:pt x="88" y="23"/>
                    <a:pt x="88" y="23"/>
                  </a:cubicBezTo>
                  <a:cubicBezTo>
                    <a:pt x="88" y="22"/>
                    <a:pt x="87" y="21"/>
                    <a:pt x="85" y="21"/>
                  </a:cubicBezTo>
                  <a:close/>
                  <a:moveTo>
                    <a:pt x="50" y="6"/>
                  </a:moveTo>
                  <a:cubicBezTo>
                    <a:pt x="51" y="3"/>
                    <a:pt x="53" y="2"/>
                    <a:pt x="54" y="2"/>
                  </a:cubicBezTo>
                  <a:cubicBezTo>
                    <a:pt x="54" y="2"/>
                    <a:pt x="54" y="2"/>
                    <a:pt x="54" y="2"/>
                  </a:cubicBezTo>
                  <a:cubicBezTo>
                    <a:pt x="56" y="2"/>
                    <a:pt x="57" y="3"/>
                    <a:pt x="58" y="6"/>
                  </a:cubicBezTo>
                  <a:cubicBezTo>
                    <a:pt x="59" y="9"/>
                    <a:pt x="60" y="13"/>
                    <a:pt x="60" y="18"/>
                  </a:cubicBezTo>
                  <a:cubicBezTo>
                    <a:pt x="60" y="19"/>
                    <a:pt x="60" y="20"/>
                    <a:pt x="60" y="21"/>
                  </a:cubicBezTo>
                  <a:cubicBezTo>
                    <a:pt x="49" y="21"/>
                    <a:pt x="49" y="21"/>
                    <a:pt x="49" y="21"/>
                  </a:cubicBezTo>
                  <a:cubicBezTo>
                    <a:pt x="49" y="20"/>
                    <a:pt x="49" y="19"/>
                    <a:pt x="49" y="18"/>
                  </a:cubicBezTo>
                  <a:cubicBezTo>
                    <a:pt x="49" y="13"/>
                    <a:pt x="49" y="9"/>
                    <a:pt x="50" y="6"/>
                  </a:cubicBezTo>
                  <a:close/>
                  <a:moveTo>
                    <a:pt x="32" y="6"/>
                  </a:moveTo>
                  <a:cubicBezTo>
                    <a:pt x="33" y="3"/>
                    <a:pt x="34" y="2"/>
                    <a:pt x="36" y="2"/>
                  </a:cubicBezTo>
                  <a:cubicBezTo>
                    <a:pt x="36" y="2"/>
                    <a:pt x="36" y="2"/>
                    <a:pt x="36" y="2"/>
                  </a:cubicBezTo>
                  <a:cubicBezTo>
                    <a:pt x="38" y="2"/>
                    <a:pt x="39" y="3"/>
                    <a:pt x="40" y="6"/>
                  </a:cubicBezTo>
                  <a:cubicBezTo>
                    <a:pt x="41" y="9"/>
                    <a:pt x="41" y="13"/>
                    <a:pt x="41" y="18"/>
                  </a:cubicBezTo>
                  <a:cubicBezTo>
                    <a:pt x="41" y="19"/>
                    <a:pt x="41" y="20"/>
                    <a:pt x="41" y="21"/>
                  </a:cubicBezTo>
                  <a:cubicBezTo>
                    <a:pt x="31" y="21"/>
                    <a:pt x="31" y="21"/>
                    <a:pt x="31" y="21"/>
                  </a:cubicBezTo>
                  <a:cubicBezTo>
                    <a:pt x="31" y="20"/>
                    <a:pt x="31" y="19"/>
                    <a:pt x="31" y="18"/>
                  </a:cubicBezTo>
                  <a:cubicBezTo>
                    <a:pt x="31" y="13"/>
                    <a:pt x="31" y="9"/>
                    <a:pt x="32" y="6"/>
                  </a:cubicBezTo>
                  <a:close/>
                  <a:moveTo>
                    <a:pt x="81" y="79"/>
                  </a:moveTo>
                  <a:cubicBezTo>
                    <a:pt x="81" y="79"/>
                    <a:pt x="80" y="79"/>
                    <a:pt x="80" y="79"/>
                  </a:cubicBezTo>
                  <a:cubicBezTo>
                    <a:pt x="8" y="79"/>
                    <a:pt x="8" y="79"/>
                    <a:pt x="8" y="79"/>
                  </a:cubicBezTo>
                  <a:cubicBezTo>
                    <a:pt x="7" y="79"/>
                    <a:pt x="7" y="79"/>
                    <a:pt x="7" y="79"/>
                  </a:cubicBezTo>
                  <a:cubicBezTo>
                    <a:pt x="7" y="31"/>
                    <a:pt x="7" y="31"/>
                    <a:pt x="7" y="31"/>
                  </a:cubicBezTo>
                  <a:cubicBezTo>
                    <a:pt x="7" y="31"/>
                    <a:pt x="7" y="30"/>
                    <a:pt x="8" y="30"/>
                  </a:cubicBezTo>
                  <a:cubicBezTo>
                    <a:pt x="30" y="30"/>
                    <a:pt x="30" y="30"/>
                    <a:pt x="30" y="30"/>
                  </a:cubicBezTo>
                  <a:cubicBezTo>
                    <a:pt x="31" y="30"/>
                    <a:pt x="31" y="30"/>
                    <a:pt x="31" y="30"/>
                  </a:cubicBezTo>
                  <a:cubicBezTo>
                    <a:pt x="32" y="30"/>
                    <a:pt x="32" y="30"/>
                    <a:pt x="32" y="30"/>
                  </a:cubicBezTo>
                  <a:cubicBezTo>
                    <a:pt x="40" y="30"/>
                    <a:pt x="40" y="30"/>
                    <a:pt x="40" y="30"/>
                  </a:cubicBezTo>
                  <a:cubicBezTo>
                    <a:pt x="41" y="30"/>
                    <a:pt x="41" y="30"/>
                    <a:pt x="41" y="30"/>
                  </a:cubicBezTo>
                  <a:cubicBezTo>
                    <a:pt x="42" y="30"/>
                    <a:pt x="42" y="30"/>
                    <a:pt x="42" y="30"/>
                  </a:cubicBezTo>
                  <a:cubicBezTo>
                    <a:pt x="48" y="30"/>
                    <a:pt x="48" y="30"/>
                    <a:pt x="48" y="30"/>
                  </a:cubicBezTo>
                  <a:cubicBezTo>
                    <a:pt x="49" y="30"/>
                    <a:pt x="49" y="30"/>
                    <a:pt x="49" y="30"/>
                  </a:cubicBezTo>
                  <a:cubicBezTo>
                    <a:pt x="51" y="30"/>
                    <a:pt x="51" y="30"/>
                    <a:pt x="51" y="30"/>
                  </a:cubicBezTo>
                  <a:cubicBezTo>
                    <a:pt x="58" y="30"/>
                    <a:pt x="58" y="30"/>
                    <a:pt x="58" y="30"/>
                  </a:cubicBezTo>
                  <a:cubicBezTo>
                    <a:pt x="59" y="30"/>
                    <a:pt x="59" y="30"/>
                    <a:pt x="59" y="30"/>
                  </a:cubicBezTo>
                  <a:cubicBezTo>
                    <a:pt x="61" y="30"/>
                    <a:pt x="61" y="30"/>
                    <a:pt x="61" y="30"/>
                  </a:cubicBezTo>
                  <a:cubicBezTo>
                    <a:pt x="80" y="30"/>
                    <a:pt x="80" y="30"/>
                    <a:pt x="80" y="30"/>
                  </a:cubicBezTo>
                  <a:cubicBezTo>
                    <a:pt x="80" y="30"/>
                    <a:pt x="81" y="31"/>
                    <a:pt x="81" y="31"/>
                  </a:cubicBezTo>
                  <a:cubicBezTo>
                    <a:pt x="81" y="79"/>
                    <a:pt x="81" y="79"/>
                    <a:pt x="81" y="79"/>
                  </a:cubicBezTo>
                  <a:close/>
                  <a:moveTo>
                    <a:pt x="28" y="57"/>
                  </a:moveTo>
                  <a:cubicBezTo>
                    <a:pt x="28" y="57"/>
                    <a:pt x="27" y="56"/>
                    <a:pt x="27" y="56"/>
                  </a:cubicBezTo>
                  <a:cubicBezTo>
                    <a:pt x="26" y="56"/>
                    <a:pt x="26" y="56"/>
                    <a:pt x="25" y="56"/>
                  </a:cubicBezTo>
                  <a:cubicBezTo>
                    <a:pt x="24" y="56"/>
                    <a:pt x="24" y="56"/>
                    <a:pt x="24" y="55"/>
                  </a:cubicBezTo>
                  <a:cubicBezTo>
                    <a:pt x="23" y="55"/>
                    <a:pt x="23" y="55"/>
                    <a:pt x="23" y="55"/>
                  </a:cubicBezTo>
                  <a:cubicBezTo>
                    <a:pt x="23" y="54"/>
                    <a:pt x="24" y="54"/>
                    <a:pt x="24" y="54"/>
                  </a:cubicBezTo>
                  <a:cubicBezTo>
                    <a:pt x="25" y="53"/>
                    <a:pt x="25" y="53"/>
                    <a:pt x="26" y="53"/>
                  </a:cubicBezTo>
                  <a:cubicBezTo>
                    <a:pt x="26" y="53"/>
                    <a:pt x="27" y="53"/>
                    <a:pt x="27" y="54"/>
                  </a:cubicBezTo>
                  <a:cubicBezTo>
                    <a:pt x="28" y="54"/>
                    <a:pt x="28" y="54"/>
                    <a:pt x="29" y="54"/>
                  </a:cubicBezTo>
                  <a:cubicBezTo>
                    <a:pt x="30" y="54"/>
                    <a:pt x="30" y="54"/>
                    <a:pt x="30" y="54"/>
                  </a:cubicBezTo>
                  <a:cubicBezTo>
                    <a:pt x="30" y="55"/>
                    <a:pt x="30" y="55"/>
                    <a:pt x="30" y="55"/>
                  </a:cubicBezTo>
                  <a:cubicBezTo>
                    <a:pt x="31" y="55"/>
                    <a:pt x="31" y="55"/>
                    <a:pt x="31" y="55"/>
                  </a:cubicBezTo>
                  <a:cubicBezTo>
                    <a:pt x="31" y="51"/>
                    <a:pt x="31" y="51"/>
                    <a:pt x="31" y="51"/>
                  </a:cubicBezTo>
                  <a:cubicBezTo>
                    <a:pt x="30" y="51"/>
                    <a:pt x="29" y="51"/>
                    <a:pt x="29" y="50"/>
                  </a:cubicBezTo>
                  <a:cubicBezTo>
                    <a:pt x="28" y="50"/>
                    <a:pt x="27" y="50"/>
                    <a:pt x="26" y="50"/>
                  </a:cubicBezTo>
                  <a:cubicBezTo>
                    <a:pt x="25" y="50"/>
                    <a:pt x="24" y="50"/>
                    <a:pt x="23" y="51"/>
                  </a:cubicBezTo>
                  <a:cubicBezTo>
                    <a:pt x="22" y="51"/>
                    <a:pt x="21" y="51"/>
                    <a:pt x="20" y="52"/>
                  </a:cubicBezTo>
                  <a:cubicBezTo>
                    <a:pt x="20" y="52"/>
                    <a:pt x="19" y="53"/>
                    <a:pt x="19" y="53"/>
                  </a:cubicBezTo>
                  <a:cubicBezTo>
                    <a:pt x="19" y="54"/>
                    <a:pt x="19" y="54"/>
                    <a:pt x="19" y="55"/>
                  </a:cubicBezTo>
                  <a:cubicBezTo>
                    <a:pt x="19" y="56"/>
                    <a:pt x="19" y="57"/>
                    <a:pt x="20" y="58"/>
                  </a:cubicBezTo>
                  <a:cubicBezTo>
                    <a:pt x="20" y="59"/>
                    <a:pt x="21" y="59"/>
                    <a:pt x="22" y="60"/>
                  </a:cubicBezTo>
                  <a:cubicBezTo>
                    <a:pt x="23" y="60"/>
                    <a:pt x="23" y="60"/>
                    <a:pt x="24" y="60"/>
                  </a:cubicBezTo>
                  <a:cubicBezTo>
                    <a:pt x="24" y="60"/>
                    <a:pt x="25" y="60"/>
                    <a:pt x="25" y="60"/>
                  </a:cubicBezTo>
                  <a:cubicBezTo>
                    <a:pt x="26" y="60"/>
                    <a:pt x="26" y="61"/>
                    <a:pt x="26" y="61"/>
                  </a:cubicBezTo>
                  <a:cubicBezTo>
                    <a:pt x="27" y="62"/>
                    <a:pt x="27" y="62"/>
                    <a:pt x="27" y="62"/>
                  </a:cubicBezTo>
                  <a:cubicBezTo>
                    <a:pt x="27" y="62"/>
                    <a:pt x="26" y="62"/>
                    <a:pt x="26" y="62"/>
                  </a:cubicBezTo>
                  <a:cubicBezTo>
                    <a:pt x="25" y="63"/>
                    <a:pt x="25" y="63"/>
                    <a:pt x="24" y="63"/>
                  </a:cubicBezTo>
                  <a:cubicBezTo>
                    <a:pt x="24" y="63"/>
                    <a:pt x="23" y="63"/>
                    <a:pt x="22" y="63"/>
                  </a:cubicBezTo>
                  <a:cubicBezTo>
                    <a:pt x="22" y="62"/>
                    <a:pt x="21" y="62"/>
                    <a:pt x="21" y="62"/>
                  </a:cubicBezTo>
                  <a:cubicBezTo>
                    <a:pt x="20" y="62"/>
                    <a:pt x="20" y="62"/>
                    <a:pt x="20" y="61"/>
                  </a:cubicBezTo>
                  <a:cubicBezTo>
                    <a:pt x="19" y="61"/>
                    <a:pt x="19" y="61"/>
                    <a:pt x="19" y="61"/>
                  </a:cubicBezTo>
                  <a:cubicBezTo>
                    <a:pt x="19" y="61"/>
                    <a:pt x="19" y="61"/>
                    <a:pt x="19" y="61"/>
                  </a:cubicBezTo>
                  <a:cubicBezTo>
                    <a:pt x="19" y="65"/>
                    <a:pt x="19" y="65"/>
                    <a:pt x="19" y="65"/>
                  </a:cubicBezTo>
                  <a:cubicBezTo>
                    <a:pt x="19" y="65"/>
                    <a:pt x="20" y="65"/>
                    <a:pt x="21" y="66"/>
                  </a:cubicBezTo>
                  <a:cubicBezTo>
                    <a:pt x="22" y="66"/>
                    <a:pt x="23" y="66"/>
                    <a:pt x="24" y="66"/>
                  </a:cubicBezTo>
                  <a:cubicBezTo>
                    <a:pt x="25" y="66"/>
                    <a:pt x="26" y="66"/>
                    <a:pt x="27" y="66"/>
                  </a:cubicBezTo>
                  <a:cubicBezTo>
                    <a:pt x="28" y="65"/>
                    <a:pt x="29" y="65"/>
                    <a:pt x="30" y="65"/>
                  </a:cubicBezTo>
                  <a:cubicBezTo>
                    <a:pt x="30" y="64"/>
                    <a:pt x="31" y="64"/>
                    <a:pt x="31" y="63"/>
                  </a:cubicBezTo>
                  <a:cubicBezTo>
                    <a:pt x="31" y="62"/>
                    <a:pt x="31" y="62"/>
                    <a:pt x="31" y="61"/>
                  </a:cubicBezTo>
                  <a:cubicBezTo>
                    <a:pt x="31" y="60"/>
                    <a:pt x="31" y="59"/>
                    <a:pt x="31" y="58"/>
                  </a:cubicBezTo>
                  <a:cubicBezTo>
                    <a:pt x="30" y="58"/>
                    <a:pt x="29" y="57"/>
                    <a:pt x="28" y="57"/>
                  </a:cubicBezTo>
                  <a:close/>
                  <a:moveTo>
                    <a:pt x="45" y="51"/>
                  </a:moveTo>
                  <a:cubicBezTo>
                    <a:pt x="44" y="51"/>
                    <a:pt x="42" y="50"/>
                    <a:pt x="39" y="50"/>
                  </a:cubicBezTo>
                  <a:cubicBezTo>
                    <a:pt x="38" y="50"/>
                    <a:pt x="37" y="50"/>
                    <a:pt x="36" y="50"/>
                  </a:cubicBezTo>
                  <a:cubicBezTo>
                    <a:pt x="35" y="51"/>
                    <a:pt x="34" y="51"/>
                    <a:pt x="34" y="51"/>
                  </a:cubicBezTo>
                  <a:cubicBezTo>
                    <a:pt x="34" y="54"/>
                    <a:pt x="34" y="54"/>
                    <a:pt x="34" y="54"/>
                  </a:cubicBezTo>
                  <a:cubicBezTo>
                    <a:pt x="34" y="54"/>
                    <a:pt x="34" y="54"/>
                    <a:pt x="34" y="54"/>
                  </a:cubicBezTo>
                  <a:cubicBezTo>
                    <a:pt x="35" y="54"/>
                    <a:pt x="36" y="54"/>
                    <a:pt x="36" y="54"/>
                  </a:cubicBezTo>
                  <a:cubicBezTo>
                    <a:pt x="37" y="54"/>
                    <a:pt x="38" y="53"/>
                    <a:pt x="38" y="53"/>
                  </a:cubicBezTo>
                  <a:cubicBezTo>
                    <a:pt x="40" y="53"/>
                    <a:pt x="41" y="54"/>
                    <a:pt x="41" y="54"/>
                  </a:cubicBezTo>
                  <a:cubicBezTo>
                    <a:pt x="42" y="54"/>
                    <a:pt x="42" y="55"/>
                    <a:pt x="42" y="56"/>
                  </a:cubicBezTo>
                  <a:cubicBezTo>
                    <a:pt x="42" y="56"/>
                    <a:pt x="42" y="56"/>
                    <a:pt x="42" y="56"/>
                  </a:cubicBezTo>
                  <a:cubicBezTo>
                    <a:pt x="41" y="56"/>
                    <a:pt x="39" y="56"/>
                    <a:pt x="38" y="56"/>
                  </a:cubicBezTo>
                  <a:cubicBezTo>
                    <a:pt x="37" y="56"/>
                    <a:pt x="36" y="57"/>
                    <a:pt x="35" y="57"/>
                  </a:cubicBezTo>
                  <a:cubicBezTo>
                    <a:pt x="34" y="57"/>
                    <a:pt x="34" y="58"/>
                    <a:pt x="33" y="59"/>
                  </a:cubicBezTo>
                  <a:cubicBezTo>
                    <a:pt x="33" y="59"/>
                    <a:pt x="33" y="60"/>
                    <a:pt x="33" y="61"/>
                  </a:cubicBezTo>
                  <a:cubicBezTo>
                    <a:pt x="33" y="63"/>
                    <a:pt x="33" y="64"/>
                    <a:pt x="34" y="65"/>
                  </a:cubicBezTo>
                  <a:cubicBezTo>
                    <a:pt x="35" y="66"/>
                    <a:pt x="36" y="66"/>
                    <a:pt x="37" y="66"/>
                  </a:cubicBezTo>
                  <a:cubicBezTo>
                    <a:pt x="38" y="66"/>
                    <a:pt x="39" y="66"/>
                    <a:pt x="39" y="66"/>
                  </a:cubicBezTo>
                  <a:cubicBezTo>
                    <a:pt x="39" y="66"/>
                    <a:pt x="40" y="66"/>
                    <a:pt x="40" y="65"/>
                  </a:cubicBezTo>
                  <a:cubicBezTo>
                    <a:pt x="41" y="65"/>
                    <a:pt x="41" y="65"/>
                    <a:pt x="41" y="65"/>
                  </a:cubicBezTo>
                  <a:cubicBezTo>
                    <a:pt x="42" y="64"/>
                    <a:pt x="42" y="64"/>
                    <a:pt x="42" y="64"/>
                  </a:cubicBezTo>
                  <a:cubicBezTo>
                    <a:pt x="42" y="66"/>
                    <a:pt x="42" y="66"/>
                    <a:pt x="42" y="66"/>
                  </a:cubicBezTo>
                  <a:cubicBezTo>
                    <a:pt x="47" y="66"/>
                    <a:pt x="47" y="66"/>
                    <a:pt x="47" y="66"/>
                  </a:cubicBezTo>
                  <a:cubicBezTo>
                    <a:pt x="47" y="55"/>
                    <a:pt x="47" y="55"/>
                    <a:pt x="47" y="55"/>
                  </a:cubicBezTo>
                  <a:cubicBezTo>
                    <a:pt x="47" y="54"/>
                    <a:pt x="46" y="52"/>
                    <a:pt x="45" y="51"/>
                  </a:cubicBezTo>
                  <a:close/>
                  <a:moveTo>
                    <a:pt x="42" y="62"/>
                  </a:moveTo>
                  <a:cubicBezTo>
                    <a:pt x="42" y="62"/>
                    <a:pt x="41" y="62"/>
                    <a:pt x="41" y="62"/>
                  </a:cubicBezTo>
                  <a:cubicBezTo>
                    <a:pt x="40" y="63"/>
                    <a:pt x="40" y="63"/>
                    <a:pt x="40" y="63"/>
                  </a:cubicBezTo>
                  <a:cubicBezTo>
                    <a:pt x="39" y="63"/>
                    <a:pt x="38" y="63"/>
                    <a:pt x="38" y="62"/>
                  </a:cubicBezTo>
                  <a:cubicBezTo>
                    <a:pt x="38" y="62"/>
                    <a:pt x="37" y="62"/>
                    <a:pt x="37" y="61"/>
                  </a:cubicBezTo>
                  <a:cubicBezTo>
                    <a:pt x="37" y="60"/>
                    <a:pt x="37" y="60"/>
                    <a:pt x="38" y="60"/>
                  </a:cubicBezTo>
                  <a:cubicBezTo>
                    <a:pt x="38" y="59"/>
                    <a:pt x="38" y="59"/>
                    <a:pt x="39" y="59"/>
                  </a:cubicBezTo>
                  <a:cubicBezTo>
                    <a:pt x="39" y="59"/>
                    <a:pt x="40" y="59"/>
                    <a:pt x="40" y="59"/>
                  </a:cubicBezTo>
                  <a:cubicBezTo>
                    <a:pt x="41" y="59"/>
                    <a:pt x="41" y="59"/>
                    <a:pt x="42" y="59"/>
                  </a:cubicBezTo>
                  <a:lnTo>
                    <a:pt x="42" y="62"/>
                  </a:lnTo>
                  <a:close/>
                  <a:moveTo>
                    <a:pt x="50" y="66"/>
                  </a:moveTo>
                  <a:cubicBezTo>
                    <a:pt x="55" y="66"/>
                    <a:pt x="55" y="66"/>
                    <a:pt x="55" y="66"/>
                  </a:cubicBezTo>
                  <a:cubicBezTo>
                    <a:pt x="55" y="45"/>
                    <a:pt x="55" y="45"/>
                    <a:pt x="55" y="45"/>
                  </a:cubicBezTo>
                  <a:cubicBezTo>
                    <a:pt x="50" y="45"/>
                    <a:pt x="50" y="45"/>
                    <a:pt x="50" y="45"/>
                  </a:cubicBezTo>
                  <a:lnTo>
                    <a:pt x="50" y="66"/>
                  </a:lnTo>
                  <a:close/>
                  <a:moveTo>
                    <a:pt x="65" y="50"/>
                  </a:moveTo>
                  <a:cubicBezTo>
                    <a:pt x="63" y="50"/>
                    <a:pt x="61" y="51"/>
                    <a:pt x="59" y="52"/>
                  </a:cubicBezTo>
                  <a:cubicBezTo>
                    <a:pt x="58" y="54"/>
                    <a:pt x="57" y="56"/>
                    <a:pt x="57" y="58"/>
                  </a:cubicBezTo>
                  <a:cubicBezTo>
                    <a:pt x="57" y="61"/>
                    <a:pt x="58" y="63"/>
                    <a:pt x="60" y="64"/>
                  </a:cubicBezTo>
                  <a:cubicBezTo>
                    <a:pt x="61" y="65"/>
                    <a:pt x="63" y="66"/>
                    <a:pt x="66" y="66"/>
                  </a:cubicBezTo>
                  <a:cubicBezTo>
                    <a:pt x="67" y="66"/>
                    <a:pt x="68" y="66"/>
                    <a:pt x="68" y="66"/>
                  </a:cubicBezTo>
                  <a:cubicBezTo>
                    <a:pt x="69" y="66"/>
                    <a:pt x="69" y="66"/>
                    <a:pt x="70" y="66"/>
                  </a:cubicBezTo>
                  <a:cubicBezTo>
                    <a:pt x="70" y="65"/>
                    <a:pt x="71" y="65"/>
                    <a:pt x="71" y="65"/>
                  </a:cubicBezTo>
                  <a:cubicBezTo>
                    <a:pt x="71" y="65"/>
                    <a:pt x="72" y="65"/>
                    <a:pt x="72" y="65"/>
                  </a:cubicBezTo>
                  <a:cubicBezTo>
                    <a:pt x="72" y="61"/>
                    <a:pt x="72" y="61"/>
                    <a:pt x="72" y="61"/>
                  </a:cubicBezTo>
                  <a:cubicBezTo>
                    <a:pt x="72" y="61"/>
                    <a:pt x="72" y="61"/>
                    <a:pt x="72" y="61"/>
                  </a:cubicBezTo>
                  <a:cubicBezTo>
                    <a:pt x="71" y="61"/>
                    <a:pt x="71" y="61"/>
                    <a:pt x="71" y="61"/>
                  </a:cubicBezTo>
                  <a:cubicBezTo>
                    <a:pt x="70" y="62"/>
                    <a:pt x="70" y="62"/>
                    <a:pt x="70" y="62"/>
                  </a:cubicBezTo>
                  <a:cubicBezTo>
                    <a:pt x="69" y="62"/>
                    <a:pt x="69" y="62"/>
                    <a:pt x="68" y="62"/>
                  </a:cubicBezTo>
                  <a:cubicBezTo>
                    <a:pt x="68" y="63"/>
                    <a:pt x="67" y="63"/>
                    <a:pt x="67" y="63"/>
                  </a:cubicBezTo>
                  <a:cubicBezTo>
                    <a:pt x="66" y="63"/>
                    <a:pt x="65" y="63"/>
                    <a:pt x="65" y="62"/>
                  </a:cubicBezTo>
                  <a:cubicBezTo>
                    <a:pt x="64" y="62"/>
                    <a:pt x="64" y="62"/>
                    <a:pt x="64" y="62"/>
                  </a:cubicBezTo>
                  <a:cubicBezTo>
                    <a:pt x="63" y="62"/>
                    <a:pt x="63" y="61"/>
                    <a:pt x="63" y="61"/>
                  </a:cubicBezTo>
                  <a:cubicBezTo>
                    <a:pt x="62" y="60"/>
                    <a:pt x="62" y="60"/>
                    <a:pt x="62" y="59"/>
                  </a:cubicBezTo>
                  <a:cubicBezTo>
                    <a:pt x="72" y="59"/>
                    <a:pt x="72" y="59"/>
                    <a:pt x="72" y="59"/>
                  </a:cubicBezTo>
                  <a:cubicBezTo>
                    <a:pt x="72" y="57"/>
                    <a:pt x="72" y="57"/>
                    <a:pt x="72" y="57"/>
                  </a:cubicBezTo>
                  <a:cubicBezTo>
                    <a:pt x="72" y="55"/>
                    <a:pt x="72" y="53"/>
                    <a:pt x="71" y="52"/>
                  </a:cubicBezTo>
                  <a:cubicBezTo>
                    <a:pt x="69" y="51"/>
                    <a:pt x="68" y="50"/>
                    <a:pt x="65" y="50"/>
                  </a:cubicBezTo>
                  <a:close/>
                  <a:moveTo>
                    <a:pt x="62" y="56"/>
                  </a:moveTo>
                  <a:cubicBezTo>
                    <a:pt x="62" y="55"/>
                    <a:pt x="62" y="54"/>
                    <a:pt x="63" y="54"/>
                  </a:cubicBezTo>
                  <a:cubicBezTo>
                    <a:pt x="63" y="53"/>
                    <a:pt x="64" y="53"/>
                    <a:pt x="65" y="53"/>
                  </a:cubicBezTo>
                  <a:cubicBezTo>
                    <a:pt x="66" y="53"/>
                    <a:pt x="67" y="53"/>
                    <a:pt x="67" y="54"/>
                  </a:cubicBezTo>
                  <a:cubicBezTo>
                    <a:pt x="67" y="54"/>
                    <a:pt x="68" y="55"/>
                    <a:pt x="68" y="56"/>
                  </a:cubicBezTo>
                  <a:lnTo>
                    <a:pt x="62" y="56"/>
                  </a:lnTo>
                  <a:close/>
                </a:path>
              </a:pathLst>
            </a:custGeom>
            <a:grpFill/>
            <a:ln>
              <a:noFill/>
            </a:ln>
          </p:spPr>
          <p:txBody>
            <a:bodyPr vert="horz" wrap="square" lIns="91440" tIns="45720" rIns="91440" bIns="45720" numCol="1" anchor="t" anchorCtr="0" compatLnSpc="1"/>
            <a:lstStyle/>
            <a:p>
              <a:endParaRPr lang="zh-CN" altLang="en-US" sz="1355"/>
            </a:p>
          </p:txBody>
        </p:sp>
        <p:grpSp>
          <p:nvGrpSpPr>
            <p:cNvPr id="34" name="组合 33"/>
            <p:cNvGrpSpPr/>
            <p:nvPr/>
          </p:nvGrpSpPr>
          <p:grpSpPr>
            <a:xfrm>
              <a:off x="6740" y="6610"/>
              <a:ext cx="623" cy="1028"/>
              <a:chOff x="4279901" y="4197351"/>
              <a:chExt cx="395288" cy="652463"/>
            </a:xfrm>
            <a:grpFill/>
          </p:grpSpPr>
          <p:sp>
            <p:nvSpPr>
              <p:cNvPr id="35" name="Freeform 6"/>
              <p:cNvSpPr/>
              <p:nvPr/>
            </p:nvSpPr>
            <p:spPr bwMode="auto">
              <a:xfrm>
                <a:off x="4279901" y="4230688"/>
                <a:ext cx="395288" cy="74613"/>
              </a:xfrm>
              <a:custGeom>
                <a:avLst/>
                <a:gdLst>
                  <a:gd name="T0" fmla="*/ 0 w 48"/>
                  <a:gd name="T1" fmla="*/ 9 h 9"/>
                  <a:gd name="T2" fmla="*/ 0 w 48"/>
                  <a:gd name="T3" fmla="*/ 9 h 9"/>
                  <a:gd name="T4" fmla="*/ 7 w 48"/>
                  <a:gd name="T5" fmla="*/ 0 h 9"/>
                  <a:gd name="T6" fmla="*/ 42 w 48"/>
                  <a:gd name="T7" fmla="*/ 0 h 9"/>
                  <a:gd name="T8" fmla="*/ 48 w 48"/>
                  <a:gd name="T9" fmla="*/ 9 h 9"/>
                  <a:gd name="T10" fmla="*/ 0 w 48"/>
                  <a:gd name="T11" fmla="*/ 9 h 9"/>
                </a:gdLst>
                <a:ahLst/>
                <a:cxnLst>
                  <a:cxn ang="0">
                    <a:pos x="T0" y="T1"/>
                  </a:cxn>
                  <a:cxn ang="0">
                    <a:pos x="T2" y="T3"/>
                  </a:cxn>
                  <a:cxn ang="0">
                    <a:pos x="T4" y="T5"/>
                  </a:cxn>
                  <a:cxn ang="0">
                    <a:pos x="T6" y="T7"/>
                  </a:cxn>
                  <a:cxn ang="0">
                    <a:pos x="T8" y="T9"/>
                  </a:cxn>
                  <a:cxn ang="0">
                    <a:pos x="T10" y="T11"/>
                  </a:cxn>
                </a:cxnLst>
                <a:rect l="0" t="0" r="r" b="b"/>
                <a:pathLst>
                  <a:path w="48" h="9">
                    <a:moveTo>
                      <a:pt x="0" y="9"/>
                    </a:moveTo>
                    <a:cubicBezTo>
                      <a:pt x="0" y="9"/>
                      <a:pt x="0" y="9"/>
                      <a:pt x="0" y="9"/>
                    </a:cubicBezTo>
                    <a:cubicBezTo>
                      <a:pt x="0" y="4"/>
                      <a:pt x="3" y="0"/>
                      <a:pt x="7" y="0"/>
                    </a:cubicBezTo>
                    <a:cubicBezTo>
                      <a:pt x="42" y="0"/>
                      <a:pt x="42" y="0"/>
                      <a:pt x="42" y="0"/>
                    </a:cubicBezTo>
                    <a:cubicBezTo>
                      <a:pt x="45" y="0"/>
                      <a:pt x="48" y="4"/>
                      <a:pt x="48" y="9"/>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36" name="Freeform 7"/>
              <p:cNvSpPr/>
              <p:nvPr/>
            </p:nvSpPr>
            <p:spPr bwMode="auto">
              <a:xfrm>
                <a:off x="4419601" y="4197351"/>
                <a:ext cx="123825" cy="25400"/>
              </a:xfrm>
              <a:custGeom>
                <a:avLst/>
                <a:gdLst>
                  <a:gd name="T0" fmla="*/ 0 w 15"/>
                  <a:gd name="T1" fmla="*/ 3 h 3"/>
                  <a:gd name="T2" fmla="*/ 0 w 15"/>
                  <a:gd name="T3" fmla="*/ 3 h 3"/>
                  <a:gd name="T4" fmla="*/ 3 w 15"/>
                  <a:gd name="T5" fmla="*/ 0 h 3"/>
                  <a:gd name="T6" fmla="*/ 12 w 15"/>
                  <a:gd name="T7" fmla="*/ 0 h 3"/>
                  <a:gd name="T8" fmla="*/ 15 w 15"/>
                  <a:gd name="T9" fmla="*/ 3 h 3"/>
                  <a:gd name="T10" fmla="*/ 0 w 15"/>
                  <a:gd name="T11" fmla="*/ 3 h 3"/>
                </a:gdLst>
                <a:ahLst/>
                <a:cxnLst>
                  <a:cxn ang="0">
                    <a:pos x="T0" y="T1"/>
                  </a:cxn>
                  <a:cxn ang="0">
                    <a:pos x="T2" y="T3"/>
                  </a:cxn>
                  <a:cxn ang="0">
                    <a:pos x="T4" y="T5"/>
                  </a:cxn>
                  <a:cxn ang="0">
                    <a:pos x="T6" y="T7"/>
                  </a:cxn>
                  <a:cxn ang="0">
                    <a:pos x="T8" y="T9"/>
                  </a:cxn>
                  <a:cxn ang="0">
                    <a:pos x="T10" y="T11"/>
                  </a:cxn>
                </a:cxnLst>
                <a:rect l="0" t="0" r="r" b="b"/>
                <a:pathLst>
                  <a:path w="15" h="3">
                    <a:moveTo>
                      <a:pt x="0" y="3"/>
                    </a:moveTo>
                    <a:cubicBezTo>
                      <a:pt x="0" y="3"/>
                      <a:pt x="0" y="3"/>
                      <a:pt x="0" y="3"/>
                    </a:cubicBezTo>
                    <a:cubicBezTo>
                      <a:pt x="0" y="2"/>
                      <a:pt x="1" y="0"/>
                      <a:pt x="3" y="0"/>
                    </a:cubicBezTo>
                    <a:cubicBezTo>
                      <a:pt x="12" y="0"/>
                      <a:pt x="12" y="0"/>
                      <a:pt x="12" y="0"/>
                    </a:cubicBezTo>
                    <a:cubicBezTo>
                      <a:pt x="13" y="0"/>
                      <a:pt x="15" y="2"/>
                      <a:pt x="15" y="3"/>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37" name="Freeform 8"/>
              <p:cNvSpPr>
                <a:spLocks noEditPoints="1"/>
              </p:cNvSpPr>
              <p:nvPr/>
            </p:nvSpPr>
            <p:spPr bwMode="auto">
              <a:xfrm>
                <a:off x="4287838" y="4321176"/>
                <a:ext cx="379413" cy="528638"/>
              </a:xfrm>
              <a:custGeom>
                <a:avLst/>
                <a:gdLst>
                  <a:gd name="T0" fmla="*/ 45 w 46"/>
                  <a:gd name="T1" fmla="*/ 0 h 64"/>
                  <a:gd name="T2" fmla="*/ 2 w 46"/>
                  <a:gd name="T3" fmla="*/ 0 h 64"/>
                  <a:gd name="T4" fmla="*/ 0 w 46"/>
                  <a:gd name="T5" fmla="*/ 6 h 64"/>
                  <a:gd name="T6" fmla="*/ 0 w 46"/>
                  <a:gd name="T7" fmla="*/ 52 h 64"/>
                  <a:gd name="T8" fmla="*/ 12 w 46"/>
                  <a:gd name="T9" fmla="*/ 64 h 64"/>
                  <a:gd name="T10" fmla="*/ 35 w 46"/>
                  <a:gd name="T11" fmla="*/ 64 h 64"/>
                  <a:gd name="T12" fmla="*/ 46 w 46"/>
                  <a:gd name="T13" fmla="*/ 52 h 64"/>
                  <a:gd name="T14" fmla="*/ 46 w 46"/>
                  <a:gd name="T15" fmla="*/ 6 h 64"/>
                  <a:gd name="T16" fmla="*/ 45 w 46"/>
                  <a:gd name="T17" fmla="*/ 0 h 64"/>
                  <a:gd name="T18" fmla="*/ 12 w 46"/>
                  <a:gd name="T19" fmla="*/ 49 h 64"/>
                  <a:gd name="T20" fmla="*/ 9 w 46"/>
                  <a:gd name="T21" fmla="*/ 52 h 64"/>
                  <a:gd name="T22" fmla="*/ 7 w 46"/>
                  <a:gd name="T23" fmla="*/ 49 h 64"/>
                  <a:gd name="T24" fmla="*/ 7 w 46"/>
                  <a:gd name="T25" fmla="*/ 25 h 64"/>
                  <a:gd name="T26" fmla="*/ 9 w 46"/>
                  <a:gd name="T27" fmla="*/ 22 h 64"/>
                  <a:gd name="T28" fmla="*/ 12 w 46"/>
                  <a:gd name="T29" fmla="*/ 25 h 64"/>
                  <a:gd name="T30" fmla="*/ 12 w 46"/>
                  <a:gd name="T31" fmla="*/ 49 h 64"/>
                  <a:gd name="T32" fmla="*/ 21 w 46"/>
                  <a:gd name="T33" fmla="*/ 49 h 64"/>
                  <a:gd name="T34" fmla="*/ 19 w 46"/>
                  <a:gd name="T35" fmla="*/ 52 h 64"/>
                  <a:gd name="T36" fmla="*/ 16 w 46"/>
                  <a:gd name="T37" fmla="*/ 49 h 64"/>
                  <a:gd name="T38" fmla="*/ 16 w 46"/>
                  <a:gd name="T39" fmla="*/ 12 h 64"/>
                  <a:gd name="T40" fmla="*/ 19 w 46"/>
                  <a:gd name="T41" fmla="*/ 9 h 64"/>
                  <a:gd name="T42" fmla="*/ 21 w 46"/>
                  <a:gd name="T43" fmla="*/ 12 h 64"/>
                  <a:gd name="T44" fmla="*/ 21 w 46"/>
                  <a:gd name="T45" fmla="*/ 49 h 64"/>
                  <a:gd name="T46" fmla="*/ 30 w 46"/>
                  <a:gd name="T47" fmla="*/ 49 h 64"/>
                  <a:gd name="T48" fmla="*/ 28 w 46"/>
                  <a:gd name="T49" fmla="*/ 52 h 64"/>
                  <a:gd name="T50" fmla="*/ 26 w 46"/>
                  <a:gd name="T51" fmla="*/ 49 h 64"/>
                  <a:gd name="T52" fmla="*/ 26 w 46"/>
                  <a:gd name="T53" fmla="*/ 12 h 64"/>
                  <a:gd name="T54" fmla="*/ 28 w 46"/>
                  <a:gd name="T55" fmla="*/ 9 h 64"/>
                  <a:gd name="T56" fmla="*/ 30 w 46"/>
                  <a:gd name="T57" fmla="*/ 12 h 64"/>
                  <a:gd name="T58" fmla="*/ 30 w 46"/>
                  <a:gd name="T59" fmla="*/ 49 h 64"/>
                  <a:gd name="T60" fmla="*/ 40 w 46"/>
                  <a:gd name="T61" fmla="*/ 49 h 64"/>
                  <a:gd name="T62" fmla="*/ 37 w 46"/>
                  <a:gd name="T63" fmla="*/ 52 h 64"/>
                  <a:gd name="T64" fmla="*/ 35 w 46"/>
                  <a:gd name="T65" fmla="*/ 49 h 64"/>
                  <a:gd name="T66" fmla="*/ 35 w 46"/>
                  <a:gd name="T67" fmla="*/ 25 h 64"/>
                  <a:gd name="T68" fmla="*/ 37 w 46"/>
                  <a:gd name="T69" fmla="*/ 22 h 64"/>
                  <a:gd name="T70" fmla="*/ 40 w 46"/>
                  <a:gd name="T71" fmla="*/ 25 h 64"/>
                  <a:gd name="T72" fmla="*/ 40 w 46"/>
                  <a:gd name="T73" fmla="*/ 4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64">
                    <a:moveTo>
                      <a:pt x="45" y="0"/>
                    </a:moveTo>
                    <a:cubicBezTo>
                      <a:pt x="2" y="0"/>
                      <a:pt x="2" y="0"/>
                      <a:pt x="2" y="0"/>
                    </a:cubicBezTo>
                    <a:cubicBezTo>
                      <a:pt x="1" y="2"/>
                      <a:pt x="0" y="4"/>
                      <a:pt x="0" y="6"/>
                    </a:cubicBezTo>
                    <a:cubicBezTo>
                      <a:pt x="0" y="52"/>
                      <a:pt x="0" y="52"/>
                      <a:pt x="0" y="52"/>
                    </a:cubicBezTo>
                    <a:cubicBezTo>
                      <a:pt x="0" y="58"/>
                      <a:pt x="6" y="64"/>
                      <a:pt x="12" y="64"/>
                    </a:cubicBezTo>
                    <a:cubicBezTo>
                      <a:pt x="35" y="64"/>
                      <a:pt x="35" y="64"/>
                      <a:pt x="35" y="64"/>
                    </a:cubicBezTo>
                    <a:cubicBezTo>
                      <a:pt x="41" y="64"/>
                      <a:pt x="46" y="58"/>
                      <a:pt x="46" y="52"/>
                    </a:cubicBezTo>
                    <a:cubicBezTo>
                      <a:pt x="46" y="6"/>
                      <a:pt x="46" y="6"/>
                      <a:pt x="46" y="6"/>
                    </a:cubicBezTo>
                    <a:cubicBezTo>
                      <a:pt x="46" y="4"/>
                      <a:pt x="46" y="2"/>
                      <a:pt x="45" y="0"/>
                    </a:cubicBezTo>
                    <a:close/>
                    <a:moveTo>
                      <a:pt x="12" y="49"/>
                    </a:moveTo>
                    <a:cubicBezTo>
                      <a:pt x="12" y="51"/>
                      <a:pt x="11" y="52"/>
                      <a:pt x="9" y="52"/>
                    </a:cubicBezTo>
                    <a:cubicBezTo>
                      <a:pt x="8" y="52"/>
                      <a:pt x="7" y="51"/>
                      <a:pt x="7" y="49"/>
                    </a:cubicBezTo>
                    <a:cubicBezTo>
                      <a:pt x="7" y="25"/>
                      <a:pt x="7" y="25"/>
                      <a:pt x="7" y="25"/>
                    </a:cubicBezTo>
                    <a:cubicBezTo>
                      <a:pt x="7" y="23"/>
                      <a:pt x="8" y="22"/>
                      <a:pt x="9" y="22"/>
                    </a:cubicBezTo>
                    <a:cubicBezTo>
                      <a:pt x="11" y="22"/>
                      <a:pt x="12" y="23"/>
                      <a:pt x="12" y="25"/>
                    </a:cubicBezTo>
                    <a:lnTo>
                      <a:pt x="12" y="49"/>
                    </a:lnTo>
                    <a:close/>
                    <a:moveTo>
                      <a:pt x="21" y="49"/>
                    </a:moveTo>
                    <a:cubicBezTo>
                      <a:pt x="21" y="51"/>
                      <a:pt x="20" y="52"/>
                      <a:pt x="19" y="52"/>
                    </a:cubicBezTo>
                    <a:cubicBezTo>
                      <a:pt x="17" y="52"/>
                      <a:pt x="16" y="51"/>
                      <a:pt x="16" y="49"/>
                    </a:cubicBezTo>
                    <a:cubicBezTo>
                      <a:pt x="16" y="12"/>
                      <a:pt x="16" y="12"/>
                      <a:pt x="16" y="12"/>
                    </a:cubicBezTo>
                    <a:cubicBezTo>
                      <a:pt x="16" y="11"/>
                      <a:pt x="17" y="9"/>
                      <a:pt x="19" y="9"/>
                    </a:cubicBezTo>
                    <a:cubicBezTo>
                      <a:pt x="20" y="9"/>
                      <a:pt x="21" y="11"/>
                      <a:pt x="21" y="12"/>
                    </a:cubicBezTo>
                    <a:lnTo>
                      <a:pt x="21" y="49"/>
                    </a:lnTo>
                    <a:close/>
                    <a:moveTo>
                      <a:pt x="30" y="49"/>
                    </a:moveTo>
                    <a:cubicBezTo>
                      <a:pt x="30" y="51"/>
                      <a:pt x="29" y="52"/>
                      <a:pt x="28" y="52"/>
                    </a:cubicBezTo>
                    <a:cubicBezTo>
                      <a:pt x="27" y="52"/>
                      <a:pt x="26" y="51"/>
                      <a:pt x="26" y="49"/>
                    </a:cubicBezTo>
                    <a:cubicBezTo>
                      <a:pt x="26" y="12"/>
                      <a:pt x="26" y="12"/>
                      <a:pt x="26" y="12"/>
                    </a:cubicBezTo>
                    <a:cubicBezTo>
                      <a:pt x="26" y="11"/>
                      <a:pt x="27" y="9"/>
                      <a:pt x="28" y="9"/>
                    </a:cubicBezTo>
                    <a:cubicBezTo>
                      <a:pt x="29" y="9"/>
                      <a:pt x="30" y="11"/>
                      <a:pt x="30" y="12"/>
                    </a:cubicBezTo>
                    <a:lnTo>
                      <a:pt x="30" y="49"/>
                    </a:lnTo>
                    <a:close/>
                    <a:moveTo>
                      <a:pt x="40" y="49"/>
                    </a:moveTo>
                    <a:cubicBezTo>
                      <a:pt x="40" y="51"/>
                      <a:pt x="39" y="52"/>
                      <a:pt x="37" y="52"/>
                    </a:cubicBezTo>
                    <a:cubicBezTo>
                      <a:pt x="36" y="52"/>
                      <a:pt x="35" y="51"/>
                      <a:pt x="35" y="49"/>
                    </a:cubicBezTo>
                    <a:cubicBezTo>
                      <a:pt x="35" y="25"/>
                      <a:pt x="35" y="25"/>
                      <a:pt x="35" y="25"/>
                    </a:cubicBezTo>
                    <a:cubicBezTo>
                      <a:pt x="35" y="23"/>
                      <a:pt x="36" y="22"/>
                      <a:pt x="37" y="22"/>
                    </a:cubicBezTo>
                    <a:cubicBezTo>
                      <a:pt x="39" y="22"/>
                      <a:pt x="40" y="23"/>
                      <a:pt x="40" y="25"/>
                    </a:cubicBezTo>
                    <a:lnTo>
                      <a:pt x="4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38" name="组合 37"/>
            <p:cNvGrpSpPr/>
            <p:nvPr/>
          </p:nvGrpSpPr>
          <p:grpSpPr>
            <a:xfrm>
              <a:off x="8128" y="6688"/>
              <a:ext cx="933" cy="820"/>
              <a:chOff x="5160963" y="4246563"/>
              <a:chExt cx="592138" cy="520700"/>
            </a:xfrm>
            <a:grpFill/>
          </p:grpSpPr>
          <p:sp>
            <p:nvSpPr>
              <p:cNvPr id="39" name="Freeform 9"/>
              <p:cNvSpPr/>
              <p:nvPr/>
            </p:nvSpPr>
            <p:spPr bwMode="auto">
              <a:xfrm>
                <a:off x="5546726" y="4346576"/>
                <a:ext cx="206375" cy="379413"/>
              </a:xfrm>
              <a:custGeom>
                <a:avLst/>
                <a:gdLst>
                  <a:gd name="T0" fmla="*/ 0 w 25"/>
                  <a:gd name="T1" fmla="*/ 2 h 46"/>
                  <a:gd name="T2" fmla="*/ 0 w 25"/>
                  <a:gd name="T3" fmla="*/ 2 h 46"/>
                  <a:gd name="T4" fmla="*/ 11 w 25"/>
                  <a:gd name="T5" fmla="*/ 5 h 46"/>
                  <a:gd name="T6" fmla="*/ 23 w 25"/>
                  <a:gd name="T7" fmla="*/ 37 h 46"/>
                  <a:gd name="T8" fmla="*/ 18 w 25"/>
                  <a:gd name="T9" fmla="*/ 46 h 46"/>
                  <a:gd name="T10" fmla="*/ 0 w 25"/>
                  <a:gd name="T11" fmla="*/ 2 h 46"/>
                </a:gdLst>
                <a:ahLst/>
                <a:cxnLst>
                  <a:cxn ang="0">
                    <a:pos x="T0" y="T1"/>
                  </a:cxn>
                  <a:cxn ang="0">
                    <a:pos x="T2" y="T3"/>
                  </a:cxn>
                  <a:cxn ang="0">
                    <a:pos x="T4" y="T5"/>
                  </a:cxn>
                  <a:cxn ang="0">
                    <a:pos x="T6" y="T7"/>
                  </a:cxn>
                  <a:cxn ang="0">
                    <a:pos x="T8" y="T9"/>
                  </a:cxn>
                  <a:cxn ang="0">
                    <a:pos x="T10" y="T11"/>
                  </a:cxn>
                </a:cxnLst>
                <a:rect l="0" t="0" r="r" b="b"/>
                <a:pathLst>
                  <a:path w="25" h="46">
                    <a:moveTo>
                      <a:pt x="0" y="2"/>
                    </a:moveTo>
                    <a:cubicBezTo>
                      <a:pt x="0" y="2"/>
                      <a:pt x="0" y="2"/>
                      <a:pt x="0" y="2"/>
                    </a:cubicBezTo>
                    <a:cubicBezTo>
                      <a:pt x="5" y="0"/>
                      <a:pt x="9" y="2"/>
                      <a:pt x="11" y="5"/>
                    </a:cubicBezTo>
                    <a:cubicBezTo>
                      <a:pt x="23" y="37"/>
                      <a:pt x="23" y="37"/>
                      <a:pt x="23" y="37"/>
                    </a:cubicBezTo>
                    <a:cubicBezTo>
                      <a:pt x="25" y="41"/>
                      <a:pt x="22" y="45"/>
                      <a:pt x="18" y="46"/>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0" name="Freeform 10"/>
              <p:cNvSpPr/>
              <p:nvPr/>
            </p:nvSpPr>
            <p:spPr bwMode="auto">
              <a:xfrm>
                <a:off x="5670551" y="4452938"/>
                <a:ext cx="66675" cy="123825"/>
              </a:xfrm>
              <a:custGeom>
                <a:avLst/>
                <a:gdLst>
                  <a:gd name="T0" fmla="*/ 0 w 8"/>
                  <a:gd name="T1" fmla="*/ 1 h 15"/>
                  <a:gd name="T2" fmla="*/ 0 w 8"/>
                  <a:gd name="T3" fmla="*/ 1 h 15"/>
                  <a:gd name="T4" fmla="*/ 4 w 8"/>
                  <a:gd name="T5" fmla="*/ 2 h 15"/>
                  <a:gd name="T6" fmla="*/ 7 w 8"/>
                  <a:gd name="T7" fmla="*/ 11 h 15"/>
                  <a:gd name="T8" fmla="*/ 5 w 8"/>
                  <a:gd name="T9" fmla="*/ 15 h 15"/>
                  <a:gd name="T10" fmla="*/ 0 w 8"/>
                  <a:gd name="T11" fmla="*/ 1 h 15"/>
                </a:gdLst>
                <a:ahLst/>
                <a:cxnLst>
                  <a:cxn ang="0">
                    <a:pos x="T0" y="T1"/>
                  </a:cxn>
                  <a:cxn ang="0">
                    <a:pos x="T2" y="T3"/>
                  </a:cxn>
                  <a:cxn ang="0">
                    <a:pos x="T4" y="T5"/>
                  </a:cxn>
                  <a:cxn ang="0">
                    <a:pos x="T6" y="T7"/>
                  </a:cxn>
                  <a:cxn ang="0">
                    <a:pos x="T8" y="T9"/>
                  </a:cxn>
                  <a:cxn ang="0">
                    <a:pos x="T10" y="T11"/>
                  </a:cxn>
                </a:cxnLst>
                <a:rect l="0" t="0" r="r" b="b"/>
                <a:pathLst>
                  <a:path w="8" h="15">
                    <a:moveTo>
                      <a:pt x="0" y="1"/>
                    </a:moveTo>
                    <a:cubicBezTo>
                      <a:pt x="0" y="1"/>
                      <a:pt x="0" y="1"/>
                      <a:pt x="0" y="1"/>
                    </a:cubicBezTo>
                    <a:cubicBezTo>
                      <a:pt x="2" y="0"/>
                      <a:pt x="3" y="1"/>
                      <a:pt x="4" y="2"/>
                    </a:cubicBezTo>
                    <a:cubicBezTo>
                      <a:pt x="7" y="11"/>
                      <a:pt x="7" y="11"/>
                      <a:pt x="7" y="11"/>
                    </a:cubicBezTo>
                    <a:cubicBezTo>
                      <a:pt x="8" y="12"/>
                      <a:pt x="7" y="14"/>
                      <a:pt x="5" y="15"/>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1" name="Freeform 11"/>
              <p:cNvSpPr>
                <a:spLocks noEditPoints="1"/>
              </p:cNvSpPr>
              <p:nvPr/>
            </p:nvSpPr>
            <p:spPr bwMode="auto">
              <a:xfrm>
                <a:off x="5160963" y="4246563"/>
                <a:ext cx="377825" cy="520700"/>
              </a:xfrm>
              <a:custGeom>
                <a:avLst/>
                <a:gdLst>
                  <a:gd name="T0" fmla="*/ 44 w 46"/>
                  <a:gd name="T1" fmla="*/ 0 h 63"/>
                  <a:gd name="T2" fmla="*/ 1 w 46"/>
                  <a:gd name="T3" fmla="*/ 0 h 63"/>
                  <a:gd name="T4" fmla="*/ 0 w 46"/>
                  <a:gd name="T5" fmla="*/ 6 h 63"/>
                  <a:gd name="T6" fmla="*/ 0 w 46"/>
                  <a:gd name="T7" fmla="*/ 51 h 63"/>
                  <a:gd name="T8" fmla="*/ 11 w 46"/>
                  <a:gd name="T9" fmla="*/ 63 h 63"/>
                  <a:gd name="T10" fmla="*/ 34 w 46"/>
                  <a:gd name="T11" fmla="*/ 63 h 63"/>
                  <a:gd name="T12" fmla="*/ 46 w 46"/>
                  <a:gd name="T13" fmla="*/ 51 h 63"/>
                  <a:gd name="T14" fmla="*/ 46 w 46"/>
                  <a:gd name="T15" fmla="*/ 6 h 63"/>
                  <a:gd name="T16" fmla="*/ 44 w 46"/>
                  <a:gd name="T17" fmla="*/ 0 h 63"/>
                  <a:gd name="T18" fmla="*/ 11 w 46"/>
                  <a:gd name="T19" fmla="*/ 48 h 63"/>
                  <a:gd name="T20" fmla="*/ 9 w 46"/>
                  <a:gd name="T21" fmla="*/ 51 h 63"/>
                  <a:gd name="T22" fmla="*/ 6 w 46"/>
                  <a:gd name="T23" fmla="*/ 48 h 63"/>
                  <a:gd name="T24" fmla="*/ 6 w 46"/>
                  <a:gd name="T25" fmla="*/ 24 h 63"/>
                  <a:gd name="T26" fmla="*/ 9 w 46"/>
                  <a:gd name="T27" fmla="*/ 21 h 63"/>
                  <a:gd name="T28" fmla="*/ 11 w 46"/>
                  <a:gd name="T29" fmla="*/ 24 h 63"/>
                  <a:gd name="T30" fmla="*/ 11 w 46"/>
                  <a:gd name="T31" fmla="*/ 48 h 63"/>
                  <a:gd name="T32" fmla="*/ 21 w 46"/>
                  <a:gd name="T33" fmla="*/ 49 h 63"/>
                  <a:gd name="T34" fmla="*/ 18 w 46"/>
                  <a:gd name="T35" fmla="*/ 51 h 63"/>
                  <a:gd name="T36" fmla="*/ 16 w 46"/>
                  <a:gd name="T37" fmla="*/ 49 h 63"/>
                  <a:gd name="T38" fmla="*/ 16 w 46"/>
                  <a:gd name="T39" fmla="*/ 11 h 63"/>
                  <a:gd name="T40" fmla="*/ 18 w 46"/>
                  <a:gd name="T41" fmla="*/ 9 h 63"/>
                  <a:gd name="T42" fmla="*/ 21 w 46"/>
                  <a:gd name="T43" fmla="*/ 11 h 63"/>
                  <a:gd name="T44" fmla="*/ 21 w 46"/>
                  <a:gd name="T45" fmla="*/ 49 h 63"/>
                  <a:gd name="T46" fmla="*/ 30 w 46"/>
                  <a:gd name="T47" fmla="*/ 49 h 63"/>
                  <a:gd name="T48" fmla="*/ 27 w 46"/>
                  <a:gd name="T49" fmla="*/ 51 h 63"/>
                  <a:gd name="T50" fmla="*/ 25 w 46"/>
                  <a:gd name="T51" fmla="*/ 49 h 63"/>
                  <a:gd name="T52" fmla="*/ 25 w 46"/>
                  <a:gd name="T53" fmla="*/ 11 h 63"/>
                  <a:gd name="T54" fmla="*/ 27 w 46"/>
                  <a:gd name="T55" fmla="*/ 9 h 63"/>
                  <a:gd name="T56" fmla="*/ 30 w 46"/>
                  <a:gd name="T57" fmla="*/ 11 h 63"/>
                  <a:gd name="T58" fmla="*/ 30 w 46"/>
                  <a:gd name="T59" fmla="*/ 49 h 63"/>
                  <a:gd name="T60" fmla="*/ 40 w 46"/>
                  <a:gd name="T61" fmla="*/ 48 h 63"/>
                  <a:gd name="T62" fmla="*/ 37 w 46"/>
                  <a:gd name="T63" fmla="*/ 51 h 63"/>
                  <a:gd name="T64" fmla="*/ 34 w 46"/>
                  <a:gd name="T65" fmla="*/ 48 h 63"/>
                  <a:gd name="T66" fmla="*/ 34 w 46"/>
                  <a:gd name="T67" fmla="*/ 24 h 63"/>
                  <a:gd name="T68" fmla="*/ 37 w 46"/>
                  <a:gd name="T69" fmla="*/ 21 h 63"/>
                  <a:gd name="T70" fmla="*/ 40 w 46"/>
                  <a:gd name="T71" fmla="*/ 24 h 63"/>
                  <a:gd name="T72" fmla="*/ 40 w 46"/>
                  <a:gd name="T73"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62">
                    <a:moveTo>
                      <a:pt x="44" y="0"/>
                    </a:moveTo>
                    <a:cubicBezTo>
                      <a:pt x="1" y="0"/>
                      <a:pt x="1" y="0"/>
                      <a:pt x="1" y="0"/>
                    </a:cubicBezTo>
                    <a:cubicBezTo>
                      <a:pt x="0" y="1"/>
                      <a:pt x="0" y="3"/>
                      <a:pt x="0" y="6"/>
                    </a:cubicBezTo>
                    <a:cubicBezTo>
                      <a:pt x="0" y="51"/>
                      <a:pt x="0" y="51"/>
                      <a:pt x="0" y="51"/>
                    </a:cubicBezTo>
                    <a:cubicBezTo>
                      <a:pt x="0" y="58"/>
                      <a:pt x="5" y="63"/>
                      <a:pt x="11" y="63"/>
                    </a:cubicBezTo>
                    <a:cubicBezTo>
                      <a:pt x="34" y="63"/>
                      <a:pt x="34" y="63"/>
                      <a:pt x="34" y="63"/>
                    </a:cubicBezTo>
                    <a:cubicBezTo>
                      <a:pt x="40" y="63"/>
                      <a:pt x="46" y="58"/>
                      <a:pt x="46" y="51"/>
                    </a:cubicBezTo>
                    <a:cubicBezTo>
                      <a:pt x="46" y="6"/>
                      <a:pt x="46" y="6"/>
                      <a:pt x="46" y="6"/>
                    </a:cubicBezTo>
                    <a:cubicBezTo>
                      <a:pt x="46" y="3"/>
                      <a:pt x="45" y="1"/>
                      <a:pt x="44" y="0"/>
                    </a:cubicBezTo>
                    <a:close/>
                    <a:moveTo>
                      <a:pt x="11" y="48"/>
                    </a:moveTo>
                    <a:cubicBezTo>
                      <a:pt x="11" y="50"/>
                      <a:pt x="10" y="51"/>
                      <a:pt x="9" y="51"/>
                    </a:cubicBezTo>
                    <a:cubicBezTo>
                      <a:pt x="7" y="51"/>
                      <a:pt x="6" y="50"/>
                      <a:pt x="6" y="48"/>
                    </a:cubicBezTo>
                    <a:cubicBezTo>
                      <a:pt x="6" y="24"/>
                      <a:pt x="6" y="24"/>
                      <a:pt x="6" y="24"/>
                    </a:cubicBezTo>
                    <a:cubicBezTo>
                      <a:pt x="6" y="23"/>
                      <a:pt x="7" y="21"/>
                      <a:pt x="9" y="21"/>
                    </a:cubicBezTo>
                    <a:cubicBezTo>
                      <a:pt x="10" y="21"/>
                      <a:pt x="11" y="23"/>
                      <a:pt x="11" y="24"/>
                    </a:cubicBezTo>
                    <a:lnTo>
                      <a:pt x="11" y="48"/>
                    </a:lnTo>
                    <a:close/>
                    <a:moveTo>
                      <a:pt x="21" y="49"/>
                    </a:moveTo>
                    <a:cubicBezTo>
                      <a:pt x="21" y="50"/>
                      <a:pt x="19" y="51"/>
                      <a:pt x="18" y="51"/>
                    </a:cubicBezTo>
                    <a:cubicBezTo>
                      <a:pt x="17" y="51"/>
                      <a:pt x="16" y="50"/>
                      <a:pt x="16" y="49"/>
                    </a:cubicBezTo>
                    <a:cubicBezTo>
                      <a:pt x="16" y="11"/>
                      <a:pt x="16" y="11"/>
                      <a:pt x="16" y="11"/>
                    </a:cubicBezTo>
                    <a:cubicBezTo>
                      <a:pt x="16" y="10"/>
                      <a:pt x="17" y="9"/>
                      <a:pt x="18" y="9"/>
                    </a:cubicBezTo>
                    <a:cubicBezTo>
                      <a:pt x="19" y="9"/>
                      <a:pt x="21" y="10"/>
                      <a:pt x="21" y="11"/>
                    </a:cubicBezTo>
                    <a:lnTo>
                      <a:pt x="21" y="49"/>
                    </a:lnTo>
                    <a:close/>
                    <a:moveTo>
                      <a:pt x="30" y="49"/>
                    </a:moveTo>
                    <a:cubicBezTo>
                      <a:pt x="30" y="50"/>
                      <a:pt x="29" y="51"/>
                      <a:pt x="27" y="51"/>
                    </a:cubicBezTo>
                    <a:cubicBezTo>
                      <a:pt x="26" y="51"/>
                      <a:pt x="25" y="50"/>
                      <a:pt x="25" y="49"/>
                    </a:cubicBezTo>
                    <a:cubicBezTo>
                      <a:pt x="25" y="11"/>
                      <a:pt x="25" y="11"/>
                      <a:pt x="25" y="11"/>
                    </a:cubicBezTo>
                    <a:cubicBezTo>
                      <a:pt x="25" y="10"/>
                      <a:pt x="26" y="9"/>
                      <a:pt x="27" y="9"/>
                    </a:cubicBezTo>
                    <a:cubicBezTo>
                      <a:pt x="29" y="9"/>
                      <a:pt x="30" y="10"/>
                      <a:pt x="30" y="11"/>
                    </a:cubicBezTo>
                    <a:lnTo>
                      <a:pt x="30" y="49"/>
                    </a:lnTo>
                    <a:close/>
                    <a:moveTo>
                      <a:pt x="40" y="48"/>
                    </a:moveTo>
                    <a:cubicBezTo>
                      <a:pt x="40" y="50"/>
                      <a:pt x="38" y="51"/>
                      <a:pt x="37" y="51"/>
                    </a:cubicBezTo>
                    <a:cubicBezTo>
                      <a:pt x="35" y="51"/>
                      <a:pt x="34" y="50"/>
                      <a:pt x="34" y="48"/>
                    </a:cubicBezTo>
                    <a:cubicBezTo>
                      <a:pt x="34" y="24"/>
                      <a:pt x="34" y="24"/>
                      <a:pt x="34" y="24"/>
                    </a:cubicBezTo>
                    <a:cubicBezTo>
                      <a:pt x="34" y="23"/>
                      <a:pt x="35" y="21"/>
                      <a:pt x="37" y="21"/>
                    </a:cubicBezTo>
                    <a:cubicBezTo>
                      <a:pt x="38" y="21"/>
                      <a:pt x="40" y="23"/>
                      <a:pt x="40" y="24"/>
                    </a:cubicBezTo>
                    <a:lnTo>
                      <a:pt x="4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sp>
          <p:nvSpPr>
            <p:cNvPr id="42" name="Freeform 12"/>
            <p:cNvSpPr/>
            <p:nvPr/>
          </p:nvSpPr>
          <p:spPr bwMode="auto">
            <a:xfrm>
              <a:off x="6573" y="8208"/>
              <a:ext cx="973" cy="1080"/>
            </a:xfrm>
            <a:custGeom>
              <a:avLst/>
              <a:gdLst>
                <a:gd name="T0" fmla="*/ 58 w 75"/>
                <a:gd name="T1" fmla="*/ 32 h 83"/>
                <a:gd name="T2" fmla="*/ 55 w 75"/>
                <a:gd name="T3" fmla="*/ 35 h 83"/>
                <a:gd name="T4" fmla="*/ 33 w 75"/>
                <a:gd name="T5" fmla="*/ 12 h 83"/>
                <a:gd name="T6" fmla="*/ 21 w 75"/>
                <a:gd name="T7" fmla="*/ 5 h 83"/>
                <a:gd name="T8" fmla="*/ 9 w 75"/>
                <a:gd name="T9" fmla="*/ 9 h 83"/>
                <a:gd name="T10" fmla="*/ 5 w 75"/>
                <a:gd name="T11" fmla="*/ 21 h 83"/>
                <a:gd name="T12" fmla="*/ 10 w 75"/>
                <a:gd name="T13" fmla="*/ 33 h 83"/>
                <a:gd name="T14" fmla="*/ 49 w 75"/>
                <a:gd name="T15" fmla="*/ 75 h 83"/>
                <a:gd name="T16" fmla="*/ 56 w 75"/>
                <a:gd name="T17" fmla="*/ 78 h 83"/>
                <a:gd name="T18" fmla="*/ 64 w 75"/>
                <a:gd name="T19" fmla="*/ 76 h 83"/>
                <a:gd name="T20" fmla="*/ 70 w 75"/>
                <a:gd name="T21" fmla="*/ 65 h 83"/>
                <a:gd name="T22" fmla="*/ 67 w 75"/>
                <a:gd name="T23" fmla="*/ 57 h 83"/>
                <a:gd name="T24" fmla="*/ 32 w 75"/>
                <a:gd name="T25" fmla="*/ 20 h 83"/>
                <a:gd name="T26" fmla="*/ 28 w 75"/>
                <a:gd name="T27" fmla="*/ 18 h 83"/>
                <a:gd name="T28" fmla="*/ 21 w 75"/>
                <a:gd name="T29" fmla="*/ 21 h 83"/>
                <a:gd name="T30" fmla="*/ 18 w 75"/>
                <a:gd name="T31" fmla="*/ 28 h 83"/>
                <a:gd name="T32" fmla="*/ 19 w 75"/>
                <a:gd name="T33" fmla="*/ 31 h 83"/>
                <a:gd name="T34" fmla="*/ 55 w 75"/>
                <a:gd name="T35" fmla="*/ 69 h 83"/>
                <a:gd name="T36" fmla="*/ 52 w 75"/>
                <a:gd name="T37" fmla="*/ 72 h 83"/>
                <a:gd name="T38" fmla="*/ 17 w 75"/>
                <a:gd name="T39" fmla="*/ 34 h 83"/>
                <a:gd name="T40" fmla="*/ 14 w 75"/>
                <a:gd name="T41" fmla="*/ 28 h 83"/>
                <a:gd name="T42" fmla="*/ 18 w 75"/>
                <a:gd name="T43" fmla="*/ 18 h 83"/>
                <a:gd name="T44" fmla="*/ 28 w 75"/>
                <a:gd name="T45" fmla="*/ 14 h 83"/>
                <a:gd name="T46" fmla="*/ 34 w 75"/>
                <a:gd name="T47" fmla="*/ 17 h 83"/>
                <a:gd name="T48" fmla="*/ 70 w 75"/>
                <a:gd name="T49" fmla="*/ 55 h 83"/>
                <a:gd name="T50" fmla="*/ 74 w 75"/>
                <a:gd name="T51" fmla="*/ 66 h 83"/>
                <a:gd name="T52" fmla="*/ 67 w 75"/>
                <a:gd name="T53" fmla="*/ 79 h 83"/>
                <a:gd name="T54" fmla="*/ 57 w 75"/>
                <a:gd name="T55" fmla="*/ 83 h 83"/>
                <a:gd name="T56" fmla="*/ 46 w 75"/>
                <a:gd name="T57" fmla="*/ 77 h 83"/>
                <a:gd name="T58" fmla="*/ 7 w 75"/>
                <a:gd name="T59" fmla="*/ 36 h 83"/>
                <a:gd name="T60" fmla="*/ 0 w 75"/>
                <a:gd name="T61" fmla="*/ 20 h 83"/>
                <a:gd name="T62" fmla="*/ 6 w 75"/>
                <a:gd name="T63" fmla="*/ 6 h 83"/>
                <a:gd name="T64" fmla="*/ 20 w 75"/>
                <a:gd name="T65" fmla="*/ 1 h 83"/>
                <a:gd name="T66" fmla="*/ 36 w 75"/>
                <a:gd name="T67" fmla="*/ 9 h 83"/>
                <a:gd name="T68" fmla="*/ 58 w 75"/>
                <a:gd name="T69"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3">
                  <a:moveTo>
                    <a:pt x="58" y="32"/>
                  </a:moveTo>
                  <a:cubicBezTo>
                    <a:pt x="55" y="35"/>
                    <a:pt x="55" y="35"/>
                    <a:pt x="55" y="35"/>
                  </a:cubicBezTo>
                  <a:cubicBezTo>
                    <a:pt x="33" y="12"/>
                    <a:pt x="33" y="12"/>
                    <a:pt x="33" y="12"/>
                  </a:cubicBezTo>
                  <a:cubicBezTo>
                    <a:pt x="30" y="8"/>
                    <a:pt x="26" y="6"/>
                    <a:pt x="21" y="5"/>
                  </a:cubicBezTo>
                  <a:cubicBezTo>
                    <a:pt x="16" y="5"/>
                    <a:pt x="12" y="6"/>
                    <a:pt x="9" y="9"/>
                  </a:cubicBezTo>
                  <a:cubicBezTo>
                    <a:pt x="6" y="12"/>
                    <a:pt x="5" y="16"/>
                    <a:pt x="5" y="21"/>
                  </a:cubicBezTo>
                  <a:cubicBezTo>
                    <a:pt x="5" y="26"/>
                    <a:pt x="7" y="30"/>
                    <a:pt x="10" y="33"/>
                  </a:cubicBezTo>
                  <a:cubicBezTo>
                    <a:pt x="49" y="75"/>
                    <a:pt x="49" y="75"/>
                    <a:pt x="49" y="75"/>
                  </a:cubicBezTo>
                  <a:cubicBezTo>
                    <a:pt x="51" y="77"/>
                    <a:pt x="53" y="78"/>
                    <a:pt x="56" y="78"/>
                  </a:cubicBezTo>
                  <a:cubicBezTo>
                    <a:pt x="59" y="79"/>
                    <a:pt x="62" y="78"/>
                    <a:pt x="64" y="76"/>
                  </a:cubicBezTo>
                  <a:cubicBezTo>
                    <a:pt x="66" y="74"/>
                    <a:pt x="70" y="68"/>
                    <a:pt x="70" y="65"/>
                  </a:cubicBezTo>
                  <a:cubicBezTo>
                    <a:pt x="70" y="62"/>
                    <a:pt x="69" y="60"/>
                    <a:pt x="67" y="57"/>
                  </a:cubicBezTo>
                  <a:cubicBezTo>
                    <a:pt x="32" y="20"/>
                    <a:pt x="32" y="20"/>
                    <a:pt x="32" y="20"/>
                  </a:cubicBezTo>
                  <a:cubicBezTo>
                    <a:pt x="31" y="19"/>
                    <a:pt x="30" y="18"/>
                    <a:pt x="28" y="18"/>
                  </a:cubicBezTo>
                  <a:cubicBezTo>
                    <a:pt x="27" y="18"/>
                    <a:pt x="22" y="20"/>
                    <a:pt x="21" y="21"/>
                  </a:cubicBezTo>
                  <a:cubicBezTo>
                    <a:pt x="20" y="22"/>
                    <a:pt x="18" y="27"/>
                    <a:pt x="18" y="28"/>
                  </a:cubicBezTo>
                  <a:cubicBezTo>
                    <a:pt x="18" y="29"/>
                    <a:pt x="19" y="30"/>
                    <a:pt x="19" y="31"/>
                  </a:cubicBezTo>
                  <a:cubicBezTo>
                    <a:pt x="55" y="69"/>
                    <a:pt x="55" y="69"/>
                    <a:pt x="55" y="69"/>
                  </a:cubicBezTo>
                  <a:cubicBezTo>
                    <a:pt x="52" y="72"/>
                    <a:pt x="52" y="72"/>
                    <a:pt x="52" y="72"/>
                  </a:cubicBezTo>
                  <a:cubicBezTo>
                    <a:pt x="17" y="34"/>
                    <a:pt x="17" y="34"/>
                    <a:pt x="17" y="34"/>
                  </a:cubicBezTo>
                  <a:cubicBezTo>
                    <a:pt x="15" y="32"/>
                    <a:pt x="14" y="30"/>
                    <a:pt x="14" y="28"/>
                  </a:cubicBezTo>
                  <a:cubicBezTo>
                    <a:pt x="14" y="25"/>
                    <a:pt x="17" y="19"/>
                    <a:pt x="18" y="18"/>
                  </a:cubicBezTo>
                  <a:cubicBezTo>
                    <a:pt x="20" y="16"/>
                    <a:pt x="26" y="14"/>
                    <a:pt x="28" y="14"/>
                  </a:cubicBezTo>
                  <a:cubicBezTo>
                    <a:pt x="31" y="14"/>
                    <a:pt x="33" y="15"/>
                    <a:pt x="34" y="17"/>
                  </a:cubicBezTo>
                  <a:cubicBezTo>
                    <a:pt x="70" y="55"/>
                    <a:pt x="70" y="55"/>
                    <a:pt x="70" y="55"/>
                  </a:cubicBezTo>
                  <a:cubicBezTo>
                    <a:pt x="73" y="58"/>
                    <a:pt x="74" y="62"/>
                    <a:pt x="74" y="66"/>
                  </a:cubicBezTo>
                  <a:cubicBezTo>
                    <a:pt x="75" y="70"/>
                    <a:pt x="70" y="77"/>
                    <a:pt x="67" y="79"/>
                  </a:cubicBezTo>
                  <a:cubicBezTo>
                    <a:pt x="64" y="82"/>
                    <a:pt x="61" y="83"/>
                    <a:pt x="57" y="83"/>
                  </a:cubicBezTo>
                  <a:cubicBezTo>
                    <a:pt x="52" y="82"/>
                    <a:pt x="49" y="80"/>
                    <a:pt x="46" y="77"/>
                  </a:cubicBezTo>
                  <a:cubicBezTo>
                    <a:pt x="7" y="36"/>
                    <a:pt x="7" y="36"/>
                    <a:pt x="7" y="36"/>
                  </a:cubicBezTo>
                  <a:cubicBezTo>
                    <a:pt x="3" y="31"/>
                    <a:pt x="0" y="26"/>
                    <a:pt x="0" y="20"/>
                  </a:cubicBezTo>
                  <a:cubicBezTo>
                    <a:pt x="0" y="14"/>
                    <a:pt x="2" y="10"/>
                    <a:pt x="6" y="6"/>
                  </a:cubicBezTo>
                  <a:cubicBezTo>
                    <a:pt x="10" y="2"/>
                    <a:pt x="15" y="0"/>
                    <a:pt x="20" y="1"/>
                  </a:cubicBezTo>
                  <a:cubicBezTo>
                    <a:pt x="26" y="1"/>
                    <a:pt x="31" y="4"/>
                    <a:pt x="36" y="9"/>
                  </a:cubicBezTo>
                  <a:lnTo>
                    <a:pt x="58" y="32"/>
                  </a:lnTo>
                  <a:close/>
                </a:path>
              </a:pathLst>
            </a:custGeom>
            <a:grpFill/>
            <a:ln>
              <a:noFill/>
            </a:ln>
          </p:spPr>
          <p:txBody>
            <a:bodyPr vert="horz" wrap="square" lIns="91440" tIns="45720" rIns="91440" bIns="45720" numCol="1" anchor="t" anchorCtr="0" compatLnSpc="1"/>
            <a:lstStyle/>
            <a:p>
              <a:endParaRPr lang="zh-CN" altLang="en-US" sz="1355"/>
            </a:p>
          </p:txBody>
        </p:sp>
        <p:grpSp>
          <p:nvGrpSpPr>
            <p:cNvPr id="43" name="组合 42"/>
            <p:cNvGrpSpPr/>
            <p:nvPr/>
          </p:nvGrpSpPr>
          <p:grpSpPr>
            <a:xfrm>
              <a:off x="13180" y="8183"/>
              <a:ext cx="713" cy="1143"/>
              <a:chOff x="8369301" y="5195888"/>
              <a:chExt cx="452438" cy="725488"/>
            </a:xfrm>
            <a:grpFill/>
          </p:grpSpPr>
          <p:sp>
            <p:nvSpPr>
              <p:cNvPr id="44" name="Freeform 13"/>
              <p:cNvSpPr>
                <a:spLocks noEditPoints="1"/>
              </p:cNvSpPr>
              <p:nvPr/>
            </p:nvSpPr>
            <p:spPr bwMode="auto">
              <a:xfrm>
                <a:off x="8451851" y="5591176"/>
                <a:ext cx="295275" cy="298450"/>
              </a:xfrm>
              <a:custGeom>
                <a:avLst/>
                <a:gdLst>
                  <a:gd name="T0" fmla="*/ 36 w 36"/>
                  <a:gd name="T1" fmla="*/ 36 h 36"/>
                  <a:gd name="T2" fmla="*/ 36 w 36"/>
                  <a:gd name="T3" fmla="*/ 0 h 36"/>
                  <a:gd name="T4" fmla="*/ 0 w 36"/>
                  <a:gd name="T5" fmla="*/ 0 h 36"/>
                  <a:gd name="T6" fmla="*/ 0 w 36"/>
                  <a:gd name="T7" fmla="*/ 36 h 36"/>
                  <a:gd name="T8" fmla="*/ 36 w 36"/>
                  <a:gd name="T9" fmla="*/ 36 h 36"/>
                  <a:gd name="T10" fmla="*/ 18 w 36"/>
                  <a:gd name="T11" fmla="*/ 4 h 36"/>
                  <a:gd name="T12" fmla="*/ 24 w 36"/>
                  <a:gd name="T13" fmla="*/ 10 h 36"/>
                  <a:gd name="T14" fmla="*/ 18 w 36"/>
                  <a:gd name="T15" fmla="*/ 16 h 36"/>
                  <a:gd name="T16" fmla="*/ 12 w 36"/>
                  <a:gd name="T17" fmla="*/ 10 h 36"/>
                  <a:gd name="T18" fmla="*/ 18 w 36"/>
                  <a:gd name="T19" fmla="*/ 4 h 36"/>
                  <a:gd name="T20" fmla="*/ 18 w 36"/>
                  <a:gd name="T21" fmla="*/ 20 h 36"/>
                  <a:gd name="T22" fmla="*/ 24 w 36"/>
                  <a:gd name="T23" fmla="*/ 26 h 36"/>
                  <a:gd name="T24" fmla="*/ 18 w 36"/>
                  <a:gd name="T25" fmla="*/ 33 h 36"/>
                  <a:gd name="T26" fmla="*/ 12 w 36"/>
                  <a:gd name="T27" fmla="*/ 26 h 36"/>
                  <a:gd name="T28" fmla="*/ 18 w 36"/>
                  <a:gd name="T2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36" y="36"/>
                    </a:moveTo>
                    <a:cubicBezTo>
                      <a:pt x="36" y="0"/>
                      <a:pt x="36" y="0"/>
                      <a:pt x="36" y="0"/>
                    </a:cubicBezTo>
                    <a:cubicBezTo>
                      <a:pt x="0" y="0"/>
                      <a:pt x="0" y="0"/>
                      <a:pt x="0" y="0"/>
                    </a:cubicBezTo>
                    <a:cubicBezTo>
                      <a:pt x="0" y="36"/>
                      <a:pt x="0" y="36"/>
                      <a:pt x="0" y="36"/>
                    </a:cubicBezTo>
                    <a:lnTo>
                      <a:pt x="36" y="36"/>
                    </a:lnTo>
                    <a:close/>
                    <a:moveTo>
                      <a:pt x="18" y="4"/>
                    </a:moveTo>
                    <a:cubicBezTo>
                      <a:pt x="21" y="4"/>
                      <a:pt x="24" y="7"/>
                      <a:pt x="24" y="10"/>
                    </a:cubicBezTo>
                    <a:cubicBezTo>
                      <a:pt x="24" y="13"/>
                      <a:pt x="21" y="16"/>
                      <a:pt x="18" y="16"/>
                    </a:cubicBezTo>
                    <a:cubicBezTo>
                      <a:pt x="14" y="16"/>
                      <a:pt x="12" y="13"/>
                      <a:pt x="12" y="10"/>
                    </a:cubicBezTo>
                    <a:cubicBezTo>
                      <a:pt x="12" y="7"/>
                      <a:pt x="14" y="4"/>
                      <a:pt x="18" y="4"/>
                    </a:cubicBezTo>
                    <a:close/>
                    <a:moveTo>
                      <a:pt x="18" y="20"/>
                    </a:moveTo>
                    <a:cubicBezTo>
                      <a:pt x="21" y="20"/>
                      <a:pt x="24" y="23"/>
                      <a:pt x="24" y="26"/>
                    </a:cubicBezTo>
                    <a:cubicBezTo>
                      <a:pt x="24" y="30"/>
                      <a:pt x="21" y="33"/>
                      <a:pt x="18" y="33"/>
                    </a:cubicBezTo>
                    <a:cubicBezTo>
                      <a:pt x="14" y="33"/>
                      <a:pt x="12" y="30"/>
                      <a:pt x="12" y="26"/>
                    </a:cubicBezTo>
                    <a:cubicBezTo>
                      <a:pt x="12" y="23"/>
                      <a:pt x="14" y="20"/>
                      <a:pt x="1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5" name="Freeform 14"/>
              <p:cNvSpPr>
                <a:spLocks noEditPoints="1"/>
              </p:cNvSpPr>
              <p:nvPr/>
            </p:nvSpPr>
            <p:spPr bwMode="auto">
              <a:xfrm>
                <a:off x="8369301" y="5195888"/>
                <a:ext cx="452438" cy="387350"/>
              </a:xfrm>
              <a:custGeom>
                <a:avLst/>
                <a:gdLst>
                  <a:gd name="T0" fmla="*/ 28 w 55"/>
                  <a:gd name="T1" fmla="*/ 0 h 47"/>
                  <a:gd name="T2" fmla="*/ 0 w 55"/>
                  <a:gd name="T3" fmla="*/ 47 h 47"/>
                  <a:gd name="T4" fmla="*/ 55 w 55"/>
                  <a:gd name="T5" fmla="*/ 47 h 47"/>
                  <a:gd name="T6" fmla="*/ 28 w 55"/>
                  <a:gd name="T7" fmla="*/ 0 h 47"/>
                  <a:gd name="T8" fmla="*/ 28 w 55"/>
                  <a:gd name="T9" fmla="*/ 41 h 47"/>
                  <a:gd name="T10" fmla="*/ 22 w 55"/>
                  <a:gd name="T11" fmla="*/ 34 h 47"/>
                  <a:gd name="T12" fmla="*/ 28 w 55"/>
                  <a:gd name="T13" fmla="*/ 28 h 47"/>
                  <a:gd name="T14" fmla="*/ 34 w 55"/>
                  <a:gd name="T15" fmla="*/ 34 h 47"/>
                  <a:gd name="T16" fmla="*/ 28 w 55"/>
                  <a:gd name="T17"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7">
                    <a:moveTo>
                      <a:pt x="28" y="0"/>
                    </a:moveTo>
                    <a:cubicBezTo>
                      <a:pt x="0" y="47"/>
                      <a:pt x="0" y="47"/>
                      <a:pt x="0" y="47"/>
                    </a:cubicBezTo>
                    <a:cubicBezTo>
                      <a:pt x="55" y="47"/>
                      <a:pt x="55" y="47"/>
                      <a:pt x="55" y="47"/>
                    </a:cubicBezTo>
                    <a:lnTo>
                      <a:pt x="28" y="0"/>
                    </a:lnTo>
                    <a:close/>
                    <a:moveTo>
                      <a:pt x="28" y="41"/>
                    </a:moveTo>
                    <a:cubicBezTo>
                      <a:pt x="24" y="41"/>
                      <a:pt x="22" y="38"/>
                      <a:pt x="22" y="34"/>
                    </a:cubicBezTo>
                    <a:cubicBezTo>
                      <a:pt x="22" y="31"/>
                      <a:pt x="24" y="28"/>
                      <a:pt x="28" y="28"/>
                    </a:cubicBezTo>
                    <a:cubicBezTo>
                      <a:pt x="31" y="28"/>
                      <a:pt x="34" y="31"/>
                      <a:pt x="34" y="34"/>
                    </a:cubicBezTo>
                    <a:cubicBezTo>
                      <a:pt x="34" y="38"/>
                      <a:pt x="31" y="41"/>
                      <a:pt x="2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6" name="Rectangle 15"/>
              <p:cNvSpPr>
                <a:spLocks noChangeArrowheads="1"/>
              </p:cNvSpPr>
              <p:nvPr/>
            </p:nvSpPr>
            <p:spPr bwMode="auto">
              <a:xfrm>
                <a:off x="8410576" y="5897563"/>
                <a:ext cx="3778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47" name="Freeform 16"/>
              <p:cNvSpPr/>
              <p:nvPr/>
            </p:nvSpPr>
            <p:spPr bwMode="auto">
              <a:xfrm>
                <a:off x="8410576" y="5897563"/>
                <a:ext cx="377825" cy="23813"/>
              </a:xfrm>
              <a:custGeom>
                <a:avLst/>
                <a:gdLst>
                  <a:gd name="T0" fmla="*/ 0 w 238"/>
                  <a:gd name="T1" fmla="*/ 15 h 15"/>
                  <a:gd name="T2" fmla="*/ 0 w 238"/>
                  <a:gd name="T3" fmla="*/ 15 h 15"/>
                  <a:gd name="T4" fmla="*/ 238 w 238"/>
                  <a:gd name="T5" fmla="*/ 15 h 15"/>
                  <a:gd name="T6" fmla="*/ 238 w 238"/>
                  <a:gd name="T7" fmla="*/ 0 h 15"/>
                  <a:gd name="T8" fmla="*/ 0 w 238"/>
                  <a:gd name="T9" fmla="*/ 0 h 15"/>
                  <a:gd name="T10" fmla="*/ 0 w 238"/>
                  <a:gd name="T11" fmla="*/ 15 h 15"/>
                  <a:gd name="T12" fmla="*/ 0 w 238"/>
                  <a:gd name="T13" fmla="*/ 15 h 15"/>
                  <a:gd name="T14" fmla="*/ 0 w 238"/>
                  <a:gd name="T15" fmla="*/ 15 h 15"/>
                  <a:gd name="T16" fmla="*/ 0 w 238"/>
                  <a:gd name="T17" fmla="*/ 15 h 15"/>
                  <a:gd name="T18" fmla="*/ 0 w 238"/>
                  <a:gd name="T19" fmla="*/ 0 h 15"/>
                  <a:gd name="T20" fmla="*/ 238 w 238"/>
                  <a:gd name="T21" fmla="*/ 0 h 15"/>
                  <a:gd name="T22" fmla="*/ 238 w 238"/>
                  <a:gd name="T23" fmla="*/ 15 h 15"/>
                  <a:gd name="T24" fmla="*/ 0 w 238"/>
                  <a:gd name="T25" fmla="*/ 15 h 15"/>
                  <a:gd name="T26" fmla="*/ 0 w 238"/>
                  <a:gd name="T27" fmla="*/ 15 h 15"/>
                  <a:gd name="T28" fmla="*/ 0 w 238"/>
                  <a:gd name="T29" fmla="*/ 15 h 15"/>
                  <a:gd name="T30" fmla="*/ 0 w 238"/>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15">
                    <a:moveTo>
                      <a:pt x="0" y="15"/>
                    </a:moveTo>
                    <a:lnTo>
                      <a:pt x="0" y="15"/>
                    </a:lnTo>
                    <a:lnTo>
                      <a:pt x="238" y="15"/>
                    </a:lnTo>
                    <a:lnTo>
                      <a:pt x="238" y="0"/>
                    </a:lnTo>
                    <a:lnTo>
                      <a:pt x="0" y="0"/>
                    </a:lnTo>
                    <a:lnTo>
                      <a:pt x="0" y="15"/>
                    </a:lnTo>
                    <a:lnTo>
                      <a:pt x="0" y="15"/>
                    </a:lnTo>
                    <a:lnTo>
                      <a:pt x="0" y="15"/>
                    </a:lnTo>
                    <a:lnTo>
                      <a:pt x="0" y="15"/>
                    </a:lnTo>
                    <a:lnTo>
                      <a:pt x="0" y="0"/>
                    </a:lnTo>
                    <a:lnTo>
                      <a:pt x="238" y="0"/>
                    </a:lnTo>
                    <a:lnTo>
                      <a:pt x="238" y="15"/>
                    </a:lnTo>
                    <a:lnTo>
                      <a:pt x="0" y="15"/>
                    </a:lnTo>
                    <a:lnTo>
                      <a:pt x="0"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sp>
          <p:nvSpPr>
            <p:cNvPr id="48" name="Freeform 17"/>
            <p:cNvSpPr>
              <a:spLocks noEditPoints="1"/>
            </p:cNvSpPr>
            <p:nvPr/>
          </p:nvSpPr>
          <p:spPr bwMode="auto">
            <a:xfrm>
              <a:off x="11353" y="4843"/>
              <a:ext cx="933" cy="963"/>
            </a:xfrm>
            <a:custGeom>
              <a:avLst/>
              <a:gdLst>
                <a:gd name="T0" fmla="*/ 57 w 72"/>
                <a:gd name="T1" fmla="*/ 0 h 74"/>
                <a:gd name="T2" fmla="*/ 16 w 72"/>
                <a:gd name="T3" fmla="*/ 0 h 74"/>
                <a:gd name="T4" fmla="*/ 0 w 72"/>
                <a:gd name="T5" fmla="*/ 18 h 74"/>
                <a:gd name="T6" fmla="*/ 0 w 72"/>
                <a:gd name="T7" fmla="*/ 34 h 74"/>
                <a:gd name="T8" fmla="*/ 10 w 72"/>
                <a:gd name="T9" fmla="*/ 51 h 74"/>
                <a:gd name="T10" fmla="*/ 2 w 72"/>
                <a:gd name="T11" fmla="*/ 74 h 74"/>
                <a:gd name="T12" fmla="*/ 40 w 72"/>
                <a:gd name="T13" fmla="*/ 52 h 74"/>
                <a:gd name="T14" fmla="*/ 57 w 72"/>
                <a:gd name="T15" fmla="*/ 52 h 74"/>
                <a:gd name="T16" fmla="*/ 72 w 72"/>
                <a:gd name="T17" fmla="*/ 34 h 74"/>
                <a:gd name="T18" fmla="*/ 72 w 72"/>
                <a:gd name="T19" fmla="*/ 18 h 74"/>
                <a:gd name="T20" fmla="*/ 57 w 72"/>
                <a:gd name="T21" fmla="*/ 0 h 74"/>
                <a:gd name="T22" fmla="*/ 54 w 72"/>
                <a:gd name="T23" fmla="*/ 38 h 74"/>
                <a:gd name="T24" fmla="*/ 16 w 72"/>
                <a:gd name="T25" fmla="*/ 38 h 74"/>
                <a:gd name="T26" fmla="*/ 13 w 72"/>
                <a:gd name="T27" fmla="*/ 35 h 74"/>
                <a:gd name="T28" fmla="*/ 16 w 72"/>
                <a:gd name="T29" fmla="*/ 33 h 74"/>
                <a:gd name="T30" fmla="*/ 54 w 72"/>
                <a:gd name="T31" fmla="*/ 33 h 74"/>
                <a:gd name="T32" fmla="*/ 57 w 72"/>
                <a:gd name="T33" fmla="*/ 35 h 74"/>
                <a:gd name="T34" fmla="*/ 54 w 72"/>
                <a:gd name="T35" fmla="*/ 38 h 74"/>
                <a:gd name="T36" fmla="*/ 60 w 72"/>
                <a:gd name="T37" fmla="*/ 29 h 74"/>
                <a:gd name="T38" fmla="*/ 16 w 72"/>
                <a:gd name="T39" fmla="*/ 29 h 74"/>
                <a:gd name="T40" fmla="*/ 13 w 72"/>
                <a:gd name="T41" fmla="*/ 26 h 74"/>
                <a:gd name="T42" fmla="*/ 16 w 72"/>
                <a:gd name="T43" fmla="*/ 23 h 74"/>
                <a:gd name="T44" fmla="*/ 60 w 72"/>
                <a:gd name="T45" fmla="*/ 23 h 74"/>
                <a:gd name="T46" fmla="*/ 63 w 72"/>
                <a:gd name="T47" fmla="*/ 26 h 74"/>
                <a:gd name="T48" fmla="*/ 60 w 72"/>
                <a:gd name="T49" fmla="*/ 29 h 74"/>
                <a:gd name="T50" fmla="*/ 60 w 72"/>
                <a:gd name="T51" fmla="*/ 19 h 74"/>
                <a:gd name="T52" fmla="*/ 16 w 72"/>
                <a:gd name="T53" fmla="*/ 19 h 74"/>
                <a:gd name="T54" fmla="*/ 13 w 72"/>
                <a:gd name="T55" fmla="*/ 16 h 74"/>
                <a:gd name="T56" fmla="*/ 16 w 72"/>
                <a:gd name="T57" fmla="*/ 13 h 74"/>
                <a:gd name="T58" fmla="*/ 60 w 72"/>
                <a:gd name="T59" fmla="*/ 13 h 74"/>
                <a:gd name="T60" fmla="*/ 63 w 72"/>
                <a:gd name="T61" fmla="*/ 16 h 74"/>
                <a:gd name="T62" fmla="*/ 60 w 72"/>
                <a:gd name="T63"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74">
                  <a:moveTo>
                    <a:pt x="57" y="0"/>
                  </a:moveTo>
                  <a:cubicBezTo>
                    <a:pt x="16" y="0"/>
                    <a:pt x="16" y="0"/>
                    <a:pt x="16" y="0"/>
                  </a:cubicBezTo>
                  <a:cubicBezTo>
                    <a:pt x="7" y="0"/>
                    <a:pt x="0" y="8"/>
                    <a:pt x="0" y="18"/>
                  </a:cubicBezTo>
                  <a:cubicBezTo>
                    <a:pt x="0" y="34"/>
                    <a:pt x="0" y="34"/>
                    <a:pt x="0" y="34"/>
                  </a:cubicBezTo>
                  <a:cubicBezTo>
                    <a:pt x="0" y="42"/>
                    <a:pt x="4" y="48"/>
                    <a:pt x="10" y="51"/>
                  </a:cubicBezTo>
                  <a:cubicBezTo>
                    <a:pt x="4" y="66"/>
                    <a:pt x="2" y="74"/>
                    <a:pt x="2" y="74"/>
                  </a:cubicBezTo>
                  <a:cubicBezTo>
                    <a:pt x="40" y="52"/>
                    <a:pt x="40" y="52"/>
                    <a:pt x="40" y="52"/>
                  </a:cubicBezTo>
                  <a:cubicBezTo>
                    <a:pt x="57" y="52"/>
                    <a:pt x="57" y="52"/>
                    <a:pt x="57" y="52"/>
                  </a:cubicBezTo>
                  <a:cubicBezTo>
                    <a:pt x="65" y="52"/>
                    <a:pt x="72" y="44"/>
                    <a:pt x="72" y="34"/>
                  </a:cubicBezTo>
                  <a:cubicBezTo>
                    <a:pt x="72" y="18"/>
                    <a:pt x="72" y="18"/>
                    <a:pt x="72" y="18"/>
                  </a:cubicBezTo>
                  <a:cubicBezTo>
                    <a:pt x="72" y="8"/>
                    <a:pt x="65" y="0"/>
                    <a:pt x="57" y="0"/>
                  </a:cubicBezTo>
                  <a:close/>
                  <a:moveTo>
                    <a:pt x="54" y="38"/>
                  </a:moveTo>
                  <a:cubicBezTo>
                    <a:pt x="16" y="38"/>
                    <a:pt x="16" y="38"/>
                    <a:pt x="16" y="38"/>
                  </a:cubicBezTo>
                  <a:cubicBezTo>
                    <a:pt x="14" y="38"/>
                    <a:pt x="13" y="37"/>
                    <a:pt x="13" y="35"/>
                  </a:cubicBezTo>
                  <a:cubicBezTo>
                    <a:pt x="13" y="34"/>
                    <a:pt x="14" y="33"/>
                    <a:pt x="16" y="33"/>
                  </a:cubicBezTo>
                  <a:cubicBezTo>
                    <a:pt x="54" y="33"/>
                    <a:pt x="54" y="33"/>
                    <a:pt x="54" y="33"/>
                  </a:cubicBezTo>
                  <a:cubicBezTo>
                    <a:pt x="56" y="33"/>
                    <a:pt x="57" y="34"/>
                    <a:pt x="57" y="35"/>
                  </a:cubicBezTo>
                  <a:cubicBezTo>
                    <a:pt x="57" y="37"/>
                    <a:pt x="56" y="38"/>
                    <a:pt x="54" y="38"/>
                  </a:cubicBezTo>
                  <a:close/>
                  <a:moveTo>
                    <a:pt x="60" y="29"/>
                  </a:moveTo>
                  <a:cubicBezTo>
                    <a:pt x="16" y="29"/>
                    <a:pt x="16" y="29"/>
                    <a:pt x="16" y="29"/>
                  </a:cubicBezTo>
                  <a:cubicBezTo>
                    <a:pt x="14" y="29"/>
                    <a:pt x="13" y="27"/>
                    <a:pt x="13" y="26"/>
                  </a:cubicBezTo>
                  <a:cubicBezTo>
                    <a:pt x="13" y="24"/>
                    <a:pt x="14" y="23"/>
                    <a:pt x="16" y="23"/>
                  </a:cubicBezTo>
                  <a:cubicBezTo>
                    <a:pt x="60" y="23"/>
                    <a:pt x="60" y="23"/>
                    <a:pt x="60" y="23"/>
                  </a:cubicBezTo>
                  <a:cubicBezTo>
                    <a:pt x="62" y="23"/>
                    <a:pt x="63" y="24"/>
                    <a:pt x="63" y="26"/>
                  </a:cubicBezTo>
                  <a:cubicBezTo>
                    <a:pt x="63" y="27"/>
                    <a:pt x="62" y="29"/>
                    <a:pt x="60" y="29"/>
                  </a:cubicBezTo>
                  <a:close/>
                  <a:moveTo>
                    <a:pt x="60" y="19"/>
                  </a:moveTo>
                  <a:cubicBezTo>
                    <a:pt x="16" y="19"/>
                    <a:pt x="16" y="19"/>
                    <a:pt x="16" y="19"/>
                  </a:cubicBezTo>
                  <a:cubicBezTo>
                    <a:pt x="14" y="19"/>
                    <a:pt x="13" y="18"/>
                    <a:pt x="13" y="16"/>
                  </a:cubicBezTo>
                  <a:cubicBezTo>
                    <a:pt x="13" y="14"/>
                    <a:pt x="14" y="13"/>
                    <a:pt x="16" y="13"/>
                  </a:cubicBezTo>
                  <a:cubicBezTo>
                    <a:pt x="60" y="13"/>
                    <a:pt x="60" y="13"/>
                    <a:pt x="60" y="13"/>
                  </a:cubicBezTo>
                  <a:cubicBezTo>
                    <a:pt x="62" y="13"/>
                    <a:pt x="63" y="14"/>
                    <a:pt x="63" y="16"/>
                  </a:cubicBezTo>
                  <a:cubicBezTo>
                    <a:pt x="63" y="18"/>
                    <a:pt x="62" y="19"/>
                    <a:pt x="60" y="19"/>
                  </a:cubicBezTo>
                  <a:close/>
                </a:path>
              </a:pathLst>
            </a:custGeom>
            <a:grpFill/>
            <a:ln>
              <a:noFill/>
            </a:ln>
          </p:spPr>
          <p:txBody>
            <a:bodyPr vert="horz" wrap="square" lIns="91440" tIns="45720" rIns="91440" bIns="45720" numCol="1" anchor="t" anchorCtr="0" compatLnSpc="1"/>
            <a:lstStyle/>
            <a:p>
              <a:endParaRPr lang="zh-CN" altLang="en-US" sz="1355"/>
            </a:p>
          </p:txBody>
        </p:sp>
        <p:sp>
          <p:nvSpPr>
            <p:cNvPr id="49" name="Freeform 18"/>
            <p:cNvSpPr>
              <a:spLocks noEditPoints="1"/>
            </p:cNvSpPr>
            <p:nvPr/>
          </p:nvSpPr>
          <p:spPr bwMode="auto">
            <a:xfrm>
              <a:off x="5070" y="8300"/>
              <a:ext cx="920" cy="910"/>
            </a:xfrm>
            <a:custGeom>
              <a:avLst/>
              <a:gdLst>
                <a:gd name="T0" fmla="*/ 42 w 71"/>
                <a:gd name="T1" fmla="*/ 6 h 70"/>
                <a:gd name="T2" fmla="*/ 41 w 71"/>
                <a:gd name="T3" fmla="*/ 7 h 70"/>
                <a:gd name="T4" fmla="*/ 9 w 71"/>
                <a:gd name="T5" fmla="*/ 39 h 70"/>
                <a:gd name="T6" fmla="*/ 3 w 71"/>
                <a:gd name="T7" fmla="*/ 45 h 70"/>
                <a:gd name="T8" fmla="*/ 3 w 71"/>
                <a:gd name="T9" fmla="*/ 54 h 70"/>
                <a:gd name="T10" fmla="*/ 16 w 71"/>
                <a:gd name="T11" fmla="*/ 67 h 70"/>
                <a:gd name="T12" fmla="*/ 25 w 71"/>
                <a:gd name="T13" fmla="*/ 67 h 70"/>
                <a:gd name="T14" fmla="*/ 31 w 71"/>
                <a:gd name="T15" fmla="*/ 61 h 70"/>
                <a:gd name="T16" fmla="*/ 63 w 71"/>
                <a:gd name="T17" fmla="*/ 29 h 70"/>
                <a:gd name="T18" fmla="*/ 64 w 71"/>
                <a:gd name="T19" fmla="*/ 27 h 70"/>
                <a:gd name="T20" fmla="*/ 50 w 71"/>
                <a:gd name="T21" fmla="*/ 20 h 70"/>
                <a:gd name="T22" fmla="*/ 42 w 71"/>
                <a:gd name="T23" fmla="*/ 6 h 70"/>
                <a:gd name="T24" fmla="*/ 7 w 71"/>
                <a:gd name="T25" fmla="*/ 49 h 70"/>
                <a:gd name="T26" fmla="*/ 7 w 71"/>
                <a:gd name="T27" fmla="*/ 45 h 70"/>
                <a:gd name="T28" fmla="*/ 38 w 71"/>
                <a:gd name="T29" fmla="*/ 15 h 70"/>
                <a:gd name="T30" fmla="*/ 41 w 71"/>
                <a:gd name="T31" fmla="*/ 15 h 70"/>
                <a:gd name="T32" fmla="*/ 41 w 71"/>
                <a:gd name="T33" fmla="*/ 19 h 70"/>
                <a:gd name="T34" fmla="*/ 11 w 71"/>
                <a:gd name="T35" fmla="*/ 49 h 70"/>
                <a:gd name="T36" fmla="*/ 7 w 71"/>
                <a:gd name="T37" fmla="*/ 49 h 70"/>
                <a:gd name="T38" fmla="*/ 14 w 71"/>
                <a:gd name="T39" fmla="*/ 56 h 70"/>
                <a:gd name="T40" fmla="*/ 14 w 71"/>
                <a:gd name="T41" fmla="*/ 52 h 70"/>
                <a:gd name="T42" fmla="*/ 37 w 71"/>
                <a:gd name="T43" fmla="*/ 29 h 70"/>
                <a:gd name="T44" fmla="*/ 40 w 71"/>
                <a:gd name="T45" fmla="*/ 29 h 70"/>
                <a:gd name="T46" fmla="*/ 41 w 71"/>
                <a:gd name="T47" fmla="*/ 33 h 70"/>
                <a:gd name="T48" fmla="*/ 17 w 71"/>
                <a:gd name="T49" fmla="*/ 56 h 70"/>
                <a:gd name="T50" fmla="*/ 14 w 71"/>
                <a:gd name="T51" fmla="*/ 56 h 70"/>
                <a:gd name="T52" fmla="*/ 55 w 71"/>
                <a:gd name="T53" fmla="*/ 28 h 70"/>
                <a:gd name="T54" fmla="*/ 55 w 71"/>
                <a:gd name="T55" fmla="*/ 32 h 70"/>
                <a:gd name="T56" fmla="*/ 24 w 71"/>
                <a:gd name="T57" fmla="*/ 63 h 70"/>
                <a:gd name="T58" fmla="*/ 20 w 71"/>
                <a:gd name="T59" fmla="*/ 63 h 70"/>
                <a:gd name="T60" fmla="*/ 20 w 71"/>
                <a:gd name="T61" fmla="*/ 59 h 70"/>
                <a:gd name="T62" fmla="*/ 51 w 71"/>
                <a:gd name="T63" fmla="*/ 28 h 70"/>
                <a:gd name="T64" fmla="*/ 55 w 71"/>
                <a:gd name="T65" fmla="*/ 28 h 70"/>
                <a:gd name="T66" fmla="*/ 64 w 71"/>
                <a:gd name="T67" fmla="*/ 0 h 70"/>
                <a:gd name="T68" fmla="*/ 47 w 71"/>
                <a:gd name="T69" fmla="*/ 4 h 70"/>
                <a:gd name="T70" fmla="*/ 46 w 71"/>
                <a:gd name="T71" fmla="*/ 4 h 70"/>
                <a:gd name="T72" fmla="*/ 44 w 71"/>
                <a:gd name="T73" fmla="*/ 4 h 70"/>
                <a:gd name="T74" fmla="*/ 52 w 71"/>
                <a:gd name="T75" fmla="*/ 18 h 70"/>
                <a:gd name="T76" fmla="*/ 66 w 71"/>
                <a:gd name="T77" fmla="*/ 25 h 70"/>
                <a:gd name="T78" fmla="*/ 66 w 71"/>
                <a:gd name="T79" fmla="*/ 25 h 70"/>
                <a:gd name="T80" fmla="*/ 66 w 71"/>
                <a:gd name="T81" fmla="*/ 24 h 70"/>
                <a:gd name="T82" fmla="*/ 70 w 71"/>
                <a:gd name="T83" fmla="*/ 7 h 70"/>
                <a:gd name="T84" fmla="*/ 64 w 71"/>
                <a:gd name="T8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 h="70">
                  <a:moveTo>
                    <a:pt x="42" y="6"/>
                  </a:moveTo>
                  <a:cubicBezTo>
                    <a:pt x="42" y="7"/>
                    <a:pt x="41" y="7"/>
                    <a:pt x="41" y="7"/>
                  </a:cubicBezTo>
                  <a:cubicBezTo>
                    <a:pt x="9" y="39"/>
                    <a:pt x="9" y="39"/>
                    <a:pt x="9" y="39"/>
                  </a:cubicBezTo>
                  <a:cubicBezTo>
                    <a:pt x="3" y="45"/>
                    <a:pt x="3" y="45"/>
                    <a:pt x="3" y="45"/>
                  </a:cubicBezTo>
                  <a:cubicBezTo>
                    <a:pt x="0" y="48"/>
                    <a:pt x="0" y="52"/>
                    <a:pt x="3" y="54"/>
                  </a:cubicBezTo>
                  <a:cubicBezTo>
                    <a:pt x="16" y="67"/>
                    <a:pt x="16" y="67"/>
                    <a:pt x="16" y="67"/>
                  </a:cubicBezTo>
                  <a:cubicBezTo>
                    <a:pt x="18" y="70"/>
                    <a:pt x="22" y="70"/>
                    <a:pt x="25" y="67"/>
                  </a:cubicBezTo>
                  <a:cubicBezTo>
                    <a:pt x="31" y="61"/>
                    <a:pt x="31" y="61"/>
                    <a:pt x="31" y="61"/>
                  </a:cubicBezTo>
                  <a:cubicBezTo>
                    <a:pt x="63" y="29"/>
                    <a:pt x="63" y="29"/>
                    <a:pt x="63" y="29"/>
                  </a:cubicBezTo>
                  <a:cubicBezTo>
                    <a:pt x="63" y="29"/>
                    <a:pt x="64" y="28"/>
                    <a:pt x="64" y="27"/>
                  </a:cubicBezTo>
                  <a:cubicBezTo>
                    <a:pt x="59" y="26"/>
                    <a:pt x="54" y="24"/>
                    <a:pt x="50" y="20"/>
                  </a:cubicBezTo>
                  <a:cubicBezTo>
                    <a:pt x="46" y="16"/>
                    <a:pt x="43" y="11"/>
                    <a:pt x="42" y="6"/>
                  </a:cubicBezTo>
                  <a:close/>
                  <a:moveTo>
                    <a:pt x="7" y="49"/>
                  </a:moveTo>
                  <a:cubicBezTo>
                    <a:pt x="6" y="48"/>
                    <a:pt x="6" y="46"/>
                    <a:pt x="7" y="45"/>
                  </a:cubicBezTo>
                  <a:cubicBezTo>
                    <a:pt x="38" y="15"/>
                    <a:pt x="38" y="15"/>
                    <a:pt x="38" y="15"/>
                  </a:cubicBezTo>
                  <a:cubicBezTo>
                    <a:pt x="39" y="14"/>
                    <a:pt x="40" y="14"/>
                    <a:pt x="41" y="15"/>
                  </a:cubicBezTo>
                  <a:cubicBezTo>
                    <a:pt x="42" y="16"/>
                    <a:pt x="42" y="17"/>
                    <a:pt x="41" y="19"/>
                  </a:cubicBezTo>
                  <a:cubicBezTo>
                    <a:pt x="11" y="49"/>
                    <a:pt x="11" y="49"/>
                    <a:pt x="11" y="49"/>
                  </a:cubicBezTo>
                  <a:cubicBezTo>
                    <a:pt x="10" y="50"/>
                    <a:pt x="8" y="50"/>
                    <a:pt x="7" y="49"/>
                  </a:cubicBezTo>
                  <a:close/>
                  <a:moveTo>
                    <a:pt x="14" y="56"/>
                  </a:moveTo>
                  <a:cubicBezTo>
                    <a:pt x="13" y="55"/>
                    <a:pt x="13" y="53"/>
                    <a:pt x="14" y="52"/>
                  </a:cubicBezTo>
                  <a:cubicBezTo>
                    <a:pt x="37" y="29"/>
                    <a:pt x="37" y="29"/>
                    <a:pt x="37" y="29"/>
                  </a:cubicBezTo>
                  <a:cubicBezTo>
                    <a:pt x="38" y="28"/>
                    <a:pt x="39" y="28"/>
                    <a:pt x="40" y="29"/>
                  </a:cubicBezTo>
                  <a:cubicBezTo>
                    <a:pt x="41" y="31"/>
                    <a:pt x="42" y="32"/>
                    <a:pt x="41" y="33"/>
                  </a:cubicBezTo>
                  <a:cubicBezTo>
                    <a:pt x="17" y="56"/>
                    <a:pt x="17" y="56"/>
                    <a:pt x="17" y="56"/>
                  </a:cubicBezTo>
                  <a:cubicBezTo>
                    <a:pt x="17" y="57"/>
                    <a:pt x="15" y="57"/>
                    <a:pt x="14" y="56"/>
                  </a:cubicBezTo>
                  <a:close/>
                  <a:moveTo>
                    <a:pt x="55" y="28"/>
                  </a:moveTo>
                  <a:cubicBezTo>
                    <a:pt x="56" y="29"/>
                    <a:pt x="56" y="31"/>
                    <a:pt x="55" y="32"/>
                  </a:cubicBezTo>
                  <a:cubicBezTo>
                    <a:pt x="24" y="63"/>
                    <a:pt x="24" y="63"/>
                    <a:pt x="24" y="63"/>
                  </a:cubicBezTo>
                  <a:cubicBezTo>
                    <a:pt x="23" y="64"/>
                    <a:pt x="22" y="64"/>
                    <a:pt x="20" y="63"/>
                  </a:cubicBezTo>
                  <a:cubicBezTo>
                    <a:pt x="19" y="62"/>
                    <a:pt x="19" y="60"/>
                    <a:pt x="20" y="59"/>
                  </a:cubicBezTo>
                  <a:cubicBezTo>
                    <a:pt x="51" y="28"/>
                    <a:pt x="51" y="28"/>
                    <a:pt x="51" y="28"/>
                  </a:cubicBezTo>
                  <a:cubicBezTo>
                    <a:pt x="52" y="27"/>
                    <a:pt x="54" y="27"/>
                    <a:pt x="55" y="28"/>
                  </a:cubicBezTo>
                  <a:close/>
                  <a:moveTo>
                    <a:pt x="64" y="0"/>
                  </a:moveTo>
                  <a:cubicBezTo>
                    <a:pt x="47" y="4"/>
                    <a:pt x="47" y="4"/>
                    <a:pt x="47" y="4"/>
                  </a:cubicBezTo>
                  <a:cubicBezTo>
                    <a:pt x="46" y="4"/>
                    <a:pt x="46" y="4"/>
                    <a:pt x="46" y="4"/>
                  </a:cubicBezTo>
                  <a:cubicBezTo>
                    <a:pt x="45" y="4"/>
                    <a:pt x="45" y="4"/>
                    <a:pt x="44" y="4"/>
                  </a:cubicBezTo>
                  <a:cubicBezTo>
                    <a:pt x="45" y="9"/>
                    <a:pt x="48" y="14"/>
                    <a:pt x="52" y="18"/>
                  </a:cubicBezTo>
                  <a:cubicBezTo>
                    <a:pt x="56" y="22"/>
                    <a:pt x="61" y="24"/>
                    <a:pt x="66" y="25"/>
                  </a:cubicBezTo>
                  <a:cubicBezTo>
                    <a:pt x="66" y="25"/>
                    <a:pt x="66" y="25"/>
                    <a:pt x="66" y="25"/>
                  </a:cubicBezTo>
                  <a:cubicBezTo>
                    <a:pt x="66" y="24"/>
                    <a:pt x="66" y="24"/>
                    <a:pt x="66" y="24"/>
                  </a:cubicBezTo>
                  <a:cubicBezTo>
                    <a:pt x="70" y="7"/>
                    <a:pt x="70" y="7"/>
                    <a:pt x="70" y="7"/>
                  </a:cubicBezTo>
                  <a:cubicBezTo>
                    <a:pt x="71" y="3"/>
                    <a:pt x="68" y="0"/>
                    <a:pt x="64" y="0"/>
                  </a:cubicBezTo>
                  <a:close/>
                </a:path>
              </a:pathLst>
            </a:custGeom>
            <a:grpFill/>
            <a:ln>
              <a:noFill/>
            </a:ln>
          </p:spPr>
          <p:txBody>
            <a:bodyPr vert="horz" wrap="square" lIns="91440" tIns="45720" rIns="91440" bIns="45720" numCol="1" anchor="t" anchorCtr="0" compatLnSpc="1"/>
            <a:lstStyle/>
            <a:p>
              <a:endParaRPr lang="zh-CN" altLang="en-US" sz="1355"/>
            </a:p>
          </p:txBody>
        </p:sp>
        <p:grpSp>
          <p:nvGrpSpPr>
            <p:cNvPr id="50" name="组合 49"/>
            <p:cNvGrpSpPr/>
            <p:nvPr/>
          </p:nvGrpSpPr>
          <p:grpSpPr>
            <a:xfrm>
              <a:off x="16225" y="8273"/>
              <a:ext cx="1023" cy="975"/>
              <a:chOff x="10302876" y="5253038"/>
              <a:chExt cx="649288" cy="619126"/>
            </a:xfrm>
            <a:grpFill/>
          </p:grpSpPr>
          <p:sp>
            <p:nvSpPr>
              <p:cNvPr id="51" name="Freeform 19"/>
              <p:cNvSpPr/>
              <p:nvPr/>
            </p:nvSpPr>
            <p:spPr bwMode="auto">
              <a:xfrm>
                <a:off x="10367963" y="5459413"/>
                <a:ext cx="74613" cy="330200"/>
              </a:xfrm>
              <a:custGeom>
                <a:avLst/>
                <a:gdLst>
                  <a:gd name="T0" fmla="*/ 9 w 9"/>
                  <a:gd name="T1" fmla="*/ 38 h 40"/>
                  <a:gd name="T2" fmla="*/ 8 w 9"/>
                  <a:gd name="T3" fmla="*/ 40 h 40"/>
                  <a:gd name="T4" fmla="*/ 2 w 9"/>
                  <a:gd name="T5" fmla="*/ 40 h 40"/>
                  <a:gd name="T6" fmla="*/ 0 w 9"/>
                  <a:gd name="T7" fmla="*/ 38 h 40"/>
                  <a:gd name="T8" fmla="*/ 0 w 9"/>
                  <a:gd name="T9" fmla="*/ 2 h 40"/>
                  <a:gd name="T10" fmla="*/ 2 w 9"/>
                  <a:gd name="T11" fmla="*/ 0 h 40"/>
                  <a:gd name="T12" fmla="*/ 8 w 9"/>
                  <a:gd name="T13" fmla="*/ 0 h 40"/>
                  <a:gd name="T14" fmla="*/ 9 w 9"/>
                  <a:gd name="T15" fmla="*/ 2 h 40"/>
                  <a:gd name="T16" fmla="*/ 9 w 9"/>
                  <a:gd name="T1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0">
                    <a:moveTo>
                      <a:pt x="9" y="38"/>
                    </a:moveTo>
                    <a:cubicBezTo>
                      <a:pt x="9" y="39"/>
                      <a:pt x="9" y="40"/>
                      <a:pt x="8" y="40"/>
                    </a:cubicBezTo>
                    <a:cubicBezTo>
                      <a:pt x="2" y="40"/>
                      <a:pt x="2" y="40"/>
                      <a:pt x="2" y="40"/>
                    </a:cubicBezTo>
                    <a:cubicBezTo>
                      <a:pt x="1" y="40"/>
                      <a:pt x="0" y="39"/>
                      <a:pt x="0" y="38"/>
                    </a:cubicBezTo>
                    <a:cubicBezTo>
                      <a:pt x="0" y="2"/>
                      <a:pt x="0" y="2"/>
                      <a:pt x="0" y="2"/>
                    </a:cubicBezTo>
                    <a:cubicBezTo>
                      <a:pt x="0" y="1"/>
                      <a:pt x="1" y="0"/>
                      <a:pt x="2" y="0"/>
                    </a:cubicBezTo>
                    <a:cubicBezTo>
                      <a:pt x="8" y="0"/>
                      <a:pt x="8" y="0"/>
                      <a:pt x="8" y="0"/>
                    </a:cubicBezTo>
                    <a:cubicBezTo>
                      <a:pt x="9" y="0"/>
                      <a:pt x="9" y="1"/>
                      <a:pt x="9" y="2"/>
                    </a:cubicBezTo>
                    <a:lnTo>
                      <a:pt x="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52" name="Freeform 20"/>
              <p:cNvSpPr/>
              <p:nvPr/>
            </p:nvSpPr>
            <p:spPr bwMode="auto">
              <a:xfrm>
                <a:off x="10483851" y="5459413"/>
                <a:ext cx="65088" cy="330200"/>
              </a:xfrm>
              <a:custGeom>
                <a:avLst/>
                <a:gdLst>
                  <a:gd name="T0" fmla="*/ 8 w 8"/>
                  <a:gd name="T1" fmla="*/ 38 h 40"/>
                  <a:gd name="T2" fmla="*/ 7 w 8"/>
                  <a:gd name="T3" fmla="*/ 40 h 40"/>
                  <a:gd name="T4" fmla="*/ 1 w 8"/>
                  <a:gd name="T5" fmla="*/ 40 h 40"/>
                  <a:gd name="T6" fmla="*/ 0 w 8"/>
                  <a:gd name="T7" fmla="*/ 38 h 40"/>
                  <a:gd name="T8" fmla="*/ 0 w 8"/>
                  <a:gd name="T9" fmla="*/ 2 h 40"/>
                  <a:gd name="T10" fmla="*/ 1 w 8"/>
                  <a:gd name="T11" fmla="*/ 0 h 40"/>
                  <a:gd name="T12" fmla="*/ 7 w 8"/>
                  <a:gd name="T13" fmla="*/ 0 h 40"/>
                  <a:gd name="T14" fmla="*/ 8 w 8"/>
                  <a:gd name="T15" fmla="*/ 2 h 40"/>
                  <a:gd name="T16" fmla="*/ 8 w 8"/>
                  <a:gd name="T1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0">
                    <a:moveTo>
                      <a:pt x="8" y="38"/>
                    </a:moveTo>
                    <a:cubicBezTo>
                      <a:pt x="8" y="39"/>
                      <a:pt x="8" y="40"/>
                      <a:pt x="7" y="40"/>
                    </a:cubicBezTo>
                    <a:cubicBezTo>
                      <a:pt x="1" y="40"/>
                      <a:pt x="1" y="40"/>
                      <a:pt x="1" y="40"/>
                    </a:cubicBezTo>
                    <a:cubicBezTo>
                      <a:pt x="0" y="40"/>
                      <a:pt x="0" y="39"/>
                      <a:pt x="0" y="38"/>
                    </a:cubicBezTo>
                    <a:cubicBezTo>
                      <a:pt x="0" y="2"/>
                      <a:pt x="0" y="2"/>
                      <a:pt x="0" y="2"/>
                    </a:cubicBezTo>
                    <a:cubicBezTo>
                      <a:pt x="0" y="1"/>
                      <a:pt x="0" y="0"/>
                      <a:pt x="1" y="0"/>
                    </a:cubicBezTo>
                    <a:cubicBezTo>
                      <a:pt x="7" y="0"/>
                      <a:pt x="7" y="0"/>
                      <a:pt x="7" y="0"/>
                    </a:cubicBezTo>
                    <a:cubicBezTo>
                      <a:pt x="8" y="0"/>
                      <a:pt x="8" y="1"/>
                      <a:pt x="8" y="2"/>
                    </a:cubicBezTo>
                    <a:lnTo>
                      <a:pt x="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53" name="Freeform 21"/>
              <p:cNvSpPr/>
              <p:nvPr/>
            </p:nvSpPr>
            <p:spPr bwMode="auto">
              <a:xfrm>
                <a:off x="10698163" y="5459413"/>
                <a:ext cx="73025" cy="330200"/>
              </a:xfrm>
              <a:custGeom>
                <a:avLst/>
                <a:gdLst>
                  <a:gd name="T0" fmla="*/ 9 w 9"/>
                  <a:gd name="T1" fmla="*/ 38 h 40"/>
                  <a:gd name="T2" fmla="*/ 8 w 9"/>
                  <a:gd name="T3" fmla="*/ 40 h 40"/>
                  <a:gd name="T4" fmla="*/ 2 w 9"/>
                  <a:gd name="T5" fmla="*/ 40 h 40"/>
                  <a:gd name="T6" fmla="*/ 0 w 9"/>
                  <a:gd name="T7" fmla="*/ 38 h 40"/>
                  <a:gd name="T8" fmla="*/ 0 w 9"/>
                  <a:gd name="T9" fmla="*/ 2 h 40"/>
                  <a:gd name="T10" fmla="*/ 2 w 9"/>
                  <a:gd name="T11" fmla="*/ 0 h 40"/>
                  <a:gd name="T12" fmla="*/ 8 w 9"/>
                  <a:gd name="T13" fmla="*/ 0 h 40"/>
                  <a:gd name="T14" fmla="*/ 9 w 9"/>
                  <a:gd name="T15" fmla="*/ 2 h 40"/>
                  <a:gd name="T16" fmla="*/ 9 w 9"/>
                  <a:gd name="T1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0">
                    <a:moveTo>
                      <a:pt x="9" y="38"/>
                    </a:moveTo>
                    <a:cubicBezTo>
                      <a:pt x="9" y="39"/>
                      <a:pt x="8" y="40"/>
                      <a:pt x="8" y="40"/>
                    </a:cubicBezTo>
                    <a:cubicBezTo>
                      <a:pt x="2" y="40"/>
                      <a:pt x="2" y="40"/>
                      <a:pt x="2" y="40"/>
                    </a:cubicBezTo>
                    <a:cubicBezTo>
                      <a:pt x="1" y="40"/>
                      <a:pt x="0" y="39"/>
                      <a:pt x="0" y="38"/>
                    </a:cubicBezTo>
                    <a:cubicBezTo>
                      <a:pt x="0" y="2"/>
                      <a:pt x="0" y="2"/>
                      <a:pt x="0" y="2"/>
                    </a:cubicBezTo>
                    <a:cubicBezTo>
                      <a:pt x="0" y="1"/>
                      <a:pt x="1" y="0"/>
                      <a:pt x="2" y="0"/>
                    </a:cubicBezTo>
                    <a:cubicBezTo>
                      <a:pt x="8" y="0"/>
                      <a:pt x="8" y="0"/>
                      <a:pt x="8" y="0"/>
                    </a:cubicBezTo>
                    <a:cubicBezTo>
                      <a:pt x="8" y="0"/>
                      <a:pt x="9" y="1"/>
                      <a:pt x="9" y="2"/>
                    </a:cubicBezTo>
                    <a:lnTo>
                      <a:pt x="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54" name="Freeform 22"/>
              <p:cNvSpPr/>
              <p:nvPr/>
            </p:nvSpPr>
            <p:spPr bwMode="auto">
              <a:xfrm>
                <a:off x="10590213" y="5459413"/>
                <a:ext cx="74613" cy="330200"/>
              </a:xfrm>
              <a:custGeom>
                <a:avLst/>
                <a:gdLst>
                  <a:gd name="T0" fmla="*/ 9 w 9"/>
                  <a:gd name="T1" fmla="*/ 38 h 40"/>
                  <a:gd name="T2" fmla="*/ 7 w 9"/>
                  <a:gd name="T3" fmla="*/ 40 h 40"/>
                  <a:gd name="T4" fmla="*/ 1 w 9"/>
                  <a:gd name="T5" fmla="*/ 40 h 40"/>
                  <a:gd name="T6" fmla="*/ 0 w 9"/>
                  <a:gd name="T7" fmla="*/ 38 h 40"/>
                  <a:gd name="T8" fmla="*/ 0 w 9"/>
                  <a:gd name="T9" fmla="*/ 2 h 40"/>
                  <a:gd name="T10" fmla="*/ 1 w 9"/>
                  <a:gd name="T11" fmla="*/ 0 h 40"/>
                  <a:gd name="T12" fmla="*/ 7 w 9"/>
                  <a:gd name="T13" fmla="*/ 0 h 40"/>
                  <a:gd name="T14" fmla="*/ 9 w 9"/>
                  <a:gd name="T15" fmla="*/ 2 h 40"/>
                  <a:gd name="T16" fmla="*/ 9 w 9"/>
                  <a:gd name="T1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0">
                    <a:moveTo>
                      <a:pt x="9" y="38"/>
                    </a:moveTo>
                    <a:cubicBezTo>
                      <a:pt x="9" y="39"/>
                      <a:pt x="8" y="40"/>
                      <a:pt x="7" y="40"/>
                    </a:cubicBezTo>
                    <a:cubicBezTo>
                      <a:pt x="1" y="40"/>
                      <a:pt x="1" y="40"/>
                      <a:pt x="1" y="40"/>
                    </a:cubicBezTo>
                    <a:cubicBezTo>
                      <a:pt x="1" y="40"/>
                      <a:pt x="0" y="39"/>
                      <a:pt x="0" y="38"/>
                    </a:cubicBezTo>
                    <a:cubicBezTo>
                      <a:pt x="0" y="2"/>
                      <a:pt x="0" y="2"/>
                      <a:pt x="0" y="2"/>
                    </a:cubicBezTo>
                    <a:cubicBezTo>
                      <a:pt x="0" y="1"/>
                      <a:pt x="1" y="0"/>
                      <a:pt x="1" y="0"/>
                    </a:cubicBezTo>
                    <a:cubicBezTo>
                      <a:pt x="7" y="0"/>
                      <a:pt x="7" y="0"/>
                      <a:pt x="7" y="0"/>
                    </a:cubicBezTo>
                    <a:cubicBezTo>
                      <a:pt x="8" y="0"/>
                      <a:pt x="9" y="1"/>
                      <a:pt x="9" y="2"/>
                    </a:cubicBezTo>
                    <a:lnTo>
                      <a:pt x="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55" name="Freeform 23"/>
              <p:cNvSpPr/>
              <p:nvPr/>
            </p:nvSpPr>
            <p:spPr bwMode="auto">
              <a:xfrm>
                <a:off x="10812463" y="5467351"/>
                <a:ext cx="66675" cy="322263"/>
              </a:xfrm>
              <a:custGeom>
                <a:avLst/>
                <a:gdLst>
                  <a:gd name="T0" fmla="*/ 8 w 8"/>
                  <a:gd name="T1" fmla="*/ 38 h 39"/>
                  <a:gd name="T2" fmla="*/ 7 w 8"/>
                  <a:gd name="T3" fmla="*/ 39 h 39"/>
                  <a:gd name="T4" fmla="*/ 1 w 8"/>
                  <a:gd name="T5" fmla="*/ 39 h 39"/>
                  <a:gd name="T6" fmla="*/ 0 w 8"/>
                  <a:gd name="T7" fmla="*/ 38 h 39"/>
                  <a:gd name="T8" fmla="*/ 0 w 8"/>
                  <a:gd name="T9" fmla="*/ 1 h 39"/>
                  <a:gd name="T10" fmla="*/ 1 w 8"/>
                  <a:gd name="T11" fmla="*/ 0 h 39"/>
                  <a:gd name="T12" fmla="*/ 7 w 8"/>
                  <a:gd name="T13" fmla="*/ 0 h 39"/>
                  <a:gd name="T14" fmla="*/ 8 w 8"/>
                  <a:gd name="T15" fmla="*/ 1 h 39"/>
                  <a:gd name="T16" fmla="*/ 8 w 8"/>
                  <a:gd name="T1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9">
                    <a:moveTo>
                      <a:pt x="8" y="38"/>
                    </a:moveTo>
                    <a:cubicBezTo>
                      <a:pt x="8" y="39"/>
                      <a:pt x="8" y="39"/>
                      <a:pt x="7" y="39"/>
                    </a:cubicBezTo>
                    <a:cubicBezTo>
                      <a:pt x="1" y="39"/>
                      <a:pt x="1" y="39"/>
                      <a:pt x="1" y="39"/>
                    </a:cubicBezTo>
                    <a:cubicBezTo>
                      <a:pt x="0" y="39"/>
                      <a:pt x="0" y="39"/>
                      <a:pt x="0" y="38"/>
                    </a:cubicBezTo>
                    <a:cubicBezTo>
                      <a:pt x="0" y="1"/>
                      <a:pt x="0" y="1"/>
                      <a:pt x="0" y="1"/>
                    </a:cubicBezTo>
                    <a:cubicBezTo>
                      <a:pt x="0" y="0"/>
                      <a:pt x="0" y="0"/>
                      <a:pt x="1" y="0"/>
                    </a:cubicBezTo>
                    <a:cubicBezTo>
                      <a:pt x="7" y="0"/>
                      <a:pt x="7" y="0"/>
                      <a:pt x="7" y="0"/>
                    </a:cubicBezTo>
                    <a:cubicBezTo>
                      <a:pt x="8" y="0"/>
                      <a:pt x="8" y="0"/>
                      <a:pt x="8" y="1"/>
                    </a:cubicBezTo>
                    <a:lnTo>
                      <a:pt x="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56" name="Freeform 24"/>
              <p:cNvSpPr/>
              <p:nvPr/>
            </p:nvSpPr>
            <p:spPr bwMode="auto">
              <a:xfrm>
                <a:off x="10334626" y="5253038"/>
                <a:ext cx="576263" cy="182563"/>
              </a:xfrm>
              <a:custGeom>
                <a:avLst/>
                <a:gdLst>
                  <a:gd name="T0" fmla="*/ 23 w 70"/>
                  <a:gd name="T1" fmla="*/ 4 h 22"/>
                  <a:gd name="T2" fmla="*/ 47 w 70"/>
                  <a:gd name="T3" fmla="*/ 4 h 22"/>
                  <a:gd name="T4" fmla="*/ 64 w 70"/>
                  <a:gd name="T5" fmla="*/ 14 h 22"/>
                  <a:gd name="T6" fmla="*/ 62 w 70"/>
                  <a:gd name="T7" fmla="*/ 22 h 22"/>
                  <a:gd name="T8" fmla="*/ 49 w 70"/>
                  <a:gd name="T9" fmla="*/ 22 h 22"/>
                  <a:gd name="T10" fmla="*/ 21 w 70"/>
                  <a:gd name="T11" fmla="*/ 22 h 22"/>
                  <a:gd name="T12" fmla="*/ 9 w 70"/>
                  <a:gd name="T13" fmla="*/ 22 h 22"/>
                  <a:gd name="T14" fmla="*/ 7 w 70"/>
                  <a:gd name="T15" fmla="*/ 14 h 22"/>
                  <a:gd name="T16" fmla="*/ 23 w 70"/>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2">
                    <a:moveTo>
                      <a:pt x="23" y="4"/>
                    </a:moveTo>
                    <a:cubicBezTo>
                      <a:pt x="30" y="0"/>
                      <a:pt x="41" y="0"/>
                      <a:pt x="47" y="4"/>
                    </a:cubicBezTo>
                    <a:cubicBezTo>
                      <a:pt x="64" y="14"/>
                      <a:pt x="64" y="14"/>
                      <a:pt x="64" y="14"/>
                    </a:cubicBezTo>
                    <a:cubicBezTo>
                      <a:pt x="70" y="18"/>
                      <a:pt x="69" y="22"/>
                      <a:pt x="62" y="22"/>
                    </a:cubicBezTo>
                    <a:cubicBezTo>
                      <a:pt x="49" y="22"/>
                      <a:pt x="49" y="22"/>
                      <a:pt x="49" y="22"/>
                    </a:cubicBezTo>
                    <a:cubicBezTo>
                      <a:pt x="42" y="22"/>
                      <a:pt x="29" y="22"/>
                      <a:pt x="21" y="22"/>
                    </a:cubicBezTo>
                    <a:cubicBezTo>
                      <a:pt x="9" y="22"/>
                      <a:pt x="9" y="22"/>
                      <a:pt x="9" y="22"/>
                    </a:cubicBezTo>
                    <a:cubicBezTo>
                      <a:pt x="1" y="22"/>
                      <a:pt x="0" y="18"/>
                      <a:pt x="7" y="14"/>
                    </a:cubicBezTo>
                    <a:lnTo>
                      <a:pt x="2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57" name="Freeform 25"/>
              <p:cNvSpPr>
                <a:spLocks noEditPoints="1"/>
              </p:cNvSpPr>
              <p:nvPr/>
            </p:nvSpPr>
            <p:spPr bwMode="auto">
              <a:xfrm>
                <a:off x="10302876" y="5797551"/>
                <a:ext cx="649288" cy="74613"/>
              </a:xfrm>
              <a:custGeom>
                <a:avLst/>
                <a:gdLst>
                  <a:gd name="T0" fmla="*/ 77 w 79"/>
                  <a:gd name="T1" fmla="*/ 0 h 9"/>
                  <a:gd name="T2" fmla="*/ 1 w 79"/>
                  <a:gd name="T3" fmla="*/ 0 h 9"/>
                  <a:gd name="T4" fmla="*/ 0 w 79"/>
                  <a:gd name="T5" fmla="*/ 1 h 9"/>
                  <a:gd name="T6" fmla="*/ 0 w 79"/>
                  <a:gd name="T7" fmla="*/ 8 h 9"/>
                  <a:gd name="T8" fmla="*/ 1 w 79"/>
                  <a:gd name="T9" fmla="*/ 9 h 9"/>
                  <a:gd name="T10" fmla="*/ 77 w 79"/>
                  <a:gd name="T11" fmla="*/ 9 h 9"/>
                  <a:gd name="T12" fmla="*/ 79 w 79"/>
                  <a:gd name="T13" fmla="*/ 8 h 9"/>
                  <a:gd name="T14" fmla="*/ 79 w 79"/>
                  <a:gd name="T15" fmla="*/ 1 h 9"/>
                  <a:gd name="T16" fmla="*/ 77 w 79"/>
                  <a:gd name="T17" fmla="*/ 0 h 9"/>
                  <a:gd name="T18" fmla="*/ 54 w 79"/>
                  <a:gd name="T19" fmla="*/ 7 h 9"/>
                  <a:gd name="T20" fmla="*/ 53 w 79"/>
                  <a:gd name="T21" fmla="*/ 8 h 9"/>
                  <a:gd name="T22" fmla="*/ 26 w 79"/>
                  <a:gd name="T23" fmla="*/ 8 h 9"/>
                  <a:gd name="T24" fmla="*/ 25 w 79"/>
                  <a:gd name="T25" fmla="*/ 7 h 9"/>
                  <a:gd name="T26" fmla="*/ 25 w 79"/>
                  <a:gd name="T27" fmla="*/ 6 h 9"/>
                  <a:gd name="T28" fmla="*/ 26 w 79"/>
                  <a:gd name="T29" fmla="*/ 5 h 9"/>
                  <a:gd name="T30" fmla="*/ 53 w 79"/>
                  <a:gd name="T31" fmla="*/ 5 h 9"/>
                  <a:gd name="T32" fmla="*/ 54 w 79"/>
                  <a:gd name="T33" fmla="*/ 6 h 9"/>
                  <a:gd name="T34" fmla="*/ 54 w 79"/>
                  <a:gd name="T35" fmla="*/ 7 h 9"/>
                  <a:gd name="T36" fmla="*/ 54 w 79"/>
                  <a:gd name="T37" fmla="*/ 3 h 9"/>
                  <a:gd name="T38" fmla="*/ 53 w 79"/>
                  <a:gd name="T39" fmla="*/ 4 h 9"/>
                  <a:gd name="T40" fmla="*/ 26 w 79"/>
                  <a:gd name="T41" fmla="*/ 4 h 9"/>
                  <a:gd name="T42" fmla="*/ 25 w 79"/>
                  <a:gd name="T43" fmla="*/ 3 h 9"/>
                  <a:gd name="T44" fmla="*/ 25 w 79"/>
                  <a:gd name="T45" fmla="*/ 3 h 9"/>
                  <a:gd name="T46" fmla="*/ 26 w 79"/>
                  <a:gd name="T47" fmla="*/ 2 h 9"/>
                  <a:gd name="T48" fmla="*/ 53 w 79"/>
                  <a:gd name="T49" fmla="*/ 2 h 9"/>
                  <a:gd name="T50" fmla="*/ 54 w 79"/>
                  <a:gd name="T5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9">
                    <a:moveTo>
                      <a:pt x="77" y="0"/>
                    </a:moveTo>
                    <a:cubicBezTo>
                      <a:pt x="1" y="0"/>
                      <a:pt x="1" y="0"/>
                      <a:pt x="1" y="0"/>
                    </a:cubicBezTo>
                    <a:cubicBezTo>
                      <a:pt x="1" y="0"/>
                      <a:pt x="0" y="0"/>
                      <a:pt x="0" y="1"/>
                    </a:cubicBezTo>
                    <a:cubicBezTo>
                      <a:pt x="0" y="8"/>
                      <a:pt x="0" y="8"/>
                      <a:pt x="0" y="8"/>
                    </a:cubicBezTo>
                    <a:cubicBezTo>
                      <a:pt x="0" y="9"/>
                      <a:pt x="1" y="9"/>
                      <a:pt x="1" y="9"/>
                    </a:cubicBezTo>
                    <a:cubicBezTo>
                      <a:pt x="77" y="9"/>
                      <a:pt x="77" y="9"/>
                      <a:pt x="77" y="9"/>
                    </a:cubicBezTo>
                    <a:cubicBezTo>
                      <a:pt x="78" y="9"/>
                      <a:pt x="79" y="9"/>
                      <a:pt x="79" y="8"/>
                    </a:cubicBezTo>
                    <a:cubicBezTo>
                      <a:pt x="79" y="1"/>
                      <a:pt x="79" y="1"/>
                      <a:pt x="79" y="1"/>
                    </a:cubicBezTo>
                    <a:cubicBezTo>
                      <a:pt x="79" y="0"/>
                      <a:pt x="78" y="0"/>
                      <a:pt x="77" y="0"/>
                    </a:cubicBezTo>
                    <a:close/>
                    <a:moveTo>
                      <a:pt x="54" y="7"/>
                    </a:moveTo>
                    <a:cubicBezTo>
                      <a:pt x="54" y="7"/>
                      <a:pt x="53" y="8"/>
                      <a:pt x="53" y="8"/>
                    </a:cubicBezTo>
                    <a:cubicBezTo>
                      <a:pt x="26" y="8"/>
                      <a:pt x="26" y="8"/>
                      <a:pt x="26" y="8"/>
                    </a:cubicBezTo>
                    <a:cubicBezTo>
                      <a:pt x="25" y="8"/>
                      <a:pt x="25" y="7"/>
                      <a:pt x="25" y="7"/>
                    </a:cubicBezTo>
                    <a:cubicBezTo>
                      <a:pt x="25" y="6"/>
                      <a:pt x="25" y="6"/>
                      <a:pt x="25" y="6"/>
                    </a:cubicBezTo>
                    <a:cubicBezTo>
                      <a:pt x="25" y="6"/>
                      <a:pt x="25" y="5"/>
                      <a:pt x="26" y="5"/>
                    </a:cubicBezTo>
                    <a:cubicBezTo>
                      <a:pt x="53" y="5"/>
                      <a:pt x="53" y="5"/>
                      <a:pt x="53" y="5"/>
                    </a:cubicBezTo>
                    <a:cubicBezTo>
                      <a:pt x="53" y="5"/>
                      <a:pt x="54" y="6"/>
                      <a:pt x="54" y="6"/>
                    </a:cubicBezTo>
                    <a:lnTo>
                      <a:pt x="54" y="7"/>
                    </a:lnTo>
                    <a:close/>
                    <a:moveTo>
                      <a:pt x="54" y="3"/>
                    </a:moveTo>
                    <a:cubicBezTo>
                      <a:pt x="54" y="4"/>
                      <a:pt x="53" y="4"/>
                      <a:pt x="53" y="4"/>
                    </a:cubicBezTo>
                    <a:cubicBezTo>
                      <a:pt x="26" y="4"/>
                      <a:pt x="26" y="4"/>
                      <a:pt x="26" y="4"/>
                    </a:cubicBezTo>
                    <a:cubicBezTo>
                      <a:pt x="25" y="4"/>
                      <a:pt x="25" y="4"/>
                      <a:pt x="25" y="3"/>
                    </a:cubicBezTo>
                    <a:cubicBezTo>
                      <a:pt x="25" y="3"/>
                      <a:pt x="25" y="3"/>
                      <a:pt x="25" y="3"/>
                    </a:cubicBezTo>
                    <a:cubicBezTo>
                      <a:pt x="25" y="2"/>
                      <a:pt x="25" y="2"/>
                      <a:pt x="26" y="2"/>
                    </a:cubicBezTo>
                    <a:cubicBezTo>
                      <a:pt x="53" y="2"/>
                      <a:pt x="53" y="2"/>
                      <a:pt x="53" y="2"/>
                    </a:cubicBezTo>
                    <a:cubicBezTo>
                      <a:pt x="53" y="2"/>
                      <a:pt x="54" y="2"/>
                      <a:pt x="5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58" name="组合 57"/>
            <p:cNvGrpSpPr/>
            <p:nvPr/>
          </p:nvGrpSpPr>
          <p:grpSpPr>
            <a:xfrm>
              <a:off x="3553" y="8158"/>
              <a:ext cx="635" cy="1180"/>
              <a:chOff x="2255838" y="5180013"/>
              <a:chExt cx="403225" cy="749300"/>
            </a:xfrm>
            <a:grpFill/>
          </p:grpSpPr>
          <p:sp>
            <p:nvSpPr>
              <p:cNvPr id="59" name="Freeform 26"/>
              <p:cNvSpPr>
                <a:spLocks noEditPoints="1"/>
              </p:cNvSpPr>
              <p:nvPr/>
            </p:nvSpPr>
            <p:spPr bwMode="auto">
              <a:xfrm>
                <a:off x="2255838" y="5180013"/>
                <a:ext cx="403225" cy="534988"/>
              </a:xfrm>
              <a:custGeom>
                <a:avLst/>
                <a:gdLst>
                  <a:gd name="T0" fmla="*/ 36 w 49"/>
                  <a:gd name="T1" fmla="*/ 64 h 65"/>
                  <a:gd name="T2" fmla="*/ 38 w 49"/>
                  <a:gd name="T3" fmla="*/ 65 h 65"/>
                  <a:gd name="T4" fmla="*/ 38 w 49"/>
                  <a:gd name="T5" fmla="*/ 60 h 65"/>
                  <a:gd name="T6" fmla="*/ 49 w 49"/>
                  <a:gd name="T7" fmla="*/ 24 h 65"/>
                  <a:gd name="T8" fmla="*/ 25 w 49"/>
                  <a:gd name="T9" fmla="*/ 0 h 65"/>
                  <a:gd name="T10" fmla="*/ 0 w 49"/>
                  <a:gd name="T11" fmla="*/ 24 h 65"/>
                  <a:gd name="T12" fmla="*/ 12 w 49"/>
                  <a:gd name="T13" fmla="*/ 60 h 65"/>
                  <a:gd name="T14" fmla="*/ 12 w 49"/>
                  <a:gd name="T15" fmla="*/ 65 h 65"/>
                  <a:gd name="T16" fmla="*/ 13 w 49"/>
                  <a:gd name="T17" fmla="*/ 64 h 65"/>
                  <a:gd name="T18" fmla="*/ 36 w 49"/>
                  <a:gd name="T19" fmla="*/ 64 h 65"/>
                  <a:gd name="T20" fmla="*/ 8 w 49"/>
                  <a:gd name="T21" fmla="*/ 27 h 65"/>
                  <a:gd name="T22" fmla="*/ 7 w 49"/>
                  <a:gd name="T23" fmla="*/ 28 h 65"/>
                  <a:gd name="T24" fmla="*/ 5 w 49"/>
                  <a:gd name="T25" fmla="*/ 27 h 65"/>
                  <a:gd name="T26" fmla="*/ 5 w 49"/>
                  <a:gd name="T27" fmla="*/ 19 h 65"/>
                  <a:gd name="T28" fmla="*/ 7 w 49"/>
                  <a:gd name="T29" fmla="*/ 17 h 65"/>
                  <a:gd name="T30" fmla="*/ 8 w 49"/>
                  <a:gd name="T31" fmla="*/ 19 h 65"/>
                  <a:gd name="T32" fmla="*/ 8 w 49"/>
                  <a:gd name="T33"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5">
                    <a:moveTo>
                      <a:pt x="36" y="64"/>
                    </a:moveTo>
                    <a:cubicBezTo>
                      <a:pt x="37" y="64"/>
                      <a:pt x="37" y="64"/>
                      <a:pt x="38" y="65"/>
                    </a:cubicBezTo>
                    <a:cubicBezTo>
                      <a:pt x="38" y="60"/>
                      <a:pt x="38" y="60"/>
                      <a:pt x="38" y="60"/>
                    </a:cubicBezTo>
                    <a:cubicBezTo>
                      <a:pt x="38" y="53"/>
                      <a:pt x="49" y="30"/>
                      <a:pt x="49" y="24"/>
                    </a:cubicBezTo>
                    <a:cubicBezTo>
                      <a:pt x="49" y="11"/>
                      <a:pt x="38" y="0"/>
                      <a:pt x="25" y="0"/>
                    </a:cubicBezTo>
                    <a:cubicBezTo>
                      <a:pt x="11" y="0"/>
                      <a:pt x="0" y="11"/>
                      <a:pt x="0" y="24"/>
                    </a:cubicBezTo>
                    <a:cubicBezTo>
                      <a:pt x="0" y="30"/>
                      <a:pt x="11" y="54"/>
                      <a:pt x="12" y="60"/>
                    </a:cubicBezTo>
                    <a:cubicBezTo>
                      <a:pt x="12" y="65"/>
                      <a:pt x="12" y="65"/>
                      <a:pt x="12" y="65"/>
                    </a:cubicBezTo>
                    <a:cubicBezTo>
                      <a:pt x="12" y="64"/>
                      <a:pt x="13" y="64"/>
                      <a:pt x="13" y="64"/>
                    </a:cubicBezTo>
                    <a:lnTo>
                      <a:pt x="36" y="64"/>
                    </a:lnTo>
                    <a:close/>
                    <a:moveTo>
                      <a:pt x="8" y="27"/>
                    </a:moveTo>
                    <a:cubicBezTo>
                      <a:pt x="8" y="28"/>
                      <a:pt x="7" y="28"/>
                      <a:pt x="7" y="28"/>
                    </a:cubicBezTo>
                    <a:cubicBezTo>
                      <a:pt x="6" y="28"/>
                      <a:pt x="5" y="28"/>
                      <a:pt x="5" y="27"/>
                    </a:cubicBezTo>
                    <a:cubicBezTo>
                      <a:pt x="5" y="19"/>
                      <a:pt x="5" y="19"/>
                      <a:pt x="5" y="19"/>
                    </a:cubicBezTo>
                    <a:cubicBezTo>
                      <a:pt x="5" y="18"/>
                      <a:pt x="6" y="17"/>
                      <a:pt x="7" y="17"/>
                    </a:cubicBezTo>
                    <a:cubicBezTo>
                      <a:pt x="7" y="17"/>
                      <a:pt x="8" y="18"/>
                      <a:pt x="8" y="19"/>
                    </a:cubicBezTo>
                    <a:lnTo>
                      <a:pt x="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60" name="Freeform 27"/>
              <p:cNvSpPr/>
              <p:nvPr/>
            </p:nvSpPr>
            <p:spPr bwMode="auto">
              <a:xfrm>
                <a:off x="2379663" y="5897563"/>
                <a:ext cx="165100" cy="31750"/>
              </a:xfrm>
              <a:custGeom>
                <a:avLst/>
                <a:gdLst>
                  <a:gd name="T0" fmla="*/ 0 w 20"/>
                  <a:gd name="T1" fmla="*/ 3 h 4"/>
                  <a:gd name="T2" fmla="*/ 2 w 20"/>
                  <a:gd name="T3" fmla="*/ 4 h 4"/>
                  <a:gd name="T4" fmla="*/ 18 w 20"/>
                  <a:gd name="T5" fmla="*/ 4 h 4"/>
                  <a:gd name="T6" fmla="*/ 20 w 20"/>
                  <a:gd name="T7" fmla="*/ 3 h 4"/>
                  <a:gd name="T8" fmla="*/ 20 w 20"/>
                  <a:gd name="T9" fmla="*/ 0 h 4"/>
                  <a:gd name="T10" fmla="*/ 0 w 20"/>
                  <a:gd name="T11" fmla="*/ 0 h 4"/>
                  <a:gd name="T12" fmla="*/ 0 w 20"/>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0" y="3"/>
                    </a:moveTo>
                    <a:cubicBezTo>
                      <a:pt x="0" y="4"/>
                      <a:pt x="1" y="4"/>
                      <a:pt x="2" y="4"/>
                    </a:cubicBezTo>
                    <a:cubicBezTo>
                      <a:pt x="18" y="4"/>
                      <a:pt x="18" y="4"/>
                      <a:pt x="18" y="4"/>
                    </a:cubicBezTo>
                    <a:cubicBezTo>
                      <a:pt x="19" y="4"/>
                      <a:pt x="20" y="4"/>
                      <a:pt x="20" y="3"/>
                    </a:cubicBezTo>
                    <a:cubicBezTo>
                      <a:pt x="20" y="0"/>
                      <a:pt x="20" y="0"/>
                      <a:pt x="20" y="0"/>
                    </a:cubicBezTo>
                    <a:cubicBezTo>
                      <a:pt x="0" y="0"/>
                      <a:pt x="0" y="0"/>
                      <a:pt x="0"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61" name="Freeform 28"/>
              <p:cNvSpPr/>
              <p:nvPr/>
            </p:nvSpPr>
            <p:spPr bwMode="auto">
              <a:xfrm>
                <a:off x="2338388" y="5715001"/>
                <a:ext cx="239713" cy="165100"/>
              </a:xfrm>
              <a:custGeom>
                <a:avLst/>
                <a:gdLst>
                  <a:gd name="T0" fmla="*/ 28 w 29"/>
                  <a:gd name="T1" fmla="*/ 1 h 20"/>
                  <a:gd name="T2" fmla="*/ 26 w 29"/>
                  <a:gd name="T3" fmla="*/ 0 h 20"/>
                  <a:gd name="T4" fmla="*/ 3 w 29"/>
                  <a:gd name="T5" fmla="*/ 0 h 20"/>
                  <a:gd name="T6" fmla="*/ 2 w 29"/>
                  <a:gd name="T7" fmla="*/ 1 h 20"/>
                  <a:gd name="T8" fmla="*/ 0 w 29"/>
                  <a:gd name="T9" fmla="*/ 3 h 20"/>
                  <a:gd name="T10" fmla="*/ 0 w 29"/>
                  <a:gd name="T11" fmla="*/ 17 h 20"/>
                  <a:gd name="T12" fmla="*/ 3 w 29"/>
                  <a:gd name="T13" fmla="*/ 20 h 20"/>
                  <a:gd name="T14" fmla="*/ 5 w 29"/>
                  <a:gd name="T15" fmla="*/ 20 h 20"/>
                  <a:gd name="T16" fmla="*/ 25 w 29"/>
                  <a:gd name="T17" fmla="*/ 20 h 20"/>
                  <a:gd name="T18" fmla="*/ 26 w 29"/>
                  <a:gd name="T19" fmla="*/ 20 h 20"/>
                  <a:gd name="T20" fmla="*/ 29 w 29"/>
                  <a:gd name="T21" fmla="*/ 17 h 20"/>
                  <a:gd name="T22" fmla="*/ 29 w 29"/>
                  <a:gd name="T23" fmla="*/ 3 h 20"/>
                  <a:gd name="T24" fmla="*/ 28 w 29"/>
                  <a:gd name="T2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0">
                    <a:moveTo>
                      <a:pt x="28" y="1"/>
                    </a:moveTo>
                    <a:cubicBezTo>
                      <a:pt x="27" y="0"/>
                      <a:pt x="27" y="0"/>
                      <a:pt x="26" y="0"/>
                    </a:cubicBezTo>
                    <a:cubicBezTo>
                      <a:pt x="3" y="0"/>
                      <a:pt x="3" y="0"/>
                      <a:pt x="3" y="0"/>
                    </a:cubicBezTo>
                    <a:cubicBezTo>
                      <a:pt x="3" y="0"/>
                      <a:pt x="2" y="0"/>
                      <a:pt x="2" y="1"/>
                    </a:cubicBezTo>
                    <a:cubicBezTo>
                      <a:pt x="1" y="1"/>
                      <a:pt x="0" y="2"/>
                      <a:pt x="0" y="3"/>
                    </a:cubicBezTo>
                    <a:cubicBezTo>
                      <a:pt x="0" y="17"/>
                      <a:pt x="0" y="17"/>
                      <a:pt x="0" y="17"/>
                    </a:cubicBezTo>
                    <a:cubicBezTo>
                      <a:pt x="0" y="19"/>
                      <a:pt x="2" y="20"/>
                      <a:pt x="3" y="20"/>
                    </a:cubicBezTo>
                    <a:cubicBezTo>
                      <a:pt x="5" y="20"/>
                      <a:pt x="5" y="20"/>
                      <a:pt x="5" y="20"/>
                    </a:cubicBezTo>
                    <a:cubicBezTo>
                      <a:pt x="25" y="20"/>
                      <a:pt x="25" y="20"/>
                      <a:pt x="25" y="20"/>
                    </a:cubicBezTo>
                    <a:cubicBezTo>
                      <a:pt x="26" y="20"/>
                      <a:pt x="26" y="20"/>
                      <a:pt x="26" y="20"/>
                    </a:cubicBezTo>
                    <a:cubicBezTo>
                      <a:pt x="28" y="20"/>
                      <a:pt x="29" y="19"/>
                      <a:pt x="29" y="17"/>
                    </a:cubicBezTo>
                    <a:cubicBezTo>
                      <a:pt x="29" y="3"/>
                      <a:pt x="29" y="3"/>
                      <a:pt x="29" y="3"/>
                    </a:cubicBezTo>
                    <a:cubicBezTo>
                      <a:pt x="29" y="2"/>
                      <a:pt x="28"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62" name="组合 61"/>
            <p:cNvGrpSpPr/>
            <p:nvPr/>
          </p:nvGrpSpPr>
          <p:grpSpPr>
            <a:xfrm>
              <a:off x="8165" y="4663"/>
              <a:ext cx="830" cy="1313"/>
              <a:chOff x="5184776" y="2960688"/>
              <a:chExt cx="527050" cy="833438"/>
            </a:xfrm>
            <a:grpFill/>
          </p:grpSpPr>
          <p:sp>
            <p:nvSpPr>
              <p:cNvPr id="63" name="Freeform 29"/>
              <p:cNvSpPr/>
              <p:nvPr/>
            </p:nvSpPr>
            <p:spPr bwMode="auto">
              <a:xfrm>
                <a:off x="5184776" y="2960688"/>
                <a:ext cx="527050" cy="544513"/>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64" name="Freeform 30"/>
              <p:cNvSpPr/>
              <p:nvPr/>
            </p:nvSpPr>
            <p:spPr bwMode="auto">
              <a:xfrm>
                <a:off x="5308601" y="3505201"/>
                <a:ext cx="287338" cy="288925"/>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65" name="组合 64"/>
            <p:cNvGrpSpPr/>
            <p:nvPr/>
          </p:nvGrpSpPr>
          <p:grpSpPr>
            <a:xfrm>
              <a:off x="9813" y="4635"/>
              <a:ext cx="983" cy="1353"/>
              <a:chOff x="6230938" y="2943226"/>
              <a:chExt cx="623888" cy="858838"/>
            </a:xfrm>
            <a:grpFill/>
          </p:grpSpPr>
          <p:sp>
            <p:nvSpPr>
              <p:cNvPr id="66" name="Freeform 31"/>
              <p:cNvSpPr/>
              <p:nvPr/>
            </p:nvSpPr>
            <p:spPr bwMode="auto">
              <a:xfrm>
                <a:off x="6230938" y="2943226"/>
                <a:ext cx="623888" cy="652463"/>
              </a:xfrm>
              <a:custGeom>
                <a:avLst/>
                <a:gdLst>
                  <a:gd name="T0" fmla="*/ 72 w 76"/>
                  <a:gd name="T1" fmla="*/ 44 h 79"/>
                  <a:gd name="T2" fmla="*/ 47 w 76"/>
                  <a:gd name="T3" fmla="*/ 7 h 79"/>
                  <a:gd name="T4" fmla="*/ 31 w 76"/>
                  <a:gd name="T5" fmla="*/ 6 h 79"/>
                  <a:gd name="T6" fmla="*/ 4 w 76"/>
                  <a:gd name="T7" fmla="*/ 45 h 79"/>
                  <a:gd name="T8" fmla="*/ 10 w 76"/>
                  <a:gd name="T9" fmla="*/ 56 h 79"/>
                  <a:gd name="T10" fmla="*/ 21 w 76"/>
                  <a:gd name="T11" fmla="*/ 56 h 79"/>
                  <a:gd name="T12" fmla="*/ 21 w 76"/>
                  <a:gd name="T13" fmla="*/ 79 h 79"/>
                  <a:gd name="T14" fmla="*/ 55 w 76"/>
                  <a:gd name="T15" fmla="*/ 79 h 79"/>
                  <a:gd name="T16" fmla="*/ 55 w 76"/>
                  <a:gd name="T17" fmla="*/ 56 h 79"/>
                  <a:gd name="T18" fmla="*/ 65 w 76"/>
                  <a:gd name="T19" fmla="*/ 56 h 79"/>
                  <a:gd name="T20" fmla="*/ 72 w 76"/>
                  <a:gd name="T21" fmla="*/ 4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79">
                    <a:moveTo>
                      <a:pt x="72" y="44"/>
                    </a:moveTo>
                    <a:cubicBezTo>
                      <a:pt x="47" y="7"/>
                      <a:pt x="47" y="7"/>
                      <a:pt x="47" y="7"/>
                    </a:cubicBezTo>
                    <a:cubicBezTo>
                      <a:pt x="42" y="0"/>
                      <a:pt x="35" y="0"/>
                      <a:pt x="31" y="6"/>
                    </a:cubicBezTo>
                    <a:cubicBezTo>
                      <a:pt x="4" y="45"/>
                      <a:pt x="4" y="45"/>
                      <a:pt x="4" y="45"/>
                    </a:cubicBezTo>
                    <a:cubicBezTo>
                      <a:pt x="0" y="51"/>
                      <a:pt x="2" y="56"/>
                      <a:pt x="10" y="56"/>
                    </a:cubicBezTo>
                    <a:cubicBezTo>
                      <a:pt x="21" y="56"/>
                      <a:pt x="21" y="56"/>
                      <a:pt x="21" y="56"/>
                    </a:cubicBezTo>
                    <a:cubicBezTo>
                      <a:pt x="21" y="79"/>
                      <a:pt x="21" y="79"/>
                      <a:pt x="21" y="79"/>
                    </a:cubicBezTo>
                    <a:cubicBezTo>
                      <a:pt x="55" y="79"/>
                      <a:pt x="55" y="79"/>
                      <a:pt x="55" y="79"/>
                    </a:cubicBezTo>
                    <a:cubicBezTo>
                      <a:pt x="55" y="56"/>
                      <a:pt x="55" y="56"/>
                      <a:pt x="55" y="56"/>
                    </a:cubicBezTo>
                    <a:cubicBezTo>
                      <a:pt x="65" y="56"/>
                      <a:pt x="65" y="56"/>
                      <a:pt x="65" y="56"/>
                    </a:cubicBezTo>
                    <a:cubicBezTo>
                      <a:pt x="73" y="56"/>
                      <a:pt x="76" y="51"/>
                      <a:pt x="7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67" name="Rectangle 32"/>
              <p:cNvSpPr>
                <a:spLocks noChangeArrowheads="1"/>
              </p:cNvSpPr>
              <p:nvPr/>
            </p:nvSpPr>
            <p:spPr bwMode="auto">
              <a:xfrm>
                <a:off x="6402388" y="3629026"/>
                <a:ext cx="2809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68" name="Freeform 33"/>
              <p:cNvSpPr/>
              <p:nvPr/>
            </p:nvSpPr>
            <p:spPr bwMode="auto">
              <a:xfrm>
                <a:off x="6402388" y="3752851"/>
                <a:ext cx="280988" cy="49213"/>
              </a:xfrm>
              <a:custGeom>
                <a:avLst/>
                <a:gdLst>
                  <a:gd name="T0" fmla="*/ 6 w 34"/>
                  <a:gd name="T1" fmla="*/ 6 h 6"/>
                  <a:gd name="T2" fmla="*/ 28 w 34"/>
                  <a:gd name="T3" fmla="*/ 6 h 6"/>
                  <a:gd name="T4" fmla="*/ 34 w 34"/>
                  <a:gd name="T5" fmla="*/ 0 h 6"/>
                  <a:gd name="T6" fmla="*/ 0 w 34"/>
                  <a:gd name="T7" fmla="*/ 0 h 6"/>
                  <a:gd name="T8" fmla="*/ 6 w 34"/>
                  <a:gd name="T9" fmla="*/ 6 h 6"/>
                </a:gdLst>
                <a:ahLst/>
                <a:cxnLst>
                  <a:cxn ang="0">
                    <a:pos x="T0" y="T1"/>
                  </a:cxn>
                  <a:cxn ang="0">
                    <a:pos x="T2" y="T3"/>
                  </a:cxn>
                  <a:cxn ang="0">
                    <a:pos x="T4" y="T5"/>
                  </a:cxn>
                  <a:cxn ang="0">
                    <a:pos x="T6" y="T7"/>
                  </a:cxn>
                  <a:cxn ang="0">
                    <a:pos x="T8" y="T9"/>
                  </a:cxn>
                </a:cxnLst>
                <a:rect l="0" t="0" r="r" b="b"/>
                <a:pathLst>
                  <a:path w="34" h="6">
                    <a:moveTo>
                      <a:pt x="6" y="6"/>
                    </a:moveTo>
                    <a:cubicBezTo>
                      <a:pt x="28" y="6"/>
                      <a:pt x="28" y="6"/>
                      <a:pt x="28" y="6"/>
                    </a:cubicBezTo>
                    <a:cubicBezTo>
                      <a:pt x="31" y="6"/>
                      <a:pt x="34" y="4"/>
                      <a:pt x="34" y="0"/>
                    </a:cubicBezTo>
                    <a:cubicBezTo>
                      <a:pt x="0" y="0"/>
                      <a:pt x="0" y="0"/>
                      <a:pt x="0" y="0"/>
                    </a:cubicBezTo>
                    <a:cubicBezTo>
                      <a:pt x="0" y="4"/>
                      <a:pt x="3"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69" name="Rectangle 34"/>
              <p:cNvSpPr>
                <a:spLocks noChangeArrowheads="1"/>
              </p:cNvSpPr>
              <p:nvPr/>
            </p:nvSpPr>
            <p:spPr bwMode="auto">
              <a:xfrm>
                <a:off x="6402388" y="3702051"/>
                <a:ext cx="28098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grpSp>
        <p:sp>
          <p:nvSpPr>
            <p:cNvPr id="70" name="Freeform 35"/>
            <p:cNvSpPr>
              <a:spLocks noEditPoints="1"/>
            </p:cNvSpPr>
            <p:nvPr/>
          </p:nvSpPr>
          <p:spPr bwMode="auto">
            <a:xfrm>
              <a:off x="4875" y="6480"/>
              <a:ext cx="1335" cy="1260"/>
            </a:xfrm>
            <a:custGeom>
              <a:avLst/>
              <a:gdLst>
                <a:gd name="T0" fmla="*/ 82 w 103"/>
                <a:gd name="T1" fmla="*/ 7 h 97"/>
                <a:gd name="T2" fmla="*/ 73 w 103"/>
                <a:gd name="T3" fmla="*/ 24 h 97"/>
                <a:gd name="T4" fmla="*/ 72 w 103"/>
                <a:gd name="T5" fmla="*/ 23 h 97"/>
                <a:gd name="T6" fmla="*/ 35 w 103"/>
                <a:gd name="T7" fmla="*/ 23 h 97"/>
                <a:gd name="T8" fmla="*/ 5 w 103"/>
                <a:gd name="T9" fmla="*/ 71 h 97"/>
                <a:gd name="T10" fmla="*/ 44 w 103"/>
                <a:gd name="T11" fmla="*/ 92 h 97"/>
                <a:gd name="T12" fmla="*/ 83 w 103"/>
                <a:gd name="T13" fmla="*/ 44 h 97"/>
                <a:gd name="T14" fmla="*/ 73 w 103"/>
                <a:gd name="T15" fmla="*/ 25 h 97"/>
                <a:gd name="T16" fmla="*/ 95 w 103"/>
                <a:gd name="T17" fmla="*/ 14 h 97"/>
                <a:gd name="T18" fmla="*/ 98 w 103"/>
                <a:gd name="T19" fmla="*/ 10 h 97"/>
                <a:gd name="T20" fmla="*/ 27 w 103"/>
                <a:gd name="T21" fmla="*/ 45 h 97"/>
                <a:gd name="T22" fmla="*/ 39 w 103"/>
                <a:gd name="T23" fmla="*/ 44 h 97"/>
                <a:gd name="T24" fmla="*/ 26 w 103"/>
                <a:gd name="T25" fmla="*/ 57 h 97"/>
                <a:gd name="T26" fmla="*/ 43 w 103"/>
                <a:gd name="T27" fmla="*/ 78 h 97"/>
                <a:gd name="T28" fmla="*/ 32 w 103"/>
                <a:gd name="T29" fmla="*/ 69 h 97"/>
                <a:gd name="T30" fmla="*/ 44 w 103"/>
                <a:gd name="T31" fmla="*/ 67 h 97"/>
                <a:gd name="T32" fmla="*/ 42 w 103"/>
                <a:gd name="T33" fmla="*/ 61 h 97"/>
                <a:gd name="T34" fmla="*/ 17 w 103"/>
                <a:gd name="T35" fmla="*/ 67 h 97"/>
                <a:gd name="T36" fmla="*/ 40 w 103"/>
                <a:gd name="T37" fmla="*/ 59 h 97"/>
                <a:gd name="T38" fmla="*/ 42 w 103"/>
                <a:gd name="T39" fmla="*/ 61 h 97"/>
                <a:gd name="T40" fmla="*/ 59 w 103"/>
                <a:gd name="T41" fmla="*/ 38 h 97"/>
                <a:gd name="T42" fmla="*/ 67 w 103"/>
                <a:gd name="T43" fmla="*/ 30 h 97"/>
                <a:gd name="T44" fmla="*/ 96 w 103"/>
                <a:gd name="T45" fmla="*/ 11 h 97"/>
                <a:gd name="T46" fmla="*/ 94 w 103"/>
                <a:gd name="T47" fmla="*/ 13 h 97"/>
                <a:gd name="T48" fmla="*/ 77 w 103"/>
                <a:gd name="T49" fmla="*/ 15 h 97"/>
                <a:gd name="T50" fmla="*/ 88 w 103"/>
                <a:gd name="T51" fmla="*/ 4 h 97"/>
                <a:gd name="T52" fmla="*/ 35 w 103"/>
                <a:gd name="T53" fmla="*/ 71 h 97"/>
                <a:gd name="T54" fmla="*/ 40 w 103"/>
                <a:gd name="T55" fmla="*/ 76 h 97"/>
                <a:gd name="T56" fmla="*/ 43 w 103"/>
                <a:gd name="T57" fmla="*/ 69 h 97"/>
                <a:gd name="T58" fmla="*/ 35 w 103"/>
                <a:gd name="T59" fmla="*/ 53 h 97"/>
                <a:gd name="T60" fmla="*/ 37 w 103"/>
                <a:gd name="T61" fmla="*/ 45 h 97"/>
                <a:gd name="T62" fmla="*/ 28 w 103"/>
                <a:gd name="T63" fmla="*/ 5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97">
                  <a:moveTo>
                    <a:pt x="88" y="3"/>
                  </a:moveTo>
                  <a:cubicBezTo>
                    <a:pt x="85" y="5"/>
                    <a:pt x="84" y="5"/>
                    <a:pt x="82" y="7"/>
                  </a:cubicBezTo>
                  <a:cubicBezTo>
                    <a:pt x="80" y="10"/>
                    <a:pt x="77" y="12"/>
                    <a:pt x="76" y="14"/>
                  </a:cubicBezTo>
                  <a:cubicBezTo>
                    <a:pt x="74" y="18"/>
                    <a:pt x="73" y="21"/>
                    <a:pt x="73" y="24"/>
                  </a:cubicBezTo>
                  <a:cubicBezTo>
                    <a:pt x="73" y="24"/>
                    <a:pt x="73" y="24"/>
                    <a:pt x="73" y="24"/>
                  </a:cubicBezTo>
                  <a:cubicBezTo>
                    <a:pt x="72" y="23"/>
                    <a:pt x="72" y="23"/>
                    <a:pt x="72" y="23"/>
                  </a:cubicBezTo>
                  <a:cubicBezTo>
                    <a:pt x="67" y="18"/>
                    <a:pt x="59" y="15"/>
                    <a:pt x="53" y="15"/>
                  </a:cubicBezTo>
                  <a:cubicBezTo>
                    <a:pt x="48" y="15"/>
                    <a:pt x="39" y="19"/>
                    <a:pt x="35" y="23"/>
                  </a:cubicBezTo>
                  <a:cubicBezTo>
                    <a:pt x="5" y="53"/>
                    <a:pt x="5" y="53"/>
                    <a:pt x="5" y="53"/>
                  </a:cubicBezTo>
                  <a:cubicBezTo>
                    <a:pt x="0" y="58"/>
                    <a:pt x="0" y="66"/>
                    <a:pt x="5" y="71"/>
                  </a:cubicBezTo>
                  <a:cubicBezTo>
                    <a:pt x="27" y="92"/>
                    <a:pt x="27" y="92"/>
                    <a:pt x="27" y="92"/>
                  </a:cubicBezTo>
                  <a:cubicBezTo>
                    <a:pt x="31" y="97"/>
                    <a:pt x="39" y="97"/>
                    <a:pt x="44" y="92"/>
                  </a:cubicBezTo>
                  <a:cubicBezTo>
                    <a:pt x="74" y="62"/>
                    <a:pt x="74" y="62"/>
                    <a:pt x="74" y="62"/>
                  </a:cubicBezTo>
                  <a:cubicBezTo>
                    <a:pt x="79" y="58"/>
                    <a:pt x="82" y="49"/>
                    <a:pt x="83" y="44"/>
                  </a:cubicBezTo>
                  <a:cubicBezTo>
                    <a:pt x="83" y="38"/>
                    <a:pt x="79" y="30"/>
                    <a:pt x="74" y="25"/>
                  </a:cubicBezTo>
                  <a:cubicBezTo>
                    <a:pt x="73" y="25"/>
                    <a:pt x="73" y="25"/>
                    <a:pt x="73" y="25"/>
                  </a:cubicBezTo>
                  <a:cubicBezTo>
                    <a:pt x="73" y="25"/>
                    <a:pt x="73" y="25"/>
                    <a:pt x="73" y="25"/>
                  </a:cubicBezTo>
                  <a:cubicBezTo>
                    <a:pt x="81" y="23"/>
                    <a:pt x="89" y="19"/>
                    <a:pt x="95" y="14"/>
                  </a:cubicBezTo>
                  <a:cubicBezTo>
                    <a:pt x="95" y="13"/>
                    <a:pt x="95" y="13"/>
                    <a:pt x="95" y="13"/>
                  </a:cubicBezTo>
                  <a:cubicBezTo>
                    <a:pt x="96" y="12"/>
                    <a:pt x="97" y="12"/>
                    <a:pt x="98" y="10"/>
                  </a:cubicBezTo>
                  <a:cubicBezTo>
                    <a:pt x="103" y="3"/>
                    <a:pt x="94" y="0"/>
                    <a:pt x="88" y="3"/>
                  </a:cubicBezTo>
                  <a:close/>
                  <a:moveTo>
                    <a:pt x="27" y="45"/>
                  </a:moveTo>
                  <a:cubicBezTo>
                    <a:pt x="32" y="41"/>
                    <a:pt x="32" y="41"/>
                    <a:pt x="32" y="41"/>
                  </a:cubicBezTo>
                  <a:cubicBezTo>
                    <a:pt x="36" y="42"/>
                    <a:pt x="39" y="44"/>
                    <a:pt x="39" y="44"/>
                  </a:cubicBezTo>
                  <a:cubicBezTo>
                    <a:pt x="42" y="47"/>
                    <a:pt x="42" y="51"/>
                    <a:pt x="38" y="55"/>
                  </a:cubicBezTo>
                  <a:cubicBezTo>
                    <a:pt x="33" y="60"/>
                    <a:pt x="29" y="60"/>
                    <a:pt x="26" y="57"/>
                  </a:cubicBezTo>
                  <a:cubicBezTo>
                    <a:pt x="23" y="54"/>
                    <a:pt x="23" y="50"/>
                    <a:pt x="27" y="45"/>
                  </a:cubicBezTo>
                  <a:close/>
                  <a:moveTo>
                    <a:pt x="43" y="78"/>
                  </a:moveTo>
                  <a:cubicBezTo>
                    <a:pt x="38" y="83"/>
                    <a:pt x="34" y="83"/>
                    <a:pt x="31" y="80"/>
                  </a:cubicBezTo>
                  <a:cubicBezTo>
                    <a:pt x="28" y="77"/>
                    <a:pt x="28" y="73"/>
                    <a:pt x="32" y="69"/>
                  </a:cubicBezTo>
                  <a:cubicBezTo>
                    <a:pt x="37" y="64"/>
                    <a:pt x="37" y="64"/>
                    <a:pt x="37" y="64"/>
                  </a:cubicBezTo>
                  <a:cubicBezTo>
                    <a:pt x="41" y="66"/>
                    <a:pt x="44" y="67"/>
                    <a:pt x="44" y="67"/>
                  </a:cubicBezTo>
                  <a:cubicBezTo>
                    <a:pt x="47" y="70"/>
                    <a:pt x="47" y="74"/>
                    <a:pt x="43" y="78"/>
                  </a:cubicBezTo>
                  <a:close/>
                  <a:moveTo>
                    <a:pt x="42" y="61"/>
                  </a:moveTo>
                  <a:cubicBezTo>
                    <a:pt x="30" y="64"/>
                    <a:pt x="30" y="64"/>
                    <a:pt x="30" y="64"/>
                  </a:cubicBezTo>
                  <a:cubicBezTo>
                    <a:pt x="24" y="66"/>
                    <a:pt x="18" y="67"/>
                    <a:pt x="17" y="67"/>
                  </a:cubicBezTo>
                  <a:cubicBezTo>
                    <a:pt x="17" y="66"/>
                    <a:pt x="22" y="64"/>
                    <a:pt x="28" y="63"/>
                  </a:cubicBezTo>
                  <a:cubicBezTo>
                    <a:pt x="40" y="59"/>
                    <a:pt x="40" y="59"/>
                    <a:pt x="40" y="59"/>
                  </a:cubicBezTo>
                  <a:cubicBezTo>
                    <a:pt x="46" y="58"/>
                    <a:pt x="52" y="57"/>
                    <a:pt x="53" y="57"/>
                  </a:cubicBezTo>
                  <a:cubicBezTo>
                    <a:pt x="53" y="58"/>
                    <a:pt x="48" y="59"/>
                    <a:pt x="42" y="61"/>
                  </a:cubicBezTo>
                  <a:close/>
                  <a:moveTo>
                    <a:pt x="67" y="38"/>
                  </a:moveTo>
                  <a:cubicBezTo>
                    <a:pt x="65" y="40"/>
                    <a:pt x="61" y="40"/>
                    <a:pt x="59" y="38"/>
                  </a:cubicBezTo>
                  <a:cubicBezTo>
                    <a:pt x="57" y="36"/>
                    <a:pt x="57" y="32"/>
                    <a:pt x="59" y="30"/>
                  </a:cubicBezTo>
                  <a:cubicBezTo>
                    <a:pt x="61" y="28"/>
                    <a:pt x="65" y="28"/>
                    <a:pt x="67" y="30"/>
                  </a:cubicBezTo>
                  <a:cubicBezTo>
                    <a:pt x="69" y="32"/>
                    <a:pt x="69" y="36"/>
                    <a:pt x="67" y="38"/>
                  </a:cubicBezTo>
                  <a:close/>
                  <a:moveTo>
                    <a:pt x="96" y="11"/>
                  </a:moveTo>
                  <a:cubicBezTo>
                    <a:pt x="95" y="12"/>
                    <a:pt x="95" y="12"/>
                    <a:pt x="95" y="12"/>
                  </a:cubicBezTo>
                  <a:cubicBezTo>
                    <a:pt x="94" y="13"/>
                    <a:pt x="94" y="13"/>
                    <a:pt x="94" y="13"/>
                  </a:cubicBezTo>
                  <a:cubicBezTo>
                    <a:pt x="89" y="18"/>
                    <a:pt x="81" y="22"/>
                    <a:pt x="74" y="24"/>
                  </a:cubicBezTo>
                  <a:cubicBezTo>
                    <a:pt x="74" y="21"/>
                    <a:pt x="75" y="18"/>
                    <a:pt x="77" y="15"/>
                  </a:cubicBezTo>
                  <a:cubicBezTo>
                    <a:pt x="78" y="13"/>
                    <a:pt x="80" y="10"/>
                    <a:pt x="83" y="8"/>
                  </a:cubicBezTo>
                  <a:cubicBezTo>
                    <a:pt x="85" y="6"/>
                    <a:pt x="86" y="5"/>
                    <a:pt x="88" y="4"/>
                  </a:cubicBezTo>
                  <a:cubicBezTo>
                    <a:pt x="97" y="0"/>
                    <a:pt x="101" y="4"/>
                    <a:pt x="96" y="11"/>
                  </a:cubicBezTo>
                  <a:close/>
                  <a:moveTo>
                    <a:pt x="35" y="71"/>
                  </a:moveTo>
                  <a:cubicBezTo>
                    <a:pt x="32" y="73"/>
                    <a:pt x="31" y="77"/>
                    <a:pt x="33" y="78"/>
                  </a:cubicBezTo>
                  <a:cubicBezTo>
                    <a:pt x="35" y="80"/>
                    <a:pt x="38" y="79"/>
                    <a:pt x="40" y="76"/>
                  </a:cubicBezTo>
                  <a:cubicBezTo>
                    <a:pt x="43" y="74"/>
                    <a:pt x="43" y="74"/>
                    <a:pt x="43" y="74"/>
                  </a:cubicBezTo>
                  <a:cubicBezTo>
                    <a:pt x="43" y="71"/>
                    <a:pt x="43" y="69"/>
                    <a:pt x="43" y="69"/>
                  </a:cubicBezTo>
                  <a:cubicBezTo>
                    <a:pt x="41" y="67"/>
                    <a:pt x="38" y="68"/>
                    <a:pt x="35" y="71"/>
                  </a:cubicBezTo>
                  <a:close/>
                  <a:moveTo>
                    <a:pt x="35" y="53"/>
                  </a:moveTo>
                  <a:cubicBezTo>
                    <a:pt x="38" y="50"/>
                    <a:pt x="38" y="50"/>
                    <a:pt x="38" y="50"/>
                  </a:cubicBezTo>
                  <a:cubicBezTo>
                    <a:pt x="38" y="48"/>
                    <a:pt x="37" y="45"/>
                    <a:pt x="37" y="45"/>
                  </a:cubicBezTo>
                  <a:cubicBezTo>
                    <a:pt x="36" y="44"/>
                    <a:pt x="32" y="45"/>
                    <a:pt x="30" y="48"/>
                  </a:cubicBezTo>
                  <a:cubicBezTo>
                    <a:pt x="27" y="50"/>
                    <a:pt x="26" y="53"/>
                    <a:pt x="28" y="55"/>
                  </a:cubicBezTo>
                  <a:cubicBezTo>
                    <a:pt x="29" y="57"/>
                    <a:pt x="32" y="56"/>
                    <a:pt x="35" y="53"/>
                  </a:cubicBezTo>
                  <a:close/>
                </a:path>
              </a:pathLst>
            </a:custGeom>
            <a:grpFill/>
            <a:ln>
              <a:noFill/>
            </a:ln>
          </p:spPr>
          <p:txBody>
            <a:bodyPr vert="horz" wrap="square" lIns="91440" tIns="45720" rIns="91440" bIns="45720" numCol="1" anchor="t" anchorCtr="0" compatLnSpc="1"/>
            <a:lstStyle/>
            <a:p>
              <a:endParaRPr lang="zh-CN" altLang="en-US" sz="1355"/>
            </a:p>
          </p:txBody>
        </p:sp>
        <p:grpSp>
          <p:nvGrpSpPr>
            <p:cNvPr id="71" name="组合 70"/>
            <p:cNvGrpSpPr/>
            <p:nvPr/>
          </p:nvGrpSpPr>
          <p:grpSpPr>
            <a:xfrm>
              <a:off x="1778" y="8223"/>
              <a:ext cx="1078" cy="1038"/>
              <a:chOff x="1128713" y="5221288"/>
              <a:chExt cx="684213" cy="658813"/>
            </a:xfrm>
            <a:grpFill/>
          </p:grpSpPr>
          <p:sp>
            <p:nvSpPr>
              <p:cNvPr id="72" name="Freeform 36"/>
              <p:cNvSpPr/>
              <p:nvPr/>
            </p:nvSpPr>
            <p:spPr bwMode="auto">
              <a:xfrm>
                <a:off x="1236663" y="5368926"/>
                <a:ext cx="468313" cy="511175"/>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6"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3" name="Freeform 37"/>
              <p:cNvSpPr/>
              <p:nvPr/>
            </p:nvSpPr>
            <p:spPr bwMode="auto">
              <a:xfrm>
                <a:off x="1128713" y="5221288"/>
                <a:ext cx="684213" cy="369888"/>
              </a:xfrm>
              <a:custGeom>
                <a:avLst/>
                <a:gdLst>
                  <a:gd name="T0" fmla="*/ 81 w 83"/>
                  <a:gd name="T1" fmla="*/ 35 h 45"/>
                  <a:gd name="T2" fmla="*/ 45 w 83"/>
                  <a:gd name="T3" fmla="*/ 2 h 45"/>
                  <a:gd name="T4" fmla="*/ 38 w 83"/>
                  <a:gd name="T5" fmla="*/ 2 h 45"/>
                  <a:gd name="T6" fmla="*/ 2 w 83"/>
                  <a:gd name="T7" fmla="*/ 35 h 45"/>
                  <a:gd name="T8" fmla="*/ 2 w 83"/>
                  <a:gd name="T9" fmla="*/ 43 h 45"/>
                  <a:gd name="T10" fmla="*/ 2 w 83"/>
                  <a:gd name="T11" fmla="*/ 43 h 45"/>
                  <a:gd name="T12" fmla="*/ 6 w 83"/>
                  <a:gd name="T13" fmla="*/ 44 h 45"/>
                  <a:gd name="T14" fmla="*/ 10 w 83"/>
                  <a:gd name="T15" fmla="*/ 43 h 45"/>
                  <a:gd name="T16" fmla="*/ 42 w 83"/>
                  <a:gd name="T17" fmla="*/ 13 h 45"/>
                  <a:gd name="T18" fmla="*/ 74 w 83"/>
                  <a:gd name="T19" fmla="*/ 43 h 45"/>
                  <a:gd name="T20" fmla="*/ 81 w 83"/>
                  <a:gd name="T21" fmla="*/ 43 h 45"/>
                  <a:gd name="T22" fmla="*/ 81 w 83"/>
                  <a:gd name="T2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45">
                    <a:moveTo>
                      <a:pt x="81" y="35"/>
                    </a:moveTo>
                    <a:cubicBezTo>
                      <a:pt x="45" y="2"/>
                      <a:pt x="45" y="2"/>
                      <a:pt x="45" y="2"/>
                    </a:cubicBezTo>
                    <a:cubicBezTo>
                      <a:pt x="43" y="0"/>
                      <a:pt x="40" y="0"/>
                      <a:pt x="38" y="2"/>
                    </a:cubicBezTo>
                    <a:cubicBezTo>
                      <a:pt x="2" y="35"/>
                      <a:pt x="2" y="35"/>
                      <a:pt x="2" y="35"/>
                    </a:cubicBezTo>
                    <a:cubicBezTo>
                      <a:pt x="0" y="37"/>
                      <a:pt x="0" y="40"/>
                      <a:pt x="2" y="43"/>
                    </a:cubicBezTo>
                    <a:cubicBezTo>
                      <a:pt x="2" y="43"/>
                      <a:pt x="2" y="43"/>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79" y="45"/>
                      <a:pt x="81" y="43"/>
                    </a:cubicBezTo>
                    <a:cubicBezTo>
                      <a:pt x="83" y="40"/>
                      <a:pt x="83" y="37"/>
                      <a:pt x="8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74" name="组合 73"/>
            <p:cNvGrpSpPr/>
            <p:nvPr/>
          </p:nvGrpSpPr>
          <p:grpSpPr>
            <a:xfrm>
              <a:off x="8038" y="8223"/>
              <a:ext cx="1075" cy="1053"/>
              <a:chOff x="5103813" y="5221288"/>
              <a:chExt cx="682625" cy="668338"/>
            </a:xfrm>
            <a:grpFill/>
          </p:grpSpPr>
          <p:sp>
            <p:nvSpPr>
              <p:cNvPr id="75" name="Freeform 38"/>
              <p:cNvSpPr>
                <a:spLocks noEditPoints="1"/>
              </p:cNvSpPr>
              <p:nvPr/>
            </p:nvSpPr>
            <p:spPr bwMode="auto">
              <a:xfrm>
                <a:off x="5103813" y="5221288"/>
                <a:ext cx="641350" cy="627063"/>
              </a:xfrm>
              <a:custGeom>
                <a:avLst/>
                <a:gdLst>
                  <a:gd name="T0" fmla="*/ 18 w 78"/>
                  <a:gd name="T1" fmla="*/ 38 h 76"/>
                  <a:gd name="T2" fmla="*/ 24 w 78"/>
                  <a:gd name="T3" fmla="*/ 44 h 76"/>
                  <a:gd name="T4" fmla="*/ 58 w 78"/>
                  <a:gd name="T5" fmla="*/ 75 h 76"/>
                  <a:gd name="T6" fmla="*/ 59 w 78"/>
                  <a:gd name="T7" fmla="*/ 76 h 76"/>
                  <a:gd name="T8" fmla="*/ 65 w 78"/>
                  <a:gd name="T9" fmla="*/ 64 h 76"/>
                  <a:gd name="T10" fmla="*/ 78 w 78"/>
                  <a:gd name="T11" fmla="*/ 57 h 76"/>
                  <a:gd name="T12" fmla="*/ 77 w 78"/>
                  <a:gd name="T13" fmla="*/ 55 h 76"/>
                  <a:gd name="T14" fmla="*/ 61 w 78"/>
                  <a:gd name="T15" fmla="*/ 38 h 76"/>
                  <a:gd name="T16" fmla="*/ 63 w 78"/>
                  <a:gd name="T17" fmla="*/ 37 h 76"/>
                  <a:gd name="T18" fmla="*/ 63 w 78"/>
                  <a:gd name="T19" fmla="*/ 37 h 76"/>
                  <a:gd name="T20" fmla="*/ 63 w 78"/>
                  <a:gd name="T21" fmla="*/ 31 h 76"/>
                  <a:gd name="T22" fmla="*/ 34 w 78"/>
                  <a:gd name="T23" fmla="*/ 3 h 76"/>
                  <a:gd name="T24" fmla="*/ 34 w 78"/>
                  <a:gd name="T25" fmla="*/ 3 h 76"/>
                  <a:gd name="T26" fmla="*/ 29 w 78"/>
                  <a:gd name="T27" fmla="*/ 3 h 76"/>
                  <a:gd name="T28" fmla="*/ 26 w 78"/>
                  <a:gd name="T29" fmla="*/ 5 h 76"/>
                  <a:gd name="T30" fmla="*/ 26 w 78"/>
                  <a:gd name="T31" fmla="*/ 5 h 76"/>
                  <a:gd name="T32" fmla="*/ 26 w 78"/>
                  <a:gd name="T33" fmla="*/ 6 h 76"/>
                  <a:gd name="T34" fmla="*/ 16 w 78"/>
                  <a:gd name="T35" fmla="*/ 1 h 76"/>
                  <a:gd name="T36" fmla="*/ 3 w 78"/>
                  <a:gd name="T37" fmla="*/ 15 h 76"/>
                  <a:gd name="T38" fmla="*/ 18 w 78"/>
                  <a:gd name="T39" fmla="*/ 38 h 76"/>
                  <a:gd name="T40" fmla="*/ 28 w 78"/>
                  <a:gd name="T41" fmla="*/ 5 h 76"/>
                  <a:gd name="T42" fmla="*/ 28 w 78"/>
                  <a:gd name="T43" fmla="*/ 5 h 76"/>
                  <a:gd name="T44" fmla="*/ 28 w 78"/>
                  <a:gd name="T45" fmla="*/ 5 h 76"/>
                  <a:gd name="T46" fmla="*/ 29 w 78"/>
                  <a:gd name="T47" fmla="*/ 5 h 76"/>
                  <a:gd name="T48" fmla="*/ 28 w 78"/>
                  <a:gd name="T49" fmla="*/ 5 h 76"/>
                  <a:gd name="T50" fmla="*/ 29 w 78"/>
                  <a:gd name="T51" fmla="*/ 5 h 76"/>
                  <a:gd name="T52" fmla="*/ 59 w 78"/>
                  <a:gd name="T53" fmla="*/ 36 h 76"/>
                  <a:gd name="T54" fmla="*/ 46 w 78"/>
                  <a:gd name="T55" fmla="*/ 22 h 76"/>
                  <a:gd name="T56" fmla="*/ 40 w 78"/>
                  <a:gd name="T57" fmla="*/ 16 h 76"/>
                  <a:gd name="T58" fmla="*/ 29 w 78"/>
                  <a:gd name="T59" fmla="*/ 8 h 76"/>
                  <a:gd name="T60" fmla="*/ 31 w 78"/>
                  <a:gd name="T61" fmla="*/ 5 h 76"/>
                  <a:gd name="T62" fmla="*/ 32 w 78"/>
                  <a:gd name="T63" fmla="*/ 5 h 76"/>
                  <a:gd name="T64" fmla="*/ 32 w 78"/>
                  <a:gd name="T65" fmla="*/ 5 h 76"/>
                  <a:gd name="T66" fmla="*/ 61 w 78"/>
                  <a:gd name="T67" fmla="*/ 34 h 76"/>
                  <a:gd name="T68" fmla="*/ 61 w 78"/>
                  <a:gd name="T69" fmla="*/ 34 h 76"/>
                  <a:gd name="T70" fmla="*/ 61 w 78"/>
                  <a:gd name="T71" fmla="*/ 34 h 76"/>
                  <a:gd name="T72" fmla="*/ 59 w 78"/>
                  <a:gd name="T73" fmla="*/ 36 h 76"/>
                  <a:gd name="T74" fmla="*/ 31 w 78"/>
                  <a:gd name="T75" fmla="*/ 45 h 76"/>
                  <a:gd name="T76" fmla="*/ 32 w 78"/>
                  <a:gd name="T77" fmla="*/ 44 h 76"/>
                  <a:gd name="T78" fmla="*/ 34 w 78"/>
                  <a:gd name="T79" fmla="*/ 45 h 76"/>
                  <a:gd name="T80" fmla="*/ 56 w 78"/>
                  <a:gd name="T81" fmla="*/ 64 h 76"/>
                  <a:gd name="T82" fmla="*/ 57 w 78"/>
                  <a:gd name="T83" fmla="*/ 66 h 76"/>
                  <a:gd name="T84" fmla="*/ 56 w 78"/>
                  <a:gd name="T85" fmla="*/ 67 h 76"/>
                  <a:gd name="T86" fmla="*/ 54 w 78"/>
                  <a:gd name="T87" fmla="*/ 66 h 76"/>
                  <a:gd name="T88" fmla="*/ 32 w 78"/>
                  <a:gd name="T89" fmla="*/ 47 h 76"/>
                  <a:gd name="T90" fmla="*/ 31 w 78"/>
                  <a:gd name="T91" fmla="*/ 4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 h="76">
                    <a:moveTo>
                      <a:pt x="18" y="38"/>
                    </a:moveTo>
                    <a:cubicBezTo>
                      <a:pt x="24" y="44"/>
                      <a:pt x="24" y="44"/>
                      <a:pt x="24" y="44"/>
                    </a:cubicBezTo>
                    <a:cubicBezTo>
                      <a:pt x="58" y="75"/>
                      <a:pt x="58" y="75"/>
                      <a:pt x="58" y="75"/>
                    </a:cubicBezTo>
                    <a:cubicBezTo>
                      <a:pt x="58" y="75"/>
                      <a:pt x="59" y="75"/>
                      <a:pt x="59" y="76"/>
                    </a:cubicBezTo>
                    <a:cubicBezTo>
                      <a:pt x="60" y="71"/>
                      <a:pt x="61" y="67"/>
                      <a:pt x="65" y="64"/>
                    </a:cubicBezTo>
                    <a:cubicBezTo>
                      <a:pt x="69" y="59"/>
                      <a:pt x="73" y="58"/>
                      <a:pt x="78" y="57"/>
                    </a:cubicBezTo>
                    <a:cubicBezTo>
                      <a:pt x="78" y="57"/>
                      <a:pt x="77" y="56"/>
                      <a:pt x="77" y="55"/>
                    </a:cubicBezTo>
                    <a:cubicBezTo>
                      <a:pt x="61" y="38"/>
                      <a:pt x="61" y="38"/>
                      <a:pt x="61" y="38"/>
                    </a:cubicBezTo>
                    <a:cubicBezTo>
                      <a:pt x="63" y="37"/>
                      <a:pt x="63" y="37"/>
                      <a:pt x="63" y="37"/>
                    </a:cubicBezTo>
                    <a:cubicBezTo>
                      <a:pt x="63" y="37"/>
                      <a:pt x="63" y="37"/>
                      <a:pt x="63" y="37"/>
                    </a:cubicBezTo>
                    <a:cubicBezTo>
                      <a:pt x="64" y="35"/>
                      <a:pt x="64" y="33"/>
                      <a:pt x="63" y="31"/>
                    </a:cubicBezTo>
                    <a:cubicBezTo>
                      <a:pt x="34" y="3"/>
                      <a:pt x="34" y="3"/>
                      <a:pt x="34" y="3"/>
                    </a:cubicBezTo>
                    <a:cubicBezTo>
                      <a:pt x="34" y="3"/>
                      <a:pt x="34" y="3"/>
                      <a:pt x="34" y="3"/>
                    </a:cubicBezTo>
                    <a:cubicBezTo>
                      <a:pt x="33" y="1"/>
                      <a:pt x="31" y="1"/>
                      <a:pt x="29" y="3"/>
                    </a:cubicBezTo>
                    <a:cubicBezTo>
                      <a:pt x="26" y="5"/>
                      <a:pt x="26" y="5"/>
                      <a:pt x="26" y="5"/>
                    </a:cubicBezTo>
                    <a:cubicBezTo>
                      <a:pt x="26" y="5"/>
                      <a:pt x="26" y="5"/>
                      <a:pt x="26" y="5"/>
                    </a:cubicBezTo>
                    <a:cubicBezTo>
                      <a:pt x="26" y="6"/>
                      <a:pt x="26" y="6"/>
                      <a:pt x="26" y="6"/>
                    </a:cubicBezTo>
                    <a:cubicBezTo>
                      <a:pt x="22" y="3"/>
                      <a:pt x="17" y="0"/>
                      <a:pt x="16" y="1"/>
                    </a:cubicBezTo>
                    <a:cubicBezTo>
                      <a:pt x="3" y="15"/>
                      <a:pt x="3" y="15"/>
                      <a:pt x="3" y="15"/>
                    </a:cubicBezTo>
                    <a:cubicBezTo>
                      <a:pt x="0" y="17"/>
                      <a:pt x="16" y="36"/>
                      <a:pt x="18" y="38"/>
                    </a:cubicBezTo>
                    <a:close/>
                    <a:moveTo>
                      <a:pt x="28" y="5"/>
                    </a:moveTo>
                    <a:cubicBezTo>
                      <a:pt x="28" y="5"/>
                      <a:pt x="28" y="5"/>
                      <a:pt x="28" y="5"/>
                    </a:cubicBezTo>
                    <a:cubicBezTo>
                      <a:pt x="28" y="5"/>
                      <a:pt x="28" y="5"/>
                      <a:pt x="28" y="5"/>
                    </a:cubicBezTo>
                    <a:close/>
                    <a:moveTo>
                      <a:pt x="29" y="5"/>
                    </a:moveTo>
                    <a:cubicBezTo>
                      <a:pt x="28" y="5"/>
                      <a:pt x="28" y="5"/>
                      <a:pt x="28" y="5"/>
                    </a:cubicBezTo>
                    <a:lnTo>
                      <a:pt x="29" y="5"/>
                    </a:lnTo>
                    <a:close/>
                    <a:moveTo>
                      <a:pt x="59" y="36"/>
                    </a:moveTo>
                    <a:cubicBezTo>
                      <a:pt x="46" y="22"/>
                      <a:pt x="46" y="22"/>
                      <a:pt x="46" y="22"/>
                    </a:cubicBezTo>
                    <a:cubicBezTo>
                      <a:pt x="40" y="16"/>
                      <a:pt x="40" y="16"/>
                      <a:pt x="40" y="16"/>
                    </a:cubicBezTo>
                    <a:cubicBezTo>
                      <a:pt x="39" y="15"/>
                      <a:pt x="34" y="11"/>
                      <a:pt x="29" y="8"/>
                    </a:cubicBezTo>
                    <a:cubicBezTo>
                      <a:pt x="31" y="5"/>
                      <a:pt x="31" y="5"/>
                      <a:pt x="31" y="5"/>
                    </a:cubicBezTo>
                    <a:cubicBezTo>
                      <a:pt x="32" y="5"/>
                      <a:pt x="32" y="5"/>
                      <a:pt x="32" y="5"/>
                    </a:cubicBezTo>
                    <a:cubicBezTo>
                      <a:pt x="32" y="5"/>
                      <a:pt x="32" y="5"/>
                      <a:pt x="32" y="5"/>
                    </a:cubicBezTo>
                    <a:cubicBezTo>
                      <a:pt x="61" y="34"/>
                      <a:pt x="61" y="34"/>
                      <a:pt x="61" y="34"/>
                    </a:cubicBezTo>
                    <a:cubicBezTo>
                      <a:pt x="61" y="34"/>
                      <a:pt x="61" y="34"/>
                      <a:pt x="61" y="34"/>
                    </a:cubicBezTo>
                    <a:cubicBezTo>
                      <a:pt x="61" y="34"/>
                      <a:pt x="61" y="34"/>
                      <a:pt x="61" y="34"/>
                    </a:cubicBezTo>
                    <a:lnTo>
                      <a:pt x="59" y="36"/>
                    </a:lnTo>
                    <a:close/>
                    <a:moveTo>
                      <a:pt x="31" y="45"/>
                    </a:moveTo>
                    <a:cubicBezTo>
                      <a:pt x="32" y="44"/>
                      <a:pt x="32" y="44"/>
                      <a:pt x="32" y="44"/>
                    </a:cubicBezTo>
                    <a:cubicBezTo>
                      <a:pt x="32" y="43"/>
                      <a:pt x="33" y="44"/>
                      <a:pt x="34" y="45"/>
                    </a:cubicBezTo>
                    <a:cubicBezTo>
                      <a:pt x="56" y="64"/>
                      <a:pt x="56" y="64"/>
                      <a:pt x="56" y="64"/>
                    </a:cubicBezTo>
                    <a:cubicBezTo>
                      <a:pt x="57" y="65"/>
                      <a:pt x="57" y="65"/>
                      <a:pt x="57" y="66"/>
                    </a:cubicBezTo>
                    <a:cubicBezTo>
                      <a:pt x="56" y="67"/>
                      <a:pt x="56" y="67"/>
                      <a:pt x="56" y="67"/>
                    </a:cubicBezTo>
                    <a:cubicBezTo>
                      <a:pt x="55" y="68"/>
                      <a:pt x="54" y="67"/>
                      <a:pt x="54" y="66"/>
                    </a:cubicBezTo>
                    <a:cubicBezTo>
                      <a:pt x="32" y="47"/>
                      <a:pt x="32" y="47"/>
                      <a:pt x="32" y="47"/>
                    </a:cubicBezTo>
                    <a:cubicBezTo>
                      <a:pt x="31" y="47"/>
                      <a:pt x="30" y="46"/>
                      <a:pt x="31"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6" name="Freeform 39"/>
              <p:cNvSpPr>
                <a:spLocks noEditPoints="1"/>
              </p:cNvSpPr>
              <p:nvPr/>
            </p:nvSpPr>
            <p:spPr bwMode="auto">
              <a:xfrm>
                <a:off x="5605463" y="5715001"/>
                <a:ext cx="180975" cy="174625"/>
              </a:xfrm>
              <a:custGeom>
                <a:avLst/>
                <a:gdLst>
                  <a:gd name="T0" fmla="*/ 0 w 22"/>
                  <a:gd name="T1" fmla="*/ 16 h 21"/>
                  <a:gd name="T2" fmla="*/ 2 w 22"/>
                  <a:gd name="T3" fmla="*/ 16 h 21"/>
                  <a:gd name="T4" fmla="*/ 3 w 22"/>
                  <a:gd name="T5" fmla="*/ 16 h 21"/>
                  <a:gd name="T6" fmla="*/ 16 w 22"/>
                  <a:gd name="T7" fmla="*/ 20 h 21"/>
                  <a:gd name="T8" fmla="*/ 21 w 22"/>
                  <a:gd name="T9" fmla="*/ 14 h 21"/>
                  <a:gd name="T10" fmla="*/ 17 w 22"/>
                  <a:gd name="T11" fmla="*/ 1 h 21"/>
                  <a:gd name="T12" fmla="*/ 16 w 22"/>
                  <a:gd name="T13" fmla="*/ 1 h 21"/>
                  <a:gd name="T14" fmla="*/ 16 w 22"/>
                  <a:gd name="T15" fmla="*/ 0 h 21"/>
                  <a:gd name="T16" fmla="*/ 5 w 22"/>
                  <a:gd name="T17" fmla="*/ 5 h 21"/>
                  <a:gd name="T18" fmla="*/ 0 w 22"/>
                  <a:gd name="T19" fmla="*/ 16 h 21"/>
                  <a:gd name="T20" fmla="*/ 5 w 22"/>
                  <a:gd name="T21" fmla="*/ 14 h 21"/>
                  <a:gd name="T22" fmla="*/ 5 w 22"/>
                  <a:gd name="T23" fmla="*/ 13 h 21"/>
                  <a:gd name="T24" fmla="*/ 6 w 22"/>
                  <a:gd name="T25" fmla="*/ 13 h 21"/>
                  <a:gd name="T26" fmla="*/ 14 w 22"/>
                  <a:gd name="T27" fmla="*/ 17 h 21"/>
                  <a:gd name="T28" fmla="*/ 15 w 22"/>
                  <a:gd name="T29" fmla="*/ 17 h 21"/>
                  <a:gd name="T30" fmla="*/ 15 w 22"/>
                  <a:gd name="T31" fmla="*/ 18 h 21"/>
                  <a:gd name="T32" fmla="*/ 14 w 22"/>
                  <a:gd name="T33" fmla="*/ 18 h 21"/>
                  <a:gd name="T34" fmla="*/ 5 w 22"/>
                  <a:gd name="T3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1">
                    <a:moveTo>
                      <a:pt x="0" y="16"/>
                    </a:moveTo>
                    <a:cubicBezTo>
                      <a:pt x="1" y="16"/>
                      <a:pt x="1" y="16"/>
                      <a:pt x="2" y="16"/>
                    </a:cubicBezTo>
                    <a:cubicBezTo>
                      <a:pt x="3" y="16"/>
                      <a:pt x="3" y="16"/>
                      <a:pt x="3" y="16"/>
                    </a:cubicBezTo>
                    <a:cubicBezTo>
                      <a:pt x="16" y="20"/>
                      <a:pt x="16" y="20"/>
                      <a:pt x="16" y="20"/>
                    </a:cubicBezTo>
                    <a:cubicBezTo>
                      <a:pt x="19" y="21"/>
                      <a:pt x="22" y="18"/>
                      <a:pt x="21" y="14"/>
                    </a:cubicBezTo>
                    <a:cubicBezTo>
                      <a:pt x="17" y="1"/>
                      <a:pt x="17" y="1"/>
                      <a:pt x="17" y="1"/>
                    </a:cubicBezTo>
                    <a:cubicBezTo>
                      <a:pt x="16" y="1"/>
                      <a:pt x="16" y="1"/>
                      <a:pt x="16" y="1"/>
                    </a:cubicBezTo>
                    <a:cubicBezTo>
                      <a:pt x="16" y="0"/>
                      <a:pt x="16" y="0"/>
                      <a:pt x="16" y="0"/>
                    </a:cubicBezTo>
                    <a:cubicBezTo>
                      <a:pt x="12" y="1"/>
                      <a:pt x="9" y="2"/>
                      <a:pt x="5" y="5"/>
                    </a:cubicBezTo>
                    <a:cubicBezTo>
                      <a:pt x="2" y="9"/>
                      <a:pt x="1" y="12"/>
                      <a:pt x="0" y="16"/>
                    </a:cubicBezTo>
                    <a:close/>
                    <a:moveTo>
                      <a:pt x="5" y="14"/>
                    </a:moveTo>
                    <a:cubicBezTo>
                      <a:pt x="5" y="13"/>
                      <a:pt x="5" y="13"/>
                      <a:pt x="5" y="13"/>
                    </a:cubicBezTo>
                    <a:cubicBezTo>
                      <a:pt x="6" y="13"/>
                      <a:pt x="6" y="13"/>
                      <a:pt x="6" y="13"/>
                    </a:cubicBezTo>
                    <a:cubicBezTo>
                      <a:pt x="14" y="17"/>
                      <a:pt x="14" y="17"/>
                      <a:pt x="14" y="17"/>
                    </a:cubicBezTo>
                    <a:cubicBezTo>
                      <a:pt x="15" y="17"/>
                      <a:pt x="15" y="17"/>
                      <a:pt x="15" y="17"/>
                    </a:cubicBezTo>
                    <a:cubicBezTo>
                      <a:pt x="15" y="18"/>
                      <a:pt x="15" y="18"/>
                      <a:pt x="15" y="18"/>
                    </a:cubicBezTo>
                    <a:cubicBezTo>
                      <a:pt x="14" y="18"/>
                      <a:pt x="14" y="18"/>
                      <a:pt x="14" y="18"/>
                    </a:cubicBezTo>
                    <a:cubicBezTo>
                      <a:pt x="5" y="14"/>
                      <a:pt x="5" y="14"/>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77" name="组合 76"/>
            <p:cNvGrpSpPr/>
            <p:nvPr/>
          </p:nvGrpSpPr>
          <p:grpSpPr>
            <a:xfrm>
              <a:off x="9798" y="6558"/>
              <a:ext cx="1013" cy="1003"/>
              <a:chOff x="6221413" y="4164013"/>
              <a:chExt cx="642938" cy="636588"/>
            </a:xfrm>
            <a:grpFill/>
          </p:grpSpPr>
          <p:sp>
            <p:nvSpPr>
              <p:cNvPr id="78" name="Freeform 40"/>
              <p:cNvSpPr/>
              <p:nvPr/>
            </p:nvSpPr>
            <p:spPr bwMode="auto">
              <a:xfrm>
                <a:off x="6221413" y="4164013"/>
                <a:ext cx="642938" cy="636588"/>
              </a:xfrm>
              <a:custGeom>
                <a:avLst/>
                <a:gdLst>
                  <a:gd name="T0" fmla="*/ 0 w 78"/>
                  <a:gd name="T1" fmla="*/ 38 h 77"/>
                  <a:gd name="T2" fmla="*/ 39 w 78"/>
                  <a:gd name="T3" fmla="*/ 0 h 77"/>
                  <a:gd name="T4" fmla="*/ 39 w 78"/>
                  <a:gd name="T5" fmla="*/ 2 h 77"/>
                  <a:gd name="T6" fmla="*/ 39 w 78"/>
                  <a:gd name="T7" fmla="*/ 4 h 77"/>
                  <a:gd name="T8" fmla="*/ 5 w 78"/>
                  <a:gd name="T9" fmla="*/ 38 h 77"/>
                  <a:gd name="T10" fmla="*/ 39 w 78"/>
                  <a:gd name="T11" fmla="*/ 72 h 77"/>
                  <a:gd name="T12" fmla="*/ 73 w 78"/>
                  <a:gd name="T13" fmla="*/ 38 h 77"/>
                  <a:gd name="T14" fmla="*/ 39 w 78"/>
                  <a:gd name="T15" fmla="*/ 4 h 77"/>
                  <a:gd name="T16" fmla="*/ 39 w 78"/>
                  <a:gd name="T17" fmla="*/ 2 h 77"/>
                  <a:gd name="T18" fmla="*/ 39 w 78"/>
                  <a:gd name="T19" fmla="*/ 0 h 77"/>
                  <a:gd name="T20" fmla="*/ 78 w 78"/>
                  <a:gd name="T21" fmla="*/ 38 h 77"/>
                  <a:gd name="T22" fmla="*/ 39 w 78"/>
                  <a:gd name="T23" fmla="*/ 77 h 77"/>
                  <a:gd name="T24" fmla="*/ 0 w 78"/>
                  <a:gd name="T25"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77">
                    <a:moveTo>
                      <a:pt x="0" y="38"/>
                    </a:moveTo>
                    <a:cubicBezTo>
                      <a:pt x="0" y="17"/>
                      <a:pt x="18" y="0"/>
                      <a:pt x="39" y="0"/>
                    </a:cubicBezTo>
                    <a:cubicBezTo>
                      <a:pt x="39" y="2"/>
                      <a:pt x="39" y="2"/>
                      <a:pt x="39" y="2"/>
                    </a:cubicBezTo>
                    <a:cubicBezTo>
                      <a:pt x="39" y="4"/>
                      <a:pt x="39" y="4"/>
                      <a:pt x="39" y="4"/>
                    </a:cubicBezTo>
                    <a:cubicBezTo>
                      <a:pt x="20" y="4"/>
                      <a:pt x="5" y="20"/>
                      <a:pt x="5" y="38"/>
                    </a:cubicBezTo>
                    <a:cubicBezTo>
                      <a:pt x="5" y="57"/>
                      <a:pt x="20" y="72"/>
                      <a:pt x="39" y="72"/>
                    </a:cubicBezTo>
                    <a:cubicBezTo>
                      <a:pt x="58" y="72"/>
                      <a:pt x="73" y="57"/>
                      <a:pt x="73" y="38"/>
                    </a:cubicBezTo>
                    <a:cubicBezTo>
                      <a:pt x="73" y="20"/>
                      <a:pt x="58" y="4"/>
                      <a:pt x="39" y="4"/>
                    </a:cubicBezTo>
                    <a:cubicBezTo>
                      <a:pt x="39" y="2"/>
                      <a:pt x="39" y="2"/>
                      <a:pt x="39" y="2"/>
                    </a:cubicBezTo>
                    <a:cubicBezTo>
                      <a:pt x="39" y="0"/>
                      <a:pt x="39" y="0"/>
                      <a:pt x="39" y="0"/>
                    </a:cubicBezTo>
                    <a:cubicBezTo>
                      <a:pt x="60" y="0"/>
                      <a:pt x="78" y="17"/>
                      <a:pt x="78" y="38"/>
                    </a:cubicBezTo>
                    <a:cubicBezTo>
                      <a:pt x="78" y="60"/>
                      <a:pt x="60" y="77"/>
                      <a:pt x="39" y="77"/>
                    </a:cubicBezTo>
                    <a:cubicBezTo>
                      <a:pt x="18" y="77"/>
                      <a:pt x="0" y="60"/>
                      <a:pt x="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79" name="Freeform 41"/>
              <p:cNvSpPr>
                <a:spLocks noEditPoints="1"/>
              </p:cNvSpPr>
              <p:nvPr/>
            </p:nvSpPr>
            <p:spPr bwMode="auto">
              <a:xfrm>
                <a:off x="6402388" y="4279901"/>
                <a:ext cx="304800" cy="420688"/>
              </a:xfrm>
              <a:custGeom>
                <a:avLst/>
                <a:gdLst>
                  <a:gd name="T0" fmla="*/ 23 w 37"/>
                  <a:gd name="T1" fmla="*/ 35 h 51"/>
                  <a:gd name="T2" fmla="*/ 21 w 37"/>
                  <a:gd name="T3" fmla="*/ 35 h 51"/>
                  <a:gd name="T4" fmla="*/ 10 w 37"/>
                  <a:gd name="T5" fmla="*/ 34 h 51"/>
                  <a:gd name="T6" fmla="*/ 10 w 37"/>
                  <a:gd name="T7" fmla="*/ 30 h 51"/>
                  <a:gd name="T8" fmla="*/ 11 w 37"/>
                  <a:gd name="T9" fmla="*/ 28 h 51"/>
                  <a:gd name="T10" fmla="*/ 13 w 37"/>
                  <a:gd name="T11" fmla="*/ 25 h 51"/>
                  <a:gd name="T12" fmla="*/ 20 w 37"/>
                  <a:gd name="T13" fmla="*/ 19 h 51"/>
                  <a:gd name="T14" fmla="*/ 23 w 37"/>
                  <a:gd name="T15" fmla="*/ 15 h 51"/>
                  <a:gd name="T16" fmla="*/ 22 w 37"/>
                  <a:gd name="T17" fmla="*/ 12 h 51"/>
                  <a:gd name="T18" fmla="*/ 18 w 37"/>
                  <a:gd name="T19" fmla="*/ 11 h 51"/>
                  <a:gd name="T20" fmla="*/ 14 w 37"/>
                  <a:gd name="T21" fmla="*/ 12 h 51"/>
                  <a:gd name="T22" fmla="*/ 12 w 37"/>
                  <a:gd name="T23" fmla="*/ 18 h 51"/>
                  <a:gd name="T24" fmla="*/ 10 w 37"/>
                  <a:gd name="T25" fmla="*/ 18 h 51"/>
                  <a:gd name="T26" fmla="*/ 1 w 37"/>
                  <a:gd name="T27" fmla="*/ 8 h 51"/>
                  <a:gd name="T28" fmla="*/ 4 w 37"/>
                  <a:gd name="T29" fmla="*/ 5 h 51"/>
                  <a:gd name="T30" fmla="*/ 18 w 37"/>
                  <a:gd name="T31" fmla="*/ 0 h 51"/>
                  <a:gd name="T32" fmla="*/ 30 w 37"/>
                  <a:gd name="T33" fmla="*/ 3 h 51"/>
                  <a:gd name="T34" fmla="*/ 37 w 37"/>
                  <a:gd name="T35" fmla="*/ 14 h 51"/>
                  <a:gd name="T36" fmla="*/ 35 w 37"/>
                  <a:gd name="T37" fmla="*/ 20 h 51"/>
                  <a:gd name="T38" fmla="*/ 28 w 37"/>
                  <a:gd name="T39" fmla="*/ 26 h 51"/>
                  <a:gd name="T40" fmla="*/ 24 w 37"/>
                  <a:gd name="T41" fmla="*/ 31 h 51"/>
                  <a:gd name="T42" fmla="*/ 23 w 37"/>
                  <a:gd name="T43" fmla="*/ 35 h 51"/>
                  <a:gd name="T44" fmla="*/ 10 w 37"/>
                  <a:gd name="T45" fmla="*/ 44 h 51"/>
                  <a:gd name="T46" fmla="*/ 17 w 37"/>
                  <a:gd name="T47" fmla="*/ 38 h 51"/>
                  <a:gd name="T48" fmla="*/ 24 w 37"/>
                  <a:gd name="T49" fmla="*/ 44 h 51"/>
                  <a:gd name="T50" fmla="*/ 17 w 37"/>
                  <a:gd name="T51" fmla="*/ 51 h 51"/>
                  <a:gd name="T52" fmla="*/ 10 w 37"/>
                  <a:gd name="T53"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1">
                    <a:moveTo>
                      <a:pt x="23" y="35"/>
                    </a:moveTo>
                    <a:cubicBezTo>
                      <a:pt x="21" y="35"/>
                      <a:pt x="21" y="35"/>
                      <a:pt x="21" y="35"/>
                    </a:cubicBezTo>
                    <a:cubicBezTo>
                      <a:pt x="15" y="35"/>
                      <a:pt x="10" y="35"/>
                      <a:pt x="10" y="34"/>
                    </a:cubicBezTo>
                    <a:cubicBezTo>
                      <a:pt x="10" y="34"/>
                      <a:pt x="10" y="32"/>
                      <a:pt x="10" y="30"/>
                    </a:cubicBezTo>
                    <a:cubicBezTo>
                      <a:pt x="10" y="30"/>
                      <a:pt x="10" y="30"/>
                      <a:pt x="11" y="28"/>
                    </a:cubicBezTo>
                    <a:cubicBezTo>
                      <a:pt x="11" y="27"/>
                      <a:pt x="12" y="26"/>
                      <a:pt x="13" y="25"/>
                    </a:cubicBezTo>
                    <a:cubicBezTo>
                      <a:pt x="14" y="24"/>
                      <a:pt x="16" y="22"/>
                      <a:pt x="20" y="19"/>
                    </a:cubicBezTo>
                    <a:cubicBezTo>
                      <a:pt x="22" y="17"/>
                      <a:pt x="23" y="16"/>
                      <a:pt x="23" y="15"/>
                    </a:cubicBezTo>
                    <a:cubicBezTo>
                      <a:pt x="23" y="13"/>
                      <a:pt x="22" y="13"/>
                      <a:pt x="22" y="12"/>
                    </a:cubicBezTo>
                    <a:cubicBezTo>
                      <a:pt x="21" y="11"/>
                      <a:pt x="20" y="11"/>
                      <a:pt x="18" y="11"/>
                    </a:cubicBezTo>
                    <a:cubicBezTo>
                      <a:pt x="17" y="11"/>
                      <a:pt x="15" y="11"/>
                      <a:pt x="14" y="12"/>
                    </a:cubicBezTo>
                    <a:cubicBezTo>
                      <a:pt x="13" y="13"/>
                      <a:pt x="12" y="15"/>
                      <a:pt x="12" y="18"/>
                    </a:cubicBezTo>
                    <a:cubicBezTo>
                      <a:pt x="10" y="18"/>
                      <a:pt x="10" y="18"/>
                      <a:pt x="10" y="18"/>
                    </a:cubicBezTo>
                    <a:cubicBezTo>
                      <a:pt x="4" y="17"/>
                      <a:pt x="0" y="12"/>
                      <a:pt x="1" y="8"/>
                    </a:cubicBezTo>
                    <a:cubicBezTo>
                      <a:pt x="1" y="8"/>
                      <a:pt x="1" y="8"/>
                      <a:pt x="4" y="5"/>
                    </a:cubicBezTo>
                    <a:cubicBezTo>
                      <a:pt x="7" y="2"/>
                      <a:pt x="12" y="0"/>
                      <a:pt x="18" y="0"/>
                    </a:cubicBezTo>
                    <a:cubicBezTo>
                      <a:pt x="23" y="0"/>
                      <a:pt x="27" y="1"/>
                      <a:pt x="30" y="3"/>
                    </a:cubicBezTo>
                    <a:cubicBezTo>
                      <a:pt x="34" y="6"/>
                      <a:pt x="37" y="10"/>
                      <a:pt x="37" y="14"/>
                    </a:cubicBezTo>
                    <a:cubicBezTo>
                      <a:pt x="37" y="16"/>
                      <a:pt x="36" y="18"/>
                      <a:pt x="35" y="20"/>
                    </a:cubicBezTo>
                    <a:cubicBezTo>
                      <a:pt x="34" y="22"/>
                      <a:pt x="32" y="24"/>
                      <a:pt x="28" y="26"/>
                    </a:cubicBezTo>
                    <a:cubicBezTo>
                      <a:pt x="26" y="28"/>
                      <a:pt x="25" y="30"/>
                      <a:pt x="24" y="31"/>
                    </a:cubicBezTo>
                    <a:cubicBezTo>
                      <a:pt x="23" y="32"/>
                      <a:pt x="23" y="33"/>
                      <a:pt x="23" y="35"/>
                    </a:cubicBezTo>
                    <a:close/>
                    <a:moveTo>
                      <a:pt x="10" y="44"/>
                    </a:moveTo>
                    <a:cubicBezTo>
                      <a:pt x="10" y="41"/>
                      <a:pt x="13" y="38"/>
                      <a:pt x="17" y="38"/>
                    </a:cubicBezTo>
                    <a:cubicBezTo>
                      <a:pt x="21" y="38"/>
                      <a:pt x="24" y="41"/>
                      <a:pt x="24" y="44"/>
                    </a:cubicBezTo>
                    <a:cubicBezTo>
                      <a:pt x="24" y="48"/>
                      <a:pt x="21" y="51"/>
                      <a:pt x="17" y="51"/>
                    </a:cubicBezTo>
                    <a:cubicBezTo>
                      <a:pt x="13" y="51"/>
                      <a:pt x="10" y="48"/>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0" name="Freeform 42"/>
              <p:cNvSpPr>
                <a:spLocks noEditPoints="1"/>
              </p:cNvSpPr>
              <p:nvPr/>
            </p:nvSpPr>
            <p:spPr bwMode="auto">
              <a:xfrm>
                <a:off x="6402388" y="4279901"/>
                <a:ext cx="304800" cy="420688"/>
              </a:xfrm>
              <a:custGeom>
                <a:avLst/>
                <a:gdLst>
                  <a:gd name="T0" fmla="*/ 23 w 37"/>
                  <a:gd name="T1" fmla="*/ 35 h 51"/>
                  <a:gd name="T2" fmla="*/ 21 w 37"/>
                  <a:gd name="T3" fmla="*/ 35 h 51"/>
                  <a:gd name="T4" fmla="*/ 10 w 37"/>
                  <a:gd name="T5" fmla="*/ 34 h 51"/>
                  <a:gd name="T6" fmla="*/ 10 w 37"/>
                  <a:gd name="T7" fmla="*/ 30 h 51"/>
                  <a:gd name="T8" fmla="*/ 11 w 37"/>
                  <a:gd name="T9" fmla="*/ 28 h 51"/>
                  <a:gd name="T10" fmla="*/ 13 w 37"/>
                  <a:gd name="T11" fmla="*/ 25 h 51"/>
                  <a:gd name="T12" fmla="*/ 20 w 37"/>
                  <a:gd name="T13" fmla="*/ 19 h 51"/>
                  <a:gd name="T14" fmla="*/ 23 w 37"/>
                  <a:gd name="T15" fmla="*/ 15 h 51"/>
                  <a:gd name="T16" fmla="*/ 22 w 37"/>
                  <a:gd name="T17" fmla="*/ 12 h 51"/>
                  <a:gd name="T18" fmla="*/ 18 w 37"/>
                  <a:gd name="T19" fmla="*/ 11 h 51"/>
                  <a:gd name="T20" fmla="*/ 14 w 37"/>
                  <a:gd name="T21" fmla="*/ 12 h 51"/>
                  <a:gd name="T22" fmla="*/ 12 w 37"/>
                  <a:gd name="T23" fmla="*/ 18 h 51"/>
                  <a:gd name="T24" fmla="*/ 10 w 37"/>
                  <a:gd name="T25" fmla="*/ 18 h 51"/>
                  <a:gd name="T26" fmla="*/ 1 w 37"/>
                  <a:gd name="T27" fmla="*/ 8 h 51"/>
                  <a:gd name="T28" fmla="*/ 4 w 37"/>
                  <a:gd name="T29" fmla="*/ 5 h 51"/>
                  <a:gd name="T30" fmla="*/ 18 w 37"/>
                  <a:gd name="T31" fmla="*/ 0 h 51"/>
                  <a:gd name="T32" fmla="*/ 30 w 37"/>
                  <a:gd name="T33" fmla="*/ 3 h 51"/>
                  <a:gd name="T34" fmla="*/ 37 w 37"/>
                  <a:gd name="T35" fmla="*/ 14 h 51"/>
                  <a:gd name="T36" fmla="*/ 35 w 37"/>
                  <a:gd name="T37" fmla="*/ 20 h 51"/>
                  <a:gd name="T38" fmla="*/ 28 w 37"/>
                  <a:gd name="T39" fmla="*/ 26 h 51"/>
                  <a:gd name="T40" fmla="*/ 24 w 37"/>
                  <a:gd name="T41" fmla="*/ 31 h 51"/>
                  <a:gd name="T42" fmla="*/ 23 w 37"/>
                  <a:gd name="T43" fmla="*/ 35 h 51"/>
                  <a:gd name="T44" fmla="*/ 10 w 37"/>
                  <a:gd name="T45" fmla="*/ 44 h 51"/>
                  <a:gd name="T46" fmla="*/ 17 w 37"/>
                  <a:gd name="T47" fmla="*/ 38 h 51"/>
                  <a:gd name="T48" fmla="*/ 24 w 37"/>
                  <a:gd name="T49" fmla="*/ 44 h 51"/>
                  <a:gd name="T50" fmla="*/ 17 w 37"/>
                  <a:gd name="T51" fmla="*/ 51 h 51"/>
                  <a:gd name="T52" fmla="*/ 10 w 37"/>
                  <a:gd name="T53"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1">
                    <a:moveTo>
                      <a:pt x="23" y="35"/>
                    </a:moveTo>
                    <a:cubicBezTo>
                      <a:pt x="21" y="35"/>
                      <a:pt x="21" y="35"/>
                      <a:pt x="21" y="35"/>
                    </a:cubicBezTo>
                    <a:cubicBezTo>
                      <a:pt x="15" y="35"/>
                      <a:pt x="10" y="35"/>
                      <a:pt x="10" y="34"/>
                    </a:cubicBezTo>
                    <a:cubicBezTo>
                      <a:pt x="10" y="34"/>
                      <a:pt x="10" y="32"/>
                      <a:pt x="10" y="30"/>
                    </a:cubicBezTo>
                    <a:cubicBezTo>
                      <a:pt x="10" y="30"/>
                      <a:pt x="10" y="30"/>
                      <a:pt x="11" y="28"/>
                    </a:cubicBezTo>
                    <a:cubicBezTo>
                      <a:pt x="11" y="27"/>
                      <a:pt x="12" y="26"/>
                      <a:pt x="13" y="25"/>
                    </a:cubicBezTo>
                    <a:cubicBezTo>
                      <a:pt x="14" y="24"/>
                      <a:pt x="16" y="22"/>
                      <a:pt x="20" y="19"/>
                    </a:cubicBezTo>
                    <a:cubicBezTo>
                      <a:pt x="22" y="17"/>
                      <a:pt x="23" y="16"/>
                      <a:pt x="23" y="15"/>
                    </a:cubicBezTo>
                    <a:cubicBezTo>
                      <a:pt x="23" y="13"/>
                      <a:pt x="22" y="13"/>
                      <a:pt x="22" y="12"/>
                    </a:cubicBezTo>
                    <a:cubicBezTo>
                      <a:pt x="21" y="11"/>
                      <a:pt x="20" y="11"/>
                      <a:pt x="18" y="11"/>
                    </a:cubicBezTo>
                    <a:cubicBezTo>
                      <a:pt x="17" y="11"/>
                      <a:pt x="15" y="11"/>
                      <a:pt x="14" y="12"/>
                    </a:cubicBezTo>
                    <a:cubicBezTo>
                      <a:pt x="13" y="13"/>
                      <a:pt x="12" y="15"/>
                      <a:pt x="12" y="18"/>
                    </a:cubicBezTo>
                    <a:cubicBezTo>
                      <a:pt x="10" y="18"/>
                      <a:pt x="10" y="18"/>
                      <a:pt x="10" y="18"/>
                    </a:cubicBezTo>
                    <a:cubicBezTo>
                      <a:pt x="4" y="17"/>
                      <a:pt x="0" y="12"/>
                      <a:pt x="1" y="8"/>
                    </a:cubicBezTo>
                    <a:cubicBezTo>
                      <a:pt x="1" y="8"/>
                      <a:pt x="1" y="8"/>
                      <a:pt x="4" y="5"/>
                    </a:cubicBezTo>
                    <a:cubicBezTo>
                      <a:pt x="7" y="2"/>
                      <a:pt x="12" y="0"/>
                      <a:pt x="18" y="0"/>
                    </a:cubicBezTo>
                    <a:cubicBezTo>
                      <a:pt x="23" y="0"/>
                      <a:pt x="27" y="1"/>
                      <a:pt x="30" y="3"/>
                    </a:cubicBezTo>
                    <a:cubicBezTo>
                      <a:pt x="34" y="6"/>
                      <a:pt x="37" y="10"/>
                      <a:pt x="37" y="14"/>
                    </a:cubicBezTo>
                    <a:cubicBezTo>
                      <a:pt x="37" y="16"/>
                      <a:pt x="36" y="18"/>
                      <a:pt x="35" y="20"/>
                    </a:cubicBezTo>
                    <a:cubicBezTo>
                      <a:pt x="34" y="22"/>
                      <a:pt x="32" y="24"/>
                      <a:pt x="28" y="26"/>
                    </a:cubicBezTo>
                    <a:cubicBezTo>
                      <a:pt x="26" y="28"/>
                      <a:pt x="25" y="30"/>
                      <a:pt x="24" y="31"/>
                    </a:cubicBezTo>
                    <a:cubicBezTo>
                      <a:pt x="23" y="32"/>
                      <a:pt x="23" y="33"/>
                      <a:pt x="23" y="35"/>
                    </a:cubicBezTo>
                    <a:close/>
                    <a:moveTo>
                      <a:pt x="10" y="44"/>
                    </a:moveTo>
                    <a:cubicBezTo>
                      <a:pt x="10" y="41"/>
                      <a:pt x="13" y="38"/>
                      <a:pt x="17" y="38"/>
                    </a:cubicBezTo>
                    <a:cubicBezTo>
                      <a:pt x="21" y="38"/>
                      <a:pt x="24" y="41"/>
                      <a:pt x="24" y="44"/>
                    </a:cubicBezTo>
                    <a:cubicBezTo>
                      <a:pt x="24" y="48"/>
                      <a:pt x="21" y="51"/>
                      <a:pt x="17" y="51"/>
                    </a:cubicBezTo>
                    <a:cubicBezTo>
                      <a:pt x="13" y="51"/>
                      <a:pt x="10" y="48"/>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sp>
          <p:nvSpPr>
            <p:cNvPr id="81" name="Freeform 47"/>
            <p:cNvSpPr>
              <a:spLocks noEditPoints="1"/>
            </p:cNvSpPr>
            <p:nvPr/>
          </p:nvSpPr>
          <p:spPr bwMode="auto">
            <a:xfrm>
              <a:off x="11328" y="6573"/>
              <a:ext cx="985" cy="973"/>
            </a:xfrm>
            <a:custGeom>
              <a:avLst/>
              <a:gdLst>
                <a:gd name="T0" fmla="*/ 38 w 76"/>
                <a:gd name="T1" fmla="*/ 25 h 75"/>
                <a:gd name="T2" fmla="*/ 38 w 76"/>
                <a:gd name="T3" fmla="*/ 25 h 75"/>
                <a:gd name="T4" fmla="*/ 44 w 76"/>
                <a:gd name="T5" fmla="*/ 22 h 75"/>
                <a:gd name="T6" fmla="*/ 47 w 76"/>
                <a:gd name="T7" fmla="*/ 16 h 75"/>
                <a:gd name="T8" fmla="*/ 44 w 76"/>
                <a:gd name="T9" fmla="*/ 10 h 75"/>
                <a:gd name="T10" fmla="*/ 38 w 76"/>
                <a:gd name="T11" fmla="*/ 8 h 75"/>
                <a:gd name="T12" fmla="*/ 32 w 76"/>
                <a:gd name="T13" fmla="*/ 10 h 75"/>
                <a:gd name="T14" fmla="*/ 34 w 76"/>
                <a:gd name="T15" fmla="*/ 12 h 75"/>
                <a:gd name="T16" fmla="*/ 32 w 76"/>
                <a:gd name="T17" fmla="*/ 10 h 75"/>
                <a:gd name="T18" fmla="*/ 30 w 76"/>
                <a:gd name="T19" fmla="*/ 16 h 75"/>
                <a:gd name="T20" fmla="*/ 32 w 76"/>
                <a:gd name="T21" fmla="*/ 22 h 75"/>
                <a:gd name="T22" fmla="*/ 38 w 76"/>
                <a:gd name="T23" fmla="*/ 25 h 75"/>
                <a:gd name="T24" fmla="*/ 47 w 76"/>
                <a:gd name="T25" fmla="*/ 61 h 75"/>
                <a:gd name="T26" fmla="*/ 46 w 76"/>
                <a:gd name="T27" fmla="*/ 61 h 75"/>
                <a:gd name="T28" fmla="*/ 46 w 76"/>
                <a:gd name="T29" fmla="*/ 61 h 75"/>
                <a:gd name="T30" fmla="*/ 46 w 76"/>
                <a:gd name="T31" fmla="*/ 57 h 75"/>
                <a:gd name="T32" fmla="*/ 46 w 76"/>
                <a:gd name="T33" fmla="*/ 26 h 75"/>
                <a:gd name="T34" fmla="*/ 26 w 76"/>
                <a:gd name="T35" fmla="*/ 26 h 75"/>
                <a:gd name="T36" fmla="*/ 26 w 76"/>
                <a:gd name="T37" fmla="*/ 32 h 75"/>
                <a:gd name="T38" fmla="*/ 28 w 76"/>
                <a:gd name="T39" fmla="*/ 32 h 75"/>
                <a:gd name="T40" fmla="*/ 29 w 76"/>
                <a:gd name="T41" fmla="*/ 32 h 75"/>
                <a:gd name="T42" fmla="*/ 30 w 76"/>
                <a:gd name="T43" fmla="*/ 32 h 75"/>
                <a:gd name="T44" fmla="*/ 30 w 76"/>
                <a:gd name="T45" fmla="*/ 32 h 75"/>
                <a:gd name="T46" fmla="*/ 30 w 76"/>
                <a:gd name="T47" fmla="*/ 36 h 75"/>
                <a:gd name="T48" fmla="*/ 30 w 76"/>
                <a:gd name="T49" fmla="*/ 57 h 75"/>
                <a:gd name="T50" fmla="*/ 30 w 76"/>
                <a:gd name="T51" fmla="*/ 60 h 75"/>
                <a:gd name="T52" fmla="*/ 30 w 76"/>
                <a:gd name="T53" fmla="*/ 61 h 75"/>
                <a:gd name="T54" fmla="*/ 28 w 76"/>
                <a:gd name="T55" fmla="*/ 61 h 75"/>
                <a:gd name="T56" fmla="*/ 26 w 76"/>
                <a:gd name="T57" fmla="*/ 61 h 75"/>
                <a:gd name="T58" fmla="*/ 26 w 76"/>
                <a:gd name="T59" fmla="*/ 67 h 75"/>
                <a:gd name="T60" fmla="*/ 50 w 76"/>
                <a:gd name="T61" fmla="*/ 67 h 75"/>
                <a:gd name="T62" fmla="*/ 50 w 76"/>
                <a:gd name="T63" fmla="*/ 65 h 75"/>
                <a:gd name="T64" fmla="*/ 50 w 76"/>
                <a:gd name="T65" fmla="*/ 64 h 75"/>
                <a:gd name="T66" fmla="*/ 50 w 76"/>
                <a:gd name="T67" fmla="*/ 61 h 75"/>
                <a:gd name="T68" fmla="*/ 48 w 76"/>
                <a:gd name="T69" fmla="*/ 61 h 75"/>
                <a:gd name="T70" fmla="*/ 47 w 76"/>
                <a:gd name="T71" fmla="*/ 61 h 75"/>
                <a:gd name="T72" fmla="*/ 38 w 76"/>
                <a:gd name="T73" fmla="*/ 0 h 75"/>
                <a:gd name="T74" fmla="*/ 0 w 76"/>
                <a:gd name="T75" fmla="*/ 37 h 75"/>
                <a:gd name="T76" fmla="*/ 38 w 76"/>
                <a:gd name="T77" fmla="*/ 75 h 75"/>
                <a:gd name="T78" fmla="*/ 76 w 76"/>
                <a:gd name="T79" fmla="*/ 37 h 75"/>
                <a:gd name="T80" fmla="*/ 38 w 76"/>
                <a:gd name="T81" fmla="*/ 0 h 75"/>
                <a:gd name="T82" fmla="*/ 38 w 76"/>
                <a:gd name="T83" fmla="*/ 70 h 75"/>
                <a:gd name="T84" fmla="*/ 5 w 76"/>
                <a:gd name="T85" fmla="*/ 37 h 75"/>
                <a:gd name="T86" fmla="*/ 38 w 76"/>
                <a:gd name="T87" fmla="*/ 5 h 75"/>
                <a:gd name="T88" fmla="*/ 71 w 76"/>
                <a:gd name="T89" fmla="*/ 37 h 75"/>
                <a:gd name="T90" fmla="*/ 38 w 76"/>
                <a:gd name="T91"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75">
                  <a:moveTo>
                    <a:pt x="38" y="25"/>
                  </a:moveTo>
                  <a:cubicBezTo>
                    <a:pt x="38" y="25"/>
                    <a:pt x="38" y="25"/>
                    <a:pt x="38" y="25"/>
                  </a:cubicBezTo>
                  <a:cubicBezTo>
                    <a:pt x="40" y="25"/>
                    <a:pt x="43" y="24"/>
                    <a:pt x="44" y="22"/>
                  </a:cubicBezTo>
                  <a:cubicBezTo>
                    <a:pt x="46" y="21"/>
                    <a:pt x="47" y="18"/>
                    <a:pt x="47" y="16"/>
                  </a:cubicBezTo>
                  <a:cubicBezTo>
                    <a:pt x="47" y="14"/>
                    <a:pt x="46" y="12"/>
                    <a:pt x="44" y="10"/>
                  </a:cubicBezTo>
                  <a:cubicBezTo>
                    <a:pt x="43" y="8"/>
                    <a:pt x="40" y="8"/>
                    <a:pt x="38" y="8"/>
                  </a:cubicBezTo>
                  <a:cubicBezTo>
                    <a:pt x="36" y="8"/>
                    <a:pt x="34" y="8"/>
                    <a:pt x="32" y="10"/>
                  </a:cubicBezTo>
                  <a:cubicBezTo>
                    <a:pt x="34" y="12"/>
                    <a:pt x="34" y="12"/>
                    <a:pt x="34" y="12"/>
                  </a:cubicBezTo>
                  <a:cubicBezTo>
                    <a:pt x="32" y="10"/>
                    <a:pt x="32" y="10"/>
                    <a:pt x="32" y="10"/>
                  </a:cubicBezTo>
                  <a:cubicBezTo>
                    <a:pt x="30" y="12"/>
                    <a:pt x="30" y="14"/>
                    <a:pt x="30" y="16"/>
                  </a:cubicBezTo>
                  <a:cubicBezTo>
                    <a:pt x="30" y="18"/>
                    <a:pt x="30" y="21"/>
                    <a:pt x="32" y="22"/>
                  </a:cubicBezTo>
                  <a:cubicBezTo>
                    <a:pt x="34" y="24"/>
                    <a:pt x="36" y="25"/>
                    <a:pt x="38" y="25"/>
                  </a:cubicBezTo>
                  <a:close/>
                  <a:moveTo>
                    <a:pt x="47" y="61"/>
                  </a:moveTo>
                  <a:cubicBezTo>
                    <a:pt x="46" y="61"/>
                    <a:pt x="46" y="61"/>
                    <a:pt x="46" y="61"/>
                  </a:cubicBezTo>
                  <a:cubicBezTo>
                    <a:pt x="46" y="61"/>
                    <a:pt x="46" y="61"/>
                    <a:pt x="46" y="61"/>
                  </a:cubicBezTo>
                  <a:cubicBezTo>
                    <a:pt x="46" y="61"/>
                    <a:pt x="46" y="59"/>
                    <a:pt x="46" y="57"/>
                  </a:cubicBezTo>
                  <a:cubicBezTo>
                    <a:pt x="46" y="26"/>
                    <a:pt x="46" y="26"/>
                    <a:pt x="46" y="26"/>
                  </a:cubicBezTo>
                  <a:cubicBezTo>
                    <a:pt x="26" y="26"/>
                    <a:pt x="26" y="26"/>
                    <a:pt x="26" y="26"/>
                  </a:cubicBezTo>
                  <a:cubicBezTo>
                    <a:pt x="26" y="32"/>
                    <a:pt x="26" y="32"/>
                    <a:pt x="26" y="32"/>
                  </a:cubicBezTo>
                  <a:cubicBezTo>
                    <a:pt x="28" y="32"/>
                    <a:pt x="28" y="32"/>
                    <a:pt x="28" y="32"/>
                  </a:cubicBezTo>
                  <a:cubicBezTo>
                    <a:pt x="29" y="32"/>
                    <a:pt x="29" y="32"/>
                    <a:pt x="29" y="32"/>
                  </a:cubicBezTo>
                  <a:cubicBezTo>
                    <a:pt x="30" y="32"/>
                    <a:pt x="30" y="32"/>
                    <a:pt x="30" y="32"/>
                  </a:cubicBezTo>
                  <a:cubicBezTo>
                    <a:pt x="30" y="32"/>
                    <a:pt x="30" y="32"/>
                    <a:pt x="30" y="32"/>
                  </a:cubicBezTo>
                  <a:cubicBezTo>
                    <a:pt x="30" y="32"/>
                    <a:pt x="30" y="34"/>
                    <a:pt x="30" y="36"/>
                  </a:cubicBezTo>
                  <a:cubicBezTo>
                    <a:pt x="30" y="57"/>
                    <a:pt x="30" y="57"/>
                    <a:pt x="30" y="57"/>
                  </a:cubicBezTo>
                  <a:cubicBezTo>
                    <a:pt x="30" y="59"/>
                    <a:pt x="30" y="60"/>
                    <a:pt x="30" y="60"/>
                  </a:cubicBezTo>
                  <a:cubicBezTo>
                    <a:pt x="30" y="61"/>
                    <a:pt x="30" y="61"/>
                    <a:pt x="30" y="61"/>
                  </a:cubicBezTo>
                  <a:cubicBezTo>
                    <a:pt x="30" y="61"/>
                    <a:pt x="29" y="61"/>
                    <a:pt x="28" y="61"/>
                  </a:cubicBezTo>
                  <a:cubicBezTo>
                    <a:pt x="26" y="61"/>
                    <a:pt x="26" y="61"/>
                    <a:pt x="26" y="61"/>
                  </a:cubicBezTo>
                  <a:cubicBezTo>
                    <a:pt x="26" y="67"/>
                    <a:pt x="26" y="67"/>
                    <a:pt x="26" y="67"/>
                  </a:cubicBezTo>
                  <a:cubicBezTo>
                    <a:pt x="50" y="67"/>
                    <a:pt x="50" y="67"/>
                    <a:pt x="50" y="67"/>
                  </a:cubicBezTo>
                  <a:cubicBezTo>
                    <a:pt x="50" y="65"/>
                    <a:pt x="50" y="65"/>
                    <a:pt x="50" y="65"/>
                  </a:cubicBezTo>
                  <a:cubicBezTo>
                    <a:pt x="50" y="64"/>
                    <a:pt x="50" y="64"/>
                    <a:pt x="50" y="64"/>
                  </a:cubicBezTo>
                  <a:cubicBezTo>
                    <a:pt x="50" y="61"/>
                    <a:pt x="50" y="61"/>
                    <a:pt x="50" y="61"/>
                  </a:cubicBezTo>
                  <a:cubicBezTo>
                    <a:pt x="48" y="61"/>
                    <a:pt x="48" y="61"/>
                    <a:pt x="48" y="61"/>
                  </a:cubicBezTo>
                  <a:cubicBezTo>
                    <a:pt x="47" y="61"/>
                    <a:pt x="47" y="61"/>
                    <a:pt x="47" y="61"/>
                  </a:cubicBezTo>
                  <a:close/>
                  <a:moveTo>
                    <a:pt x="38" y="0"/>
                  </a:moveTo>
                  <a:cubicBezTo>
                    <a:pt x="17" y="0"/>
                    <a:pt x="0" y="17"/>
                    <a:pt x="0" y="37"/>
                  </a:cubicBezTo>
                  <a:cubicBezTo>
                    <a:pt x="0" y="58"/>
                    <a:pt x="17" y="75"/>
                    <a:pt x="38" y="75"/>
                  </a:cubicBezTo>
                  <a:cubicBezTo>
                    <a:pt x="59" y="75"/>
                    <a:pt x="76" y="58"/>
                    <a:pt x="76" y="37"/>
                  </a:cubicBezTo>
                  <a:cubicBezTo>
                    <a:pt x="76" y="17"/>
                    <a:pt x="59" y="0"/>
                    <a:pt x="38" y="0"/>
                  </a:cubicBezTo>
                  <a:close/>
                  <a:moveTo>
                    <a:pt x="38" y="70"/>
                  </a:moveTo>
                  <a:cubicBezTo>
                    <a:pt x="20" y="70"/>
                    <a:pt x="5" y="56"/>
                    <a:pt x="5" y="37"/>
                  </a:cubicBezTo>
                  <a:cubicBezTo>
                    <a:pt x="5" y="19"/>
                    <a:pt x="20" y="5"/>
                    <a:pt x="38" y="5"/>
                  </a:cubicBezTo>
                  <a:cubicBezTo>
                    <a:pt x="56" y="5"/>
                    <a:pt x="71" y="19"/>
                    <a:pt x="71" y="37"/>
                  </a:cubicBezTo>
                  <a:cubicBezTo>
                    <a:pt x="71" y="56"/>
                    <a:pt x="56" y="70"/>
                    <a:pt x="38" y="70"/>
                  </a:cubicBezTo>
                  <a:close/>
                </a:path>
              </a:pathLst>
            </a:custGeom>
            <a:grpFill/>
            <a:ln>
              <a:noFill/>
            </a:ln>
          </p:spPr>
          <p:txBody>
            <a:bodyPr vert="horz" wrap="square" lIns="91440" tIns="45720" rIns="91440" bIns="45720" numCol="1" anchor="t" anchorCtr="0" compatLnSpc="1"/>
            <a:lstStyle/>
            <a:p>
              <a:endParaRPr lang="zh-CN" altLang="en-US" sz="1355"/>
            </a:p>
          </p:txBody>
        </p:sp>
        <p:sp>
          <p:nvSpPr>
            <p:cNvPr id="82" name="Freeform 50"/>
            <p:cNvSpPr/>
            <p:nvPr/>
          </p:nvSpPr>
          <p:spPr bwMode="auto">
            <a:xfrm>
              <a:off x="14385" y="6858"/>
              <a:ext cx="1193" cy="573"/>
            </a:xfrm>
            <a:custGeom>
              <a:avLst/>
              <a:gdLst>
                <a:gd name="T0" fmla="*/ 38 w 92"/>
                <a:gd name="T1" fmla="*/ 44 h 44"/>
                <a:gd name="T2" fmla="*/ 34 w 92"/>
                <a:gd name="T3" fmla="*/ 42 h 44"/>
                <a:gd name="T4" fmla="*/ 19 w 92"/>
                <a:gd name="T5" fmla="*/ 7 h 44"/>
                <a:gd name="T6" fmla="*/ 4 w 92"/>
                <a:gd name="T7" fmla="*/ 7 h 44"/>
                <a:gd name="T8" fmla="*/ 0 w 92"/>
                <a:gd name="T9" fmla="*/ 3 h 44"/>
                <a:gd name="T10" fmla="*/ 4 w 92"/>
                <a:gd name="T11" fmla="*/ 0 h 44"/>
                <a:gd name="T12" fmla="*/ 22 w 92"/>
                <a:gd name="T13" fmla="*/ 0 h 44"/>
                <a:gd name="T14" fmla="*/ 25 w 92"/>
                <a:gd name="T15" fmla="*/ 2 h 44"/>
                <a:gd name="T16" fmla="*/ 40 w 92"/>
                <a:gd name="T17" fmla="*/ 37 h 44"/>
                <a:gd name="T18" fmla="*/ 88 w 92"/>
                <a:gd name="T19" fmla="*/ 37 h 44"/>
                <a:gd name="T20" fmla="*/ 92 w 92"/>
                <a:gd name="T21" fmla="*/ 40 h 44"/>
                <a:gd name="T22" fmla="*/ 88 w 92"/>
                <a:gd name="T23" fmla="*/ 44 h 44"/>
                <a:gd name="T24" fmla="*/ 38 w 92"/>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44">
                  <a:moveTo>
                    <a:pt x="38" y="44"/>
                  </a:moveTo>
                  <a:cubicBezTo>
                    <a:pt x="34" y="42"/>
                    <a:pt x="34" y="42"/>
                    <a:pt x="34" y="42"/>
                  </a:cubicBezTo>
                  <a:cubicBezTo>
                    <a:pt x="19" y="7"/>
                    <a:pt x="19" y="7"/>
                    <a:pt x="19" y="7"/>
                  </a:cubicBezTo>
                  <a:cubicBezTo>
                    <a:pt x="4" y="7"/>
                    <a:pt x="4" y="7"/>
                    <a:pt x="4" y="7"/>
                  </a:cubicBezTo>
                  <a:cubicBezTo>
                    <a:pt x="2" y="7"/>
                    <a:pt x="0" y="5"/>
                    <a:pt x="0" y="3"/>
                  </a:cubicBezTo>
                  <a:cubicBezTo>
                    <a:pt x="0" y="1"/>
                    <a:pt x="2" y="0"/>
                    <a:pt x="4" y="0"/>
                  </a:cubicBezTo>
                  <a:cubicBezTo>
                    <a:pt x="22" y="0"/>
                    <a:pt x="22" y="0"/>
                    <a:pt x="22" y="0"/>
                  </a:cubicBezTo>
                  <a:cubicBezTo>
                    <a:pt x="25" y="2"/>
                    <a:pt x="25" y="2"/>
                    <a:pt x="25" y="2"/>
                  </a:cubicBezTo>
                  <a:cubicBezTo>
                    <a:pt x="40" y="37"/>
                    <a:pt x="40" y="37"/>
                    <a:pt x="40" y="37"/>
                  </a:cubicBezTo>
                  <a:cubicBezTo>
                    <a:pt x="88" y="37"/>
                    <a:pt x="88" y="37"/>
                    <a:pt x="88" y="37"/>
                  </a:cubicBezTo>
                  <a:cubicBezTo>
                    <a:pt x="90" y="37"/>
                    <a:pt x="92" y="38"/>
                    <a:pt x="92" y="40"/>
                  </a:cubicBezTo>
                  <a:cubicBezTo>
                    <a:pt x="92" y="43"/>
                    <a:pt x="90" y="44"/>
                    <a:pt x="88" y="44"/>
                  </a:cubicBezTo>
                  <a:lnTo>
                    <a:pt x="38" y="44"/>
                  </a:lnTo>
                  <a:close/>
                </a:path>
              </a:pathLst>
            </a:custGeom>
            <a:grpFill/>
            <a:ln>
              <a:noFill/>
            </a:ln>
          </p:spPr>
          <p:txBody>
            <a:bodyPr vert="horz" wrap="square" lIns="91440" tIns="45720" rIns="91440" bIns="45720" numCol="1" anchor="t" anchorCtr="0" compatLnSpc="1"/>
            <a:lstStyle/>
            <a:p>
              <a:endParaRPr lang="zh-CN" altLang="en-US" sz="1355"/>
            </a:p>
          </p:txBody>
        </p:sp>
        <p:grpSp>
          <p:nvGrpSpPr>
            <p:cNvPr id="83" name="组合 82"/>
            <p:cNvGrpSpPr/>
            <p:nvPr/>
          </p:nvGrpSpPr>
          <p:grpSpPr>
            <a:xfrm>
              <a:off x="14748" y="6728"/>
              <a:ext cx="1010" cy="898"/>
              <a:chOff x="9364663" y="4271963"/>
              <a:chExt cx="641350" cy="569913"/>
            </a:xfrm>
            <a:grpFill/>
          </p:grpSpPr>
          <p:sp>
            <p:nvSpPr>
              <p:cNvPr id="84" name="Oval 48"/>
              <p:cNvSpPr>
                <a:spLocks noChangeArrowheads="1"/>
              </p:cNvSpPr>
              <p:nvPr/>
            </p:nvSpPr>
            <p:spPr bwMode="auto">
              <a:xfrm>
                <a:off x="9471026" y="4733926"/>
                <a:ext cx="115888"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5" name="Oval 49"/>
              <p:cNvSpPr>
                <a:spLocks noChangeArrowheads="1"/>
              </p:cNvSpPr>
              <p:nvPr/>
            </p:nvSpPr>
            <p:spPr bwMode="auto">
              <a:xfrm>
                <a:off x="9759951" y="4733926"/>
                <a:ext cx="114300"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6" name="Freeform 51"/>
              <p:cNvSpPr/>
              <p:nvPr/>
            </p:nvSpPr>
            <p:spPr bwMode="auto">
              <a:xfrm>
                <a:off x="9364663" y="4271963"/>
                <a:ext cx="633413" cy="354013"/>
              </a:xfrm>
              <a:custGeom>
                <a:avLst/>
                <a:gdLst>
                  <a:gd name="T0" fmla="*/ 52 w 77"/>
                  <a:gd name="T1" fmla="*/ 23 h 43"/>
                  <a:gd name="T2" fmla="*/ 66 w 77"/>
                  <a:gd name="T3" fmla="*/ 9 h 43"/>
                  <a:gd name="T4" fmla="*/ 74 w 77"/>
                  <a:gd name="T5" fmla="*/ 11 h 43"/>
                  <a:gd name="T6" fmla="*/ 75 w 77"/>
                  <a:gd name="T7" fmla="*/ 10 h 43"/>
                  <a:gd name="T8" fmla="*/ 68 w 77"/>
                  <a:gd name="T9" fmla="*/ 0 h 43"/>
                  <a:gd name="T10" fmla="*/ 50 w 77"/>
                  <a:gd name="T11" fmla="*/ 0 h 43"/>
                  <a:gd name="T12" fmla="*/ 27 w 77"/>
                  <a:gd name="T13" fmla="*/ 0 h 43"/>
                  <a:gd name="T14" fmla="*/ 10 w 77"/>
                  <a:gd name="T15" fmla="*/ 0 h 43"/>
                  <a:gd name="T16" fmla="*/ 3 w 77"/>
                  <a:gd name="T17" fmla="*/ 10 h 43"/>
                  <a:gd name="T18" fmla="*/ 12 w 77"/>
                  <a:gd name="T19" fmla="*/ 33 h 43"/>
                  <a:gd name="T20" fmla="*/ 27 w 77"/>
                  <a:gd name="T21" fmla="*/ 43 h 43"/>
                  <a:gd name="T22" fmla="*/ 50 w 77"/>
                  <a:gd name="T23" fmla="*/ 43 h 43"/>
                  <a:gd name="T24" fmla="*/ 64 w 77"/>
                  <a:gd name="T25" fmla="*/ 36 h 43"/>
                  <a:gd name="T26" fmla="*/ 52 w 77"/>
                  <a:gd name="T2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3">
                    <a:moveTo>
                      <a:pt x="52" y="23"/>
                    </a:moveTo>
                    <a:cubicBezTo>
                      <a:pt x="52" y="15"/>
                      <a:pt x="58" y="9"/>
                      <a:pt x="66" y="9"/>
                    </a:cubicBezTo>
                    <a:cubicBezTo>
                      <a:pt x="69" y="9"/>
                      <a:pt x="72" y="10"/>
                      <a:pt x="74" y="11"/>
                    </a:cubicBezTo>
                    <a:cubicBezTo>
                      <a:pt x="75" y="10"/>
                      <a:pt x="75" y="10"/>
                      <a:pt x="75" y="10"/>
                    </a:cubicBezTo>
                    <a:cubicBezTo>
                      <a:pt x="77" y="4"/>
                      <a:pt x="74" y="0"/>
                      <a:pt x="68" y="0"/>
                    </a:cubicBezTo>
                    <a:cubicBezTo>
                      <a:pt x="50" y="0"/>
                      <a:pt x="50" y="0"/>
                      <a:pt x="50" y="0"/>
                    </a:cubicBezTo>
                    <a:cubicBezTo>
                      <a:pt x="44" y="0"/>
                      <a:pt x="34" y="0"/>
                      <a:pt x="27" y="0"/>
                    </a:cubicBezTo>
                    <a:cubicBezTo>
                      <a:pt x="10" y="0"/>
                      <a:pt x="10" y="0"/>
                      <a:pt x="10" y="0"/>
                    </a:cubicBezTo>
                    <a:cubicBezTo>
                      <a:pt x="3" y="0"/>
                      <a:pt x="0" y="4"/>
                      <a:pt x="3" y="10"/>
                    </a:cubicBezTo>
                    <a:cubicBezTo>
                      <a:pt x="12" y="33"/>
                      <a:pt x="12" y="33"/>
                      <a:pt x="12" y="33"/>
                    </a:cubicBezTo>
                    <a:cubicBezTo>
                      <a:pt x="14" y="39"/>
                      <a:pt x="21" y="43"/>
                      <a:pt x="27" y="43"/>
                    </a:cubicBezTo>
                    <a:cubicBezTo>
                      <a:pt x="50" y="43"/>
                      <a:pt x="50" y="43"/>
                      <a:pt x="50" y="43"/>
                    </a:cubicBezTo>
                    <a:cubicBezTo>
                      <a:pt x="55" y="43"/>
                      <a:pt x="60" y="40"/>
                      <a:pt x="64" y="36"/>
                    </a:cubicBezTo>
                    <a:cubicBezTo>
                      <a:pt x="57" y="35"/>
                      <a:pt x="52" y="29"/>
                      <a:pt x="5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87" name="Freeform 52"/>
              <p:cNvSpPr>
                <a:spLocks noEditPoints="1"/>
              </p:cNvSpPr>
              <p:nvPr/>
            </p:nvSpPr>
            <p:spPr bwMode="auto">
              <a:xfrm>
                <a:off x="9809163" y="4362451"/>
                <a:ext cx="196850" cy="190500"/>
              </a:xfrm>
              <a:custGeom>
                <a:avLst/>
                <a:gdLst>
                  <a:gd name="T0" fmla="*/ 19 w 24"/>
                  <a:gd name="T1" fmla="*/ 3 h 23"/>
                  <a:gd name="T2" fmla="*/ 12 w 24"/>
                  <a:gd name="T3" fmla="*/ 0 h 23"/>
                  <a:gd name="T4" fmla="*/ 0 w 24"/>
                  <a:gd name="T5" fmla="*/ 12 h 23"/>
                  <a:gd name="T6" fmla="*/ 11 w 24"/>
                  <a:gd name="T7" fmla="*/ 23 h 23"/>
                  <a:gd name="T8" fmla="*/ 12 w 24"/>
                  <a:gd name="T9" fmla="*/ 23 h 23"/>
                  <a:gd name="T10" fmla="*/ 24 w 24"/>
                  <a:gd name="T11" fmla="*/ 12 h 23"/>
                  <a:gd name="T12" fmla="*/ 19 w 24"/>
                  <a:gd name="T13" fmla="*/ 3 h 23"/>
                  <a:gd name="T14" fmla="*/ 15 w 24"/>
                  <a:gd name="T15" fmla="*/ 13 h 23"/>
                  <a:gd name="T16" fmla="*/ 19 w 24"/>
                  <a:gd name="T17" fmla="*/ 17 h 23"/>
                  <a:gd name="T18" fmla="*/ 19 w 24"/>
                  <a:gd name="T19" fmla="*/ 19 h 23"/>
                  <a:gd name="T20" fmla="*/ 18 w 24"/>
                  <a:gd name="T21" fmla="*/ 20 h 23"/>
                  <a:gd name="T22" fmla="*/ 17 w 24"/>
                  <a:gd name="T23" fmla="*/ 19 h 23"/>
                  <a:gd name="T24" fmla="*/ 14 w 24"/>
                  <a:gd name="T25" fmla="*/ 16 h 23"/>
                  <a:gd name="T26" fmla="*/ 12 w 24"/>
                  <a:gd name="T27" fmla="*/ 14 h 23"/>
                  <a:gd name="T28" fmla="*/ 7 w 24"/>
                  <a:gd name="T29" fmla="*/ 19 h 23"/>
                  <a:gd name="T30" fmla="*/ 6 w 24"/>
                  <a:gd name="T31" fmla="*/ 20 h 23"/>
                  <a:gd name="T32" fmla="*/ 4 w 24"/>
                  <a:gd name="T33" fmla="*/ 19 h 23"/>
                  <a:gd name="T34" fmla="*/ 4 w 24"/>
                  <a:gd name="T35" fmla="*/ 17 h 23"/>
                  <a:gd name="T36" fmla="*/ 10 w 24"/>
                  <a:gd name="T37" fmla="*/ 12 h 23"/>
                  <a:gd name="T38" fmla="*/ 4 w 24"/>
                  <a:gd name="T39" fmla="*/ 6 h 23"/>
                  <a:gd name="T40" fmla="*/ 4 w 24"/>
                  <a:gd name="T41" fmla="*/ 4 h 23"/>
                  <a:gd name="T42" fmla="*/ 7 w 24"/>
                  <a:gd name="T43" fmla="*/ 4 h 23"/>
                  <a:gd name="T44" fmla="*/ 12 w 24"/>
                  <a:gd name="T45" fmla="*/ 9 h 23"/>
                  <a:gd name="T46" fmla="*/ 17 w 24"/>
                  <a:gd name="T47" fmla="*/ 4 h 23"/>
                  <a:gd name="T48" fmla="*/ 19 w 24"/>
                  <a:gd name="T49" fmla="*/ 4 h 23"/>
                  <a:gd name="T50" fmla="*/ 19 w 24"/>
                  <a:gd name="T51" fmla="*/ 4 h 23"/>
                  <a:gd name="T52" fmla="*/ 19 w 24"/>
                  <a:gd name="T53" fmla="*/ 6 h 23"/>
                  <a:gd name="T54" fmla="*/ 17 w 24"/>
                  <a:gd name="T55" fmla="*/ 9 h 23"/>
                  <a:gd name="T56" fmla="*/ 14 w 24"/>
                  <a:gd name="T57" fmla="*/ 12 h 23"/>
                  <a:gd name="T58" fmla="*/ 15 w 24"/>
                  <a:gd name="T59"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23">
                    <a:moveTo>
                      <a:pt x="19" y="3"/>
                    </a:moveTo>
                    <a:cubicBezTo>
                      <a:pt x="17" y="1"/>
                      <a:pt x="15" y="0"/>
                      <a:pt x="12" y="0"/>
                    </a:cubicBezTo>
                    <a:cubicBezTo>
                      <a:pt x="5" y="0"/>
                      <a:pt x="0" y="5"/>
                      <a:pt x="0" y="12"/>
                    </a:cubicBezTo>
                    <a:cubicBezTo>
                      <a:pt x="0" y="18"/>
                      <a:pt x="5" y="23"/>
                      <a:pt x="11" y="23"/>
                    </a:cubicBezTo>
                    <a:cubicBezTo>
                      <a:pt x="12" y="23"/>
                      <a:pt x="12" y="23"/>
                      <a:pt x="12" y="23"/>
                    </a:cubicBezTo>
                    <a:cubicBezTo>
                      <a:pt x="18" y="23"/>
                      <a:pt x="24" y="18"/>
                      <a:pt x="24" y="12"/>
                    </a:cubicBezTo>
                    <a:cubicBezTo>
                      <a:pt x="24" y="8"/>
                      <a:pt x="22" y="5"/>
                      <a:pt x="19" y="3"/>
                    </a:cubicBezTo>
                    <a:close/>
                    <a:moveTo>
                      <a:pt x="15" y="13"/>
                    </a:moveTo>
                    <a:cubicBezTo>
                      <a:pt x="19" y="17"/>
                      <a:pt x="19" y="17"/>
                      <a:pt x="19" y="17"/>
                    </a:cubicBezTo>
                    <a:cubicBezTo>
                      <a:pt x="20" y="17"/>
                      <a:pt x="20" y="18"/>
                      <a:pt x="19" y="19"/>
                    </a:cubicBezTo>
                    <a:cubicBezTo>
                      <a:pt x="19" y="19"/>
                      <a:pt x="19" y="20"/>
                      <a:pt x="18" y="20"/>
                    </a:cubicBezTo>
                    <a:cubicBezTo>
                      <a:pt x="18" y="20"/>
                      <a:pt x="17" y="19"/>
                      <a:pt x="17" y="19"/>
                    </a:cubicBezTo>
                    <a:cubicBezTo>
                      <a:pt x="14" y="16"/>
                      <a:pt x="14" y="16"/>
                      <a:pt x="14" y="16"/>
                    </a:cubicBezTo>
                    <a:cubicBezTo>
                      <a:pt x="12" y="14"/>
                      <a:pt x="12" y="14"/>
                      <a:pt x="12" y="14"/>
                    </a:cubicBezTo>
                    <a:cubicBezTo>
                      <a:pt x="7" y="19"/>
                      <a:pt x="7" y="19"/>
                      <a:pt x="7" y="19"/>
                    </a:cubicBezTo>
                    <a:cubicBezTo>
                      <a:pt x="6" y="19"/>
                      <a:pt x="6" y="20"/>
                      <a:pt x="6" y="20"/>
                    </a:cubicBezTo>
                    <a:cubicBezTo>
                      <a:pt x="5" y="20"/>
                      <a:pt x="5" y="19"/>
                      <a:pt x="4" y="19"/>
                    </a:cubicBezTo>
                    <a:cubicBezTo>
                      <a:pt x="4" y="18"/>
                      <a:pt x="4" y="17"/>
                      <a:pt x="4" y="17"/>
                    </a:cubicBezTo>
                    <a:cubicBezTo>
                      <a:pt x="10" y="12"/>
                      <a:pt x="10" y="12"/>
                      <a:pt x="10" y="12"/>
                    </a:cubicBezTo>
                    <a:cubicBezTo>
                      <a:pt x="4" y="6"/>
                      <a:pt x="4" y="6"/>
                      <a:pt x="4" y="6"/>
                    </a:cubicBezTo>
                    <a:cubicBezTo>
                      <a:pt x="4" y="6"/>
                      <a:pt x="4" y="5"/>
                      <a:pt x="4" y="4"/>
                    </a:cubicBezTo>
                    <a:cubicBezTo>
                      <a:pt x="5" y="3"/>
                      <a:pt x="6" y="3"/>
                      <a:pt x="7" y="4"/>
                    </a:cubicBezTo>
                    <a:cubicBezTo>
                      <a:pt x="12" y="9"/>
                      <a:pt x="12" y="9"/>
                      <a:pt x="12" y="9"/>
                    </a:cubicBezTo>
                    <a:cubicBezTo>
                      <a:pt x="17" y="4"/>
                      <a:pt x="17" y="4"/>
                      <a:pt x="17" y="4"/>
                    </a:cubicBezTo>
                    <a:cubicBezTo>
                      <a:pt x="18" y="3"/>
                      <a:pt x="18" y="3"/>
                      <a:pt x="19" y="4"/>
                    </a:cubicBezTo>
                    <a:cubicBezTo>
                      <a:pt x="19" y="4"/>
                      <a:pt x="19" y="4"/>
                      <a:pt x="19" y="4"/>
                    </a:cubicBezTo>
                    <a:cubicBezTo>
                      <a:pt x="20" y="5"/>
                      <a:pt x="20" y="6"/>
                      <a:pt x="19" y="6"/>
                    </a:cubicBezTo>
                    <a:cubicBezTo>
                      <a:pt x="17" y="9"/>
                      <a:pt x="17" y="9"/>
                      <a:pt x="17" y="9"/>
                    </a:cubicBezTo>
                    <a:cubicBezTo>
                      <a:pt x="14" y="12"/>
                      <a:pt x="14" y="12"/>
                      <a:pt x="14" y="12"/>
                    </a:cubicBezTo>
                    <a:lnTo>
                      <a:pt x="15"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88" name="组合 87"/>
            <p:cNvGrpSpPr/>
            <p:nvPr/>
          </p:nvGrpSpPr>
          <p:grpSpPr>
            <a:xfrm>
              <a:off x="16600" y="6533"/>
              <a:ext cx="1063" cy="1105"/>
              <a:chOff x="10541001" y="4148138"/>
              <a:chExt cx="674688" cy="701676"/>
            </a:xfrm>
            <a:grpFill/>
          </p:grpSpPr>
          <p:sp>
            <p:nvSpPr>
              <p:cNvPr id="89" name="Freeform 53"/>
              <p:cNvSpPr>
                <a:spLocks noEditPoints="1"/>
              </p:cNvSpPr>
              <p:nvPr/>
            </p:nvSpPr>
            <p:spPr bwMode="auto">
              <a:xfrm>
                <a:off x="10541001" y="4181476"/>
                <a:ext cx="214313" cy="668338"/>
              </a:xfrm>
              <a:custGeom>
                <a:avLst/>
                <a:gdLst>
                  <a:gd name="T0" fmla="*/ 22 w 26"/>
                  <a:gd name="T1" fmla="*/ 0 h 81"/>
                  <a:gd name="T2" fmla="*/ 4 w 26"/>
                  <a:gd name="T3" fmla="*/ 0 h 81"/>
                  <a:gd name="T4" fmla="*/ 0 w 26"/>
                  <a:gd name="T5" fmla="*/ 1 h 81"/>
                  <a:gd name="T6" fmla="*/ 0 w 26"/>
                  <a:gd name="T7" fmla="*/ 80 h 81"/>
                  <a:gd name="T8" fmla="*/ 4 w 26"/>
                  <a:gd name="T9" fmla="*/ 81 h 81"/>
                  <a:gd name="T10" fmla="*/ 22 w 26"/>
                  <a:gd name="T11" fmla="*/ 81 h 81"/>
                  <a:gd name="T12" fmla="*/ 26 w 26"/>
                  <a:gd name="T13" fmla="*/ 80 h 81"/>
                  <a:gd name="T14" fmla="*/ 26 w 26"/>
                  <a:gd name="T15" fmla="*/ 1 h 81"/>
                  <a:gd name="T16" fmla="*/ 22 w 26"/>
                  <a:gd name="T17" fmla="*/ 0 h 81"/>
                  <a:gd name="T18" fmla="*/ 24 w 26"/>
                  <a:gd name="T19" fmla="*/ 71 h 81"/>
                  <a:gd name="T20" fmla="*/ 23 w 26"/>
                  <a:gd name="T21" fmla="*/ 72 h 81"/>
                  <a:gd name="T22" fmla="*/ 3 w 26"/>
                  <a:gd name="T23" fmla="*/ 72 h 81"/>
                  <a:gd name="T24" fmla="*/ 3 w 26"/>
                  <a:gd name="T25" fmla="*/ 71 h 81"/>
                  <a:gd name="T26" fmla="*/ 3 w 26"/>
                  <a:gd name="T27" fmla="*/ 69 h 81"/>
                  <a:gd name="T28" fmla="*/ 3 w 26"/>
                  <a:gd name="T29" fmla="*/ 69 h 81"/>
                  <a:gd name="T30" fmla="*/ 23 w 26"/>
                  <a:gd name="T31" fmla="*/ 69 h 81"/>
                  <a:gd name="T32" fmla="*/ 24 w 26"/>
                  <a:gd name="T33" fmla="*/ 69 h 81"/>
                  <a:gd name="T34" fmla="*/ 24 w 26"/>
                  <a:gd name="T35" fmla="*/ 71 h 81"/>
                  <a:gd name="T36" fmla="*/ 24 w 26"/>
                  <a:gd name="T37" fmla="*/ 23 h 81"/>
                  <a:gd name="T38" fmla="*/ 23 w 26"/>
                  <a:gd name="T39" fmla="*/ 24 h 81"/>
                  <a:gd name="T40" fmla="*/ 3 w 26"/>
                  <a:gd name="T41" fmla="*/ 24 h 81"/>
                  <a:gd name="T42" fmla="*/ 3 w 26"/>
                  <a:gd name="T43" fmla="*/ 23 h 81"/>
                  <a:gd name="T44" fmla="*/ 3 w 26"/>
                  <a:gd name="T45" fmla="*/ 21 h 81"/>
                  <a:gd name="T46" fmla="*/ 3 w 26"/>
                  <a:gd name="T47" fmla="*/ 21 h 81"/>
                  <a:gd name="T48" fmla="*/ 23 w 26"/>
                  <a:gd name="T49" fmla="*/ 21 h 81"/>
                  <a:gd name="T50" fmla="*/ 24 w 26"/>
                  <a:gd name="T51" fmla="*/ 21 h 81"/>
                  <a:gd name="T52" fmla="*/ 24 w 26"/>
                  <a:gd name="T53" fmla="*/ 23 h 81"/>
                  <a:gd name="T54" fmla="*/ 24 w 26"/>
                  <a:gd name="T55" fmla="*/ 14 h 81"/>
                  <a:gd name="T56" fmla="*/ 23 w 26"/>
                  <a:gd name="T57" fmla="*/ 14 h 81"/>
                  <a:gd name="T58" fmla="*/ 3 w 26"/>
                  <a:gd name="T59" fmla="*/ 14 h 81"/>
                  <a:gd name="T60" fmla="*/ 3 w 26"/>
                  <a:gd name="T61" fmla="*/ 14 h 81"/>
                  <a:gd name="T62" fmla="*/ 3 w 26"/>
                  <a:gd name="T63" fmla="*/ 12 h 81"/>
                  <a:gd name="T64" fmla="*/ 3 w 26"/>
                  <a:gd name="T65" fmla="*/ 11 h 81"/>
                  <a:gd name="T66" fmla="*/ 23 w 26"/>
                  <a:gd name="T67" fmla="*/ 11 h 81"/>
                  <a:gd name="T68" fmla="*/ 24 w 26"/>
                  <a:gd name="T69" fmla="*/ 12 h 81"/>
                  <a:gd name="T70" fmla="*/ 24 w 26"/>
                  <a:gd name="T71" fmla="*/ 1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81">
                    <a:moveTo>
                      <a:pt x="22" y="0"/>
                    </a:moveTo>
                    <a:cubicBezTo>
                      <a:pt x="4" y="0"/>
                      <a:pt x="4" y="0"/>
                      <a:pt x="4" y="0"/>
                    </a:cubicBezTo>
                    <a:cubicBezTo>
                      <a:pt x="1" y="0"/>
                      <a:pt x="0" y="1"/>
                      <a:pt x="0" y="1"/>
                    </a:cubicBezTo>
                    <a:cubicBezTo>
                      <a:pt x="0" y="80"/>
                      <a:pt x="0" y="80"/>
                      <a:pt x="0" y="80"/>
                    </a:cubicBezTo>
                    <a:cubicBezTo>
                      <a:pt x="0" y="81"/>
                      <a:pt x="1" y="81"/>
                      <a:pt x="4" y="81"/>
                    </a:cubicBezTo>
                    <a:cubicBezTo>
                      <a:pt x="22" y="81"/>
                      <a:pt x="22" y="81"/>
                      <a:pt x="22" y="81"/>
                    </a:cubicBezTo>
                    <a:cubicBezTo>
                      <a:pt x="24" y="81"/>
                      <a:pt x="26" y="81"/>
                      <a:pt x="26" y="80"/>
                    </a:cubicBezTo>
                    <a:cubicBezTo>
                      <a:pt x="26" y="1"/>
                      <a:pt x="26" y="1"/>
                      <a:pt x="26" y="1"/>
                    </a:cubicBezTo>
                    <a:cubicBezTo>
                      <a:pt x="26" y="1"/>
                      <a:pt x="24" y="0"/>
                      <a:pt x="22" y="0"/>
                    </a:cubicBezTo>
                    <a:close/>
                    <a:moveTo>
                      <a:pt x="24" y="71"/>
                    </a:moveTo>
                    <a:cubicBezTo>
                      <a:pt x="23" y="72"/>
                      <a:pt x="23" y="72"/>
                      <a:pt x="23" y="72"/>
                    </a:cubicBezTo>
                    <a:cubicBezTo>
                      <a:pt x="3" y="72"/>
                      <a:pt x="3" y="72"/>
                      <a:pt x="3" y="72"/>
                    </a:cubicBezTo>
                    <a:cubicBezTo>
                      <a:pt x="3" y="71"/>
                      <a:pt x="3" y="71"/>
                      <a:pt x="3" y="71"/>
                    </a:cubicBezTo>
                    <a:cubicBezTo>
                      <a:pt x="3" y="69"/>
                      <a:pt x="3" y="69"/>
                      <a:pt x="3" y="69"/>
                    </a:cubicBezTo>
                    <a:cubicBezTo>
                      <a:pt x="3" y="69"/>
                      <a:pt x="3" y="69"/>
                      <a:pt x="3" y="69"/>
                    </a:cubicBezTo>
                    <a:cubicBezTo>
                      <a:pt x="23" y="69"/>
                      <a:pt x="23" y="69"/>
                      <a:pt x="23" y="69"/>
                    </a:cubicBezTo>
                    <a:cubicBezTo>
                      <a:pt x="24" y="69"/>
                      <a:pt x="24" y="69"/>
                      <a:pt x="24" y="69"/>
                    </a:cubicBezTo>
                    <a:lnTo>
                      <a:pt x="24" y="71"/>
                    </a:lnTo>
                    <a:close/>
                    <a:moveTo>
                      <a:pt x="24" y="23"/>
                    </a:moveTo>
                    <a:cubicBezTo>
                      <a:pt x="23" y="24"/>
                      <a:pt x="23" y="24"/>
                      <a:pt x="23" y="24"/>
                    </a:cubicBezTo>
                    <a:cubicBezTo>
                      <a:pt x="3" y="24"/>
                      <a:pt x="3" y="24"/>
                      <a:pt x="3" y="24"/>
                    </a:cubicBezTo>
                    <a:cubicBezTo>
                      <a:pt x="3" y="23"/>
                      <a:pt x="3" y="23"/>
                      <a:pt x="3" y="23"/>
                    </a:cubicBezTo>
                    <a:cubicBezTo>
                      <a:pt x="3" y="21"/>
                      <a:pt x="3" y="21"/>
                      <a:pt x="3" y="21"/>
                    </a:cubicBezTo>
                    <a:cubicBezTo>
                      <a:pt x="3" y="21"/>
                      <a:pt x="3" y="21"/>
                      <a:pt x="3" y="21"/>
                    </a:cubicBezTo>
                    <a:cubicBezTo>
                      <a:pt x="23" y="21"/>
                      <a:pt x="23" y="21"/>
                      <a:pt x="23" y="21"/>
                    </a:cubicBezTo>
                    <a:cubicBezTo>
                      <a:pt x="24" y="21"/>
                      <a:pt x="24" y="21"/>
                      <a:pt x="24" y="21"/>
                    </a:cubicBezTo>
                    <a:lnTo>
                      <a:pt x="24" y="23"/>
                    </a:lnTo>
                    <a:close/>
                    <a:moveTo>
                      <a:pt x="24" y="14"/>
                    </a:moveTo>
                    <a:cubicBezTo>
                      <a:pt x="23" y="14"/>
                      <a:pt x="23" y="14"/>
                      <a:pt x="23" y="14"/>
                    </a:cubicBezTo>
                    <a:cubicBezTo>
                      <a:pt x="3" y="14"/>
                      <a:pt x="3" y="14"/>
                      <a:pt x="3" y="14"/>
                    </a:cubicBezTo>
                    <a:cubicBezTo>
                      <a:pt x="3" y="14"/>
                      <a:pt x="3" y="14"/>
                      <a:pt x="3" y="14"/>
                    </a:cubicBezTo>
                    <a:cubicBezTo>
                      <a:pt x="3" y="12"/>
                      <a:pt x="3" y="12"/>
                      <a:pt x="3" y="12"/>
                    </a:cubicBezTo>
                    <a:cubicBezTo>
                      <a:pt x="3" y="11"/>
                      <a:pt x="3" y="11"/>
                      <a:pt x="3" y="11"/>
                    </a:cubicBezTo>
                    <a:cubicBezTo>
                      <a:pt x="23" y="11"/>
                      <a:pt x="23" y="11"/>
                      <a:pt x="23" y="11"/>
                    </a:cubicBezTo>
                    <a:cubicBezTo>
                      <a:pt x="24" y="12"/>
                      <a:pt x="24" y="12"/>
                      <a:pt x="24" y="12"/>
                    </a:cubicBezTo>
                    <a:lnTo>
                      <a:pt x="2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0" name="Freeform 54"/>
              <p:cNvSpPr>
                <a:spLocks noEditPoints="1"/>
              </p:cNvSpPr>
              <p:nvPr/>
            </p:nvSpPr>
            <p:spPr bwMode="auto">
              <a:xfrm>
                <a:off x="10763251" y="4148138"/>
                <a:ext cx="452438" cy="693738"/>
              </a:xfrm>
              <a:custGeom>
                <a:avLst/>
                <a:gdLst>
                  <a:gd name="T0" fmla="*/ 55 w 55"/>
                  <a:gd name="T1" fmla="*/ 74 h 84"/>
                  <a:gd name="T2" fmla="*/ 25 w 55"/>
                  <a:gd name="T3" fmla="*/ 1 h 84"/>
                  <a:gd name="T4" fmla="*/ 20 w 55"/>
                  <a:gd name="T5" fmla="*/ 1 h 84"/>
                  <a:gd name="T6" fmla="*/ 3 w 55"/>
                  <a:gd name="T7" fmla="*/ 8 h 84"/>
                  <a:gd name="T8" fmla="*/ 0 w 55"/>
                  <a:gd name="T9" fmla="*/ 11 h 84"/>
                  <a:gd name="T10" fmla="*/ 30 w 55"/>
                  <a:gd name="T11" fmla="*/ 84 h 84"/>
                  <a:gd name="T12" fmla="*/ 34 w 55"/>
                  <a:gd name="T13" fmla="*/ 83 h 84"/>
                  <a:gd name="T14" fmla="*/ 51 w 55"/>
                  <a:gd name="T15" fmla="*/ 76 h 84"/>
                  <a:gd name="T16" fmla="*/ 55 w 55"/>
                  <a:gd name="T17" fmla="*/ 74 h 84"/>
                  <a:gd name="T18" fmla="*/ 8 w 55"/>
                  <a:gd name="T19" fmla="*/ 21 h 84"/>
                  <a:gd name="T20" fmla="*/ 7 w 55"/>
                  <a:gd name="T21" fmla="*/ 19 h 84"/>
                  <a:gd name="T22" fmla="*/ 7 w 55"/>
                  <a:gd name="T23" fmla="*/ 19 h 84"/>
                  <a:gd name="T24" fmla="*/ 26 w 55"/>
                  <a:gd name="T25" fmla="*/ 11 h 84"/>
                  <a:gd name="T26" fmla="*/ 26 w 55"/>
                  <a:gd name="T27" fmla="*/ 11 h 84"/>
                  <a:gd name="T28" fmla="*/ 27 w 55"/>
                  <a:gd name="T29" fmla="*/ 13 h 84"/>
                  <a:gd name="T30" fmla="*/ 27 w 55"/>
                  <a:gd name="T31" fmla="*/ 14 h 84"/>
                  <a:gd name="T32" fmla="*/ 9 w 55"/>
                  <a:gd name="T33" fmla="*/ 22 h 84"/>
                  <a:gd name="T34" fmla="*/ 8 w 55"/>
                  <a:gd name="T35" fmla="*/ 21 h 84"/>
                  <a:gd name="T36" fmla="*/ 12 w 55"/>
                  <a:gd name="T37" fmla="*/ 30 h 84"/>
                  <a:gd name="T38" fmla="*/ 11 w 55"/>
                  <a:gd name="T39" fmla="*/ 28 h 84"/>
                  <a:gd name="T40" fmla="*/ 11 w 55"/>
                  <a:gd name="T41" fmla="*/ 28 h 84"/>
                  <a:gd name="T42" fmla="*/ 29 w 55"/>
                  <a:gd name="T43" fmla="*/ 20 h 84"/>
                  <a:gd name="T44" fmla="*/ 30 w 55"/>
                  <a:gd name="T45" fmla="*/ 20 h 84"/>
                  <a:gd name="T46" fmla="*/ 31 w 55"/>
                  <a:gd name="T47" fmla="*/ 22 h 84"/>
                  <a:gd name="T48" fmla="*/ 31 w 55"/>
                  <a:gd name="T49" fmla="*/ 23 h 84"/>
                  <a:gd name="T50" fmla="*/ 12 w 55"/>
                  <a:gd name="T51" fmla="*/ 30 h 84"/>
                  <a:gd name="T52" fmla="*/ 49 w 55"/>
                  <a:gd name="T53" fmla="*/ 67 h 84"/>
                  <a:gd name="T54" fmla="*/ 31 w 55"/>
                  <a:gd name="T55" fmla="*/ 75 h 84"/>
                  <a:gd name="T56" fmla="*/ 30 w 55"/>
                  <a:gd name="T57" fmla="*/ 75 h 84"/>
                  <a:gd name="T58" fmla="*/ 29 w 55"/>
                  <a:gd name="T59" fmla="*/ 72 h 84"/>
                  <a:gd name="T60" fmla="*/ 30 w 55"/>
                  <a:gd name="T61" fmla="*/ 72 h 84"/>
                  <a:gd name="T62" fmla="*/ 48 w 55"/>
                  <a:gd name="T63" fmla="*/ 64 h 84"/>
                  <a:gd name="T64" fmla="*/ 48 w 55"/>
                  <a:gd name="T65" fmla="*/ 65 h 84"/>
                  <a:gd name="T66" fmla="*/ 49 w 55"/>
                  <a:gd name="T67"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84">
                    <a:moveTo>
                      <a:pt x="55" y="74"/>
                    </a:moveTo>
                    <a:cubicBezTo>
                      <a:pt x="25" y="1"/>
                      <a:pt x="25" y="1"/>
                      <a:pt x="25" y="1"/>
                    </a:cubicBezTo>
                    <a:cubicBezTo>
                      <a:pt x="24" y="0"/>
                      <a:pt x="22" y="0"/>
                      <a:pt x="20" y="1"/>
                    </a:cubicBezTo>
                    <a:cubicBezTo>
                      <a:pt x="3" y="8"/>
                      <a:pt x="3" y="8"/>
                      <a:pt x="3" y="8"/>
                    </a:cubicBezTo>
                    <a:cubicBezTo>
                      <a:pt x="1" y="9"/>
                      <a:pt x="0" y="10"/>
                      <a:pt x="0" y="11"/>
                    </a:cubicBezTo>
                    <a:cubicBezTo>
                      <a:pt x="30" y="84"/>
                      <a:pt x="30" y="84"/>
                      <a:pt x="30" y="84"/>
                    </a:cubicBezTo>
                    <a:cubicBezTo>
                      <a:pt x="30" y="84"/>
                      <a:pt x="32" y="84"/>
                      <a:pt x="34" y="83"/>
                    </a:cubicBezTo>
                    <a:cubicBezTo>
                      <a:pt x="51" y="76"/>
                      <a:pt x="51" y="76"/>
                      <a:pt x="51" y="76"/>
                    </a:cubicBezTo>
                    <a:cubicBezTo>
                      <a:pt x="53" y="75"/>
                      <a:pt x="55" y="74"/>
                      <a:pt x="55" y="74"/>
                    </a:cubicBezTo>
                    <a:close/>
                    <a:moveTo>
                      <a:pt x="8" y="21"/>
                    </a:moveTo>
                    <a:cubicBezTo>
                      <a:pt x="7" y="19"/>
                      <a:pt x="7" y="19"/>
                      <a:pt x="7" y="19"/>
                    </a:cubicBezTo>
                    <a:cubicBezTo>
                      <a:pt x="7" y="19"/>
                      <a:pt x="7" y="19"/>
                      <a:pt x="7" y="19"/>
                    </a:cubicBezTo>
                    <a:cubicBezTo>
                      <a:pt x="26" y="11"/>
                      <a:pt x="26" y="11"/>
                      <a:pt x="26" y="11"/>
                    </a:cubicBezTo>
                    <a:cubicBezTo>
                      <a:pt x="26" y="11"/>
                      <a:pt x="26" y="11"/>
                      <a:pt x="26" y="11"/>
                    </a:cubicBezTo>
                    <a:cubicBezTo>
                      <a:pt x="27" y="13"/>
                      <a:pt x="27" y="13"/>
                      <a:pt x="27" y="13"/>
                    </a:cubicBezTo>
                    <a:cubicBezTo>
                      <a:pt x="27" y="14"/>
                      <a:pt x="27" y="14"/>
                      <a:pt x="27" y="14"/>
                    </a:cubicBezTo>
                    <a:cubicBezTo>
                      <a:pt x="9" y="22"/>
                      <a:pt x="9" y="22"/>
                      <a:pt x="9" y="22"/>
                    </a:cubicBezTo>
                    <a:lnTo>
                      <a:pt x="8" y="21"/>
                    </a:lnTo>
                    <a:close/>
                    <a:moveTo>
                      <a:pt x="12" y="30"/>
                    </a:moveTo>
                    <a:cubicBezTo>
                      <a:pt x="11" y="28"/>
                      <a:pt x="11" y="28"/>
                      <a:pt x="11" y="28"/>
                    </a:cubicBezTo>
                    <a:cubicBezTo>
                      <a:pt x="11" y="28"/>
                      <a:pt x="11" y="28"/>
                      <a:pt x="11" y="28"/>
                    </a:cubicBezTo>
                    <a:cubicBezTo>
                      <a:pt x="29" y="20"/>
                      <a:pt x="29" y="20"/>
                      <a:pt x="29" y="20"/>
                    </a:cubicBezTo>
                    <a:cubicBezTo>
                      <a:pt x="30" y="20"/>
                      <a:pt x="30" y="20"/>
                      <a:pt x="30" y="20"/>
                    </a:cubicBezTo>
                    <a:cubicBezTo>
                      <a:pt x="31" y="22"/>
                      <a:pt x="31" y="22"/>
                      <a:pt x="31" y="22"/>
                    </a:cubicBezTo>
                    <a:cubicBezTo>
                      <a:pt x="31" y="23"/>
                      <a:pt x="31" y="23"/>
                      <a:pt x="31" y="23"/>
                    </a:cubicBezTo>
                    <a:cubicBezTo>
                      <a:pt x="12" y="30"/>
                      <a:pt x="12" y="30"/>
                      <a:pt x="12" y="30"/>
                    </a:cubicBezTo>
                    <a:close/>
                    <a:moveTo>
                      <a:pt x="49" y="67"/>
                    </a:moveTo>
                    <a:cubicBezTo>
                      <a:pt x="31" y="75"/>
                      <a:pt x="31" y="75"/>
                      <a:pt x="31" y="75"/>
                    </a:cubicBezTo>
                    <a:cubicBezTo>
                      <a:pt x="30" y="75"/>
                      <a:pt x="30" y="75"/>
                      <a:pt x="30" y="75"/>
                    </a:cubicBezTo>
                    <a:cubicBezTo>
                      <a:pt x="29" y="72"/>
                      <a:pt x="29" y="72"/>
                      <a:pt x="29" y="72"/>
                    </a:cubicBezTo>
                    <a:cubicBezTo>
                      <a:pt x="30" y="72"/>
                      <a:pt x="30" y="72"/>
                      <a:pt x="30" y="72"/>
                    </a:cubicBezTo>
                    <a:cubicBezTo>
                      <a:pt x="48" y="64"/>
                      <a:pt x="48" y="64"/>
                      <a:pt x="48" y="64"/>
                    </a:cubicBezTo>
                    <a:cubicBezTo>
                      <a:pt x="48" y="65"/>
                      <a:pt x="48" y="65"/>
                      <a:pt x="48" y="65"/>
                    </a:cubicBezTo>
                    <a:cubicBezTo>
                      <a:pt x="49" y="67"/>
                      <a:pt x="49" y="67"/>
                      <a:pt x="4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91" name="组合 90"/>
            <p:cNvGrpSpPr/>
            <p:nvPr/>
          </p:nvGrpSpPr>
          <p:grpSpPr>
            <a:xfrm>
              <a:off x="3190" y="6740"/>
              <a:ext cx="1348" cy="885"/>
              <a:chOff x="2025651" y="4279901"/>
              <a:chExt cx="855663" cy="561975"/>
            </a:xfrm>
            <a:grpFill/>
          </p:grpSpPr>
          <p:sp>
            <p:nvSpPr>
              <p:cNvPr id="92" name="Oval 55"/>
              <p:cNvSpPr>
                <a:spLocks noChangeArrowheads="1"/>
              </p:cNvSpPr>
              <p:nvPr/>
            </p:nvSpPr>
            <p:spPr bwMode="auto">
              <a:xfrm>
                <a:off x="2436813" y="4733926"/>
                <a:ext cx="107950"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3" name="Oval 56"/>
              <p:cNvSpPr>
                <a:spLocks noChangeArrowheads="1"/>
              </p:cNvSpPr>
              <p:nvPr/>
            </p:nvSpPr>
            <p:spPr bwMode="auto">
              <a:xfrm>
                <a:off x="2149476" y="4733926"/>
                <a:ext cx="106363"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4" name="Freeform 57"/>
              <p:cNvSpPr/>
              <p:nvPr/>
            </p:nvSpPr>
            <p:spPr bwMode="auto">
              <a:xfrm>
                <a:off x="2133601" y="4362451"/>
                <a:ext cx="747713" cy="363538"/>
              </a:xfrm>
              <a:custGeom>
                <a:avLst/>
                <a:gdLst>
                  <a:gd name="T0" fmla="*/ 54 w 91"/>
                  <a:gd name="T1" fmla="*/ 44 h 44"/>
                  <a:gd name="T2" fmla="*/ 57 w 91"/>
                  <a:gd name="T3" fmla="*/ 42 h 44"/>
                  <a:gd name="T4" fmla="*/ 72 w 91"/>
                  <a:gd name="T5" fmla="*/ 7 h 44"/>
                  <a:gd name="T6" fmla="*/ 87 w 91"/>
                  <a:gd name="T7" fmla="*/ 7 h 44"/>
                  <a:gd name="T8" fmla="*/ 91 w 91"/>
                  <a:gd name="T9" fmla="*/ 4 h 44"/>
                  <a:gd name="T10" fmla="*/ 87 w 91"/>
                  <a:gd name="T11" fmla="*/ 0 h 44"/>
                  <a:gd name="T12" fmla="*/ 69 w 91"/>
                  <a:gd name="T13" fmla="*/ 0 h 44"/>
                  <a:gd name="T14" fmla="*/ 66 w 91"/>
                  <a:gd name="T15" fmla="*/ 2 h 44"/>
                  <a:gd name="T16" fmla="*/ 51 w 91"/>
                  <a:gd name="T17" fmla="*/ 37 h 44"/>
                  <a:gd name="T18" fmla="*/ 4 w 91"/>
                  <a:gd name="T19" fmla="*/ 37 h 44"/>
                  <a:gd name="T20" fmla="*/ 0 w 91"/>
                  <a:gd name="T21" fmla="*/ 40 h 44"/>
                  <a:gd name="T22" fmla="*/ 4 w 91"/>
                  <a:gd name="T23" fmla="*/ 44 h 44"/>
                  <a:gd name="T24" fmla="*/ 54 w 91"/>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44">
                    <a:moveTo>
                      <a:pt x="54" y="44"/>
                    </a:moveTo>
                    <a:cubicBezTo>
                      <a:pt x="57" y="42"/>
                      <a:pt x="57" y="42"/>
                      <a:pt x="57" y="42"/>
                    </a:cubicBezTo>
                    <a:cubicBezTo>
                      <a:pt x="72" y="7"/>
                      <a:pt x="72" y="7"/>
                      <a:pt x="72" y="7"/>
                    </a:cubicBezTo>
                    <a:cubicBezTo>
                      <a:pt x="87" y="7"/>
                      <a:pt x="87" y="7"/>
                      <a:pt x="87" y="7"/>
                    </a:cubicBezTo>
                    <a:cubicBezTo>
                      <a:pt x="89" y="7"/>
                      <a:pt x="91" y="6"/>
                      <a:pt x="91" y="4"/>
                    </a:cubicBezTo>
                    <a:cubicBezTo>
                      <a:pt x="91" y="2"/>
                      <a:pt x="89" y="0"/>
                      <a:pt x="87" y="0"/>
                    </a:cubicBezTo>
                    <a:cubicBezTo>
                      <a:pt x="69" y="0"/>
                      <a:pt x="69" y="0"/>
                      <a:pt x="69" y="0"/>
                    </a:cubicBezTo>
                    <a:cubicBezTo>
                      <a:pt x="66" y="2"/>
                      <a:pt x="66" y="2"/>
                      <a:pt x="66" y="2"/>
                    </a:cubicBezTo>
                    <a:cubicBezTo>
                      <a:pt x="51" y="37"/>
                      <a:pt x="51" y="37"/>
                      <a:pt x="51" y="37"/>
                    </a:cubicBezTo>
                    <a:cubicBezTo>
                      <a:pt x="4" y="37"/>
                      <a:pt x="4" y="37"/>
                      <a:pt x="4" y="37"/>
                    </a:cubicBezTo>
                    <a:cubicBezTo>
                      <a:pt x="2" y="37"/>
                      <a:pt x="0" y="38"/>
                      <a:pt x="0" y="40"/>
                    </a:cubicBezTo>
                    <a:cubicBezTo>
                      <a:pt x="0" y="42"/>
                      <a:pt x="2" y="44"/>
                      <a:pt x="4" y="44"/>
                    </a:cubicBezTo>
                    <a:lnTo>
                      <a:pt x="54"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5" name="Freeform 58"/>
              <p:cNvSpPr>
                <a:spLocks noEditPoints="1"/>
              </p:cNvSpPr>
              <p:nvPr/>
            </p:nvSpPr>
            <p:spPr bwMode="auto">
              <a:xfrm>
                <a:off x="2025651" y="4279901"/>
                <a:ext cx="625475" cy="355600"/>
              </a:xfrm>
              <a:custGeom>
                <a:avLst/>
                <a:gdLst>
                  <a:gd name="T0" fmla="*/ 67 w 76"/>
                  <a:gd name="T1" fmla="*/ 0 h 43"/>
                  <a:gd name="T2" fmla="*/ 49 w 76"/>
                  <a:gd name="T3" fmla="*/ 0 h 43"/>
                  <a:gd name="T4" fmla="*/ 27 w 76"/>
                  <a:gd name="T5" fmla="*/ 0 h 43"/>
                  <a:gd name="T6" fmla="*/ 9 w 76"/>
                  <a:gd name="T7" fmla="*/ 0 h 43"/>
                  <a:gd name="T8" fmla="*/ 2 w 76"/>
                  <a:gd name="T9" fmla="*/ 10 h 43"/>
                  <a:gd name="T10" fmla="*/ 11 w 76"/>
                  <a:gd name="T11" fmla="*/ 33 h 43"/>
                  <a:gd name="T12" fmla="*/ 27 w 76"/>
                  <a:gd name="T13" fmla="*/ 43 h 43"/>
                  <a:gd name="T14" fmla="*/ 49 w 76"/>
                  <a:gd name="T15" fmla="*/ 43 h 43"/>
                  <a:gd name="T16" fmla="*/ 65 w 76"/>
                  <a:gd name="T17" fmla="*/ 33 h 43"/>
                  <a:gd name="T18" fmla="*/ 74 w 76"/>
                  <a:gd name="T19" fmla="*/ 10 h 43"/>
                  <a:gd name="T20" fmla="*/ 67 w 76"/>
                  <a:gd name="T21" fmla="*/ 0 h 43"/>
                  <a:gd name="T22" fmla="*/ 57 w 76"/>
                  <a:gd name="T23" fmla="*/ 34 h 43"/>
                  <a:gd name="T24" fmla="*/ 18 w 76"/>
                  <a:gd name="T25" fmla="*/ 34 h 43"/>
                  <a:gd name="T26" fmla="*/ 17 w 76"/>
                  <a:gd name="T27" fmla="*/ 32 h 43"/>
                  <a:gd name="T28" fmla="*/ 18 w 76"/>
                  <a:gd name="T29" fmla="*/ 30 h 43"/>
                  <a:gd name="T30" fmla="*/ 57 w 76"/>
                  <a:gd name="T31" fmla="*/ 30 h 43"/>
                  <a:gd name="T32" fmla="*/ 58 w 76"/>
                  <a:gd name="T33" fmla="*/ 32 h 43"/>
                  <a:gd name="T34" fmla="*/ 57 w 76"/>
                  <a:gd name="T35" fmla="*/ 34 h 43"/>
                  <a:gd name="T36" fmla="*/ 62 w 76"/>
                  <a:gd name="T37" fmla="*/ 23 h 43"/>
                  <a:gd name="T38" fmla="*/ 13 w 76"/>
                  <a:gd name="T39" fmla="*/ 23 h 43"/>
                  <a:gd name="T40" fmla="*/ 12 w 76"/>
                  <a:gd name="T41" fmla="*/ 20 h 43"/>
                  <a:gd name="T42" fmla="*/ 13 w 76"/>
                  <a:gd name="T43" fmla="*/ 18 h 43"/>
                  <a:gd name="T44" fmla="*/ 62 w 76"/>
                  <a:gd name="T45" fmla="*/ 18 h 43"/>
                  <a:gd name="T46" fmla="*/ 63 w 76"/>
                  <a:gd name="T47" fmla="*/ 20 h 43"/>
                  <a:gd name="T48" fmla="*/ 62 w 76"/>
                  <a:gd name="T49" fmla="*/ 23 h 43"/>
                  <a:gd name="T50" fmla="*/ 65 w 76"/>
                  <a:gd name="T51" fmla="*/ 11 h 43"/>
                  <a:gd name="T52" fmla="*/ 10 w 76"/>
                  <a:gd name="T53" fmla="*/ 11 h 43"/>
                  <a:gd name="T54" fmla="*/ 8 w 76"/>
                  <a:gd name="T55" fmla="*/ 8 h 43"/>
                  <a:gd name="T56" fmla="*/ 10 w 76"/>
                  <a:gd name="T57" fmla="*/ 6 h 43"/>
                  <a:gd name="T58" fmla="*/ 65 w 76"/>
                  <a:gd name="T59" fmla="*/ 6 h 43"/>
                  <a:gd name="T60" fmla="*/ 67 w 76"/>
                  <a:gd name="T61" fmla="*/ 8 h 43"/>
                  <a:gd name="T62" fmla="*/ 65 w 76"/>
                  <a:gd name="T63"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 h="43">
                    <a:moveTo>
                      <a:pt x="67" y="0"/>
                    </a:moveTo>
                    <a:cubicBezTo>
                      <a:pt x="49" y="0"/>
                      <a:pt x="49" y="0"/>
                      <a:pt x="49" y="0"/>
                    </a:cubicBezTo>
                    <a:cubicBezTo>
                      <a:pt x="43" y="0"/>
                      <a:pt x="33" y="0"/>
                      <a:pt x="27" y="0"/>
                    </a:cubicBezTo>
                    <a:cubicBezTo>
                      <a:pt x="9" y="0"/>
                      <a:pt x="9" y="0"/>
                      <a:pt x="9" y="0"/>
                    </a:cubicBezTo>
                    <a:cubicBezTo>
                      <a:pt x="3" y="0"/>
                      <a:pt x="0" y="5"/>
                      <a:pt x="2" y="10"/>
                    </a:cubicBezTo>
                    <a:cubicBezTo>
                      <a:pt x="11" y="33"/>
                      <a:pt x="11" y="33"/>
                      <a:pt x="11" y="33"/>
                    </a:cubicBezTo>
                    <a:cubicBezTo>
                      <a:pt x="14" y="39"/>
                      <a:pt x="21" y="43"/>
                      <a:pt x="27" y="43"/>
                    </a:cubicBezTo>
                    <a:cubicBezTo>
                      <a:pt x="49" y="43"/>
                      <a:pt x="49" y="43"/>
                      <a:pt x="49" y="43"/>
                    </a:cubicBezTo>
                    <a:cubicBezTo>
                      <a:pt x="55" y="43"/>
                      <a:pt x="62" y="39"/>
                      <a:pt x="65" y="33"/>
                    </a:cubicBezTo>
                    <a:cubicBezTo>
                      <a:pt x="74" y="10"/>
                      <a:pt x="74" y="10"/>
                      <a:pt x="74" y="10"/>
                    </a:cubicBezTo>
                    <a:cubicBezTo>
                      <a:pt x="76" y="5"/>
                      <a:pt x="73" y="0"/>
                      <a:pt x="67" y="0"/>
                    </a:cubicBezTo>
                    <a:close/>
                    <a:moveTo>
                      <a:pt x="57" y="34"/>
                    </a:moveTo>
                    <a:cubicBezTo>
                      <a:pt x="18" y="34"/>
                      <a:pt x="18" y="34"/>
                      <a:pt x="18" y="34"/>
                    </a:cubicBezTo>
                    <a:cubicBezTo>
                      <a:pt x="18" y="34"/>
                      <a:pt x="17" y="34"/>
                      <a:pt x="17" y="32"/>
                    </a:cubicBezTo>
                    <a:cubicBezTo>
                      <a:pt x="17" y="31"/>
                      <a:pt x="18" y="30"/>
                      <a:pt x="18" y="30"/>
                    </a:cubicBezTo>
                    <a:cubicBezTo>
                      <a:pt x="57" y="30"/>
                      <a:pt x="57" y="30"/>
                      <a:pt x="57" y="30"/>
                    </a:cubicBezTo>
                    <a:cubicBezTo>
                      <a:pt x="57" y="30"/>
                      <a:pt x="58" y="31"/>
                      <a:pt x="58" y="32"/>
                    </a:cubicBezTo>
                    <a:cubicBezTo>
                      <a:pt x="58" y="34"/>
                      <a:pt x="57" y="34"/>
                      <a:pt x="57" y="34"/>
                    </a:cubicBezTo>
                    <a:close/>
                    <a:moveTo>
                      <a:pt x="62" y="23"/>
                    </a:moveTo>
                    <a:cubicBezTo>
                      <a:pt x="13" y="23"/>
                      <a:pt x="13" y="23"/>
                      <a:pt x="13" y="23"/>
                    </a:cubicBezTo>
                    <a:cubicBezTo>
                      <a:pt x="13" y="23"/>
                      <a:pt x="12" y="22"/>
                      <a:pt x="12" y="20"/>
                    </a:cubicBezTo>
                    <a:cubicBezTo>
                      <a:pt x="12" y="19"/>
                      <a:pt x="13" y="18"/>
                      <a:pt x="13" y="18"/>
                    </a:cubicBezTo>
                    <a:cubicBezTo>
                      <a:pt x="62" y="18"/>
                      <a:pt x="62" y="18"/>
                      <a:pt x="62" y="18"/>
                    </a:cubicBezTo>
                    <a:cubicBezTo>
                      <a:pt x="63" y="18"/>
                      <a:pt x="63" y="19"/>
                      <a:pt x="63" y="20"/>
                    </a:cubicBezTo>
                    <a:cubicBezTo>
                      <a:pt x="63" y="22"/>
                      <a:pt x="63" y="23"/>
                      <a:pt x="62" y="23"/>
                    </a:cubicBezTo>
                    <a:close/>
                    <a:moveTo>
                      <a:pt x="65" y="11"/>
                    </a:moveTo>
                    <a:cubicBezTo>
                      <a:pt x="10" y="11"/>
                      <a:pt x="10" y="11"/>
                      <a:pt x="10" y="11"/>
                    </a:cubicBezTo>
                    <a:cubicBezTo>
                      <a:pt x="9" y="11"/>
                      <a:pt x="8" y="10"/>
                      <a:pt x="8" y="8"/>
                    </a:cubicBezTo>
                    <a:cubicBezTo>
                      <a:pt x="8" y="7"/>
                      <a:pt x="9" y="6"/>
                      <a:pt x="10" y="6"/>
                    </a:cubicBezTo>
                    <a:cubicBezTo>
                      <a:pt x="65" y="6"/>
                      <a:pt x="65" y="6"/>
                      <a:pt x="65" y="6"/>
                    </a:cubicBezTo>
                    <a:cubicBezTo>
                      <a:pt x="66" y="6"/>
                      <a:pt x="67" y="7"/>
                      <a:pt x="67" y="8"/>
                    </a:cubicBezTo>
                    <a:cubicBezTo>
                      <a:pt x="67" y="10"/>
                      <a:pt x="66" y="11"/>
                      <a:pt x="6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sp>
          <p:nvSpPr>
            <p:cNvPr id="96" name="Freeform 59"/>
            <p:cNvSpPr/>
            <p:nvPr/>
          </p:nvSpPr>
          <p:spPr bwMode="auto">
            <a:xfrm>
              <a:off x="11353" y="8208"/>
              <a:ext cx="933" cy="1080"/>
            </a:xfrm>
            <a:custGeom>
              <a:avLst/>
              <a:gdLst>
                <a:gd name="T0" fmla="*/ 72 w 72"/>
                <a:gd name="T1" fmla="*/ 35 h 83"/>
                <a:gd name="T2" fmla="*/ 39 w 72"/>
                <a:gd name="T3" fmla="*/ 4 h 83"/>
                <a:gd name="T4" fmla="*/ 39 w 72"/>
                <a:gd name="T5" fmla="*/ 3 h 83"/>
                <a:gd name="T6" fmla="*/ 36 w 72"/>
                <a:gd name="T7" fmla="*/ 0 h 83"/>
                <a:gd name="T8" fmla="*/ 33 w 72"/>
                <a:gd name="T9" fmla="*/ 3 h 83"/>
                <a:gd name="T10" fmla="*/ 33 w 72"/>
                <a:gd name="T11" fmla="*/ 4 h 83"/>
                <a:gd name="T12" fmla="*/ 0 w 72"/>
                <a:gd name="T13" fmla="*/ 35 h 83"/>
                <a:gd name="T14" fmla="*/ 33 w 72"/>
                <a:gd name="T15" fmla="*/ 35 h 83"/>
                <a:gd name="T16" fmla="*/ 33 w 72"/>
                <a:gd name="T17" fmla="*/ 67 h 83"/>
                <a:gd name="T18" fmla="*/ 30 w 72"/>
                <a:gd name="T19" fmla="*/ 75 h 83"/>
                <a:gd name="T20" fmla="*/ 22 w 72"/>
                <a:gd name="T21" fmla="*/ 78 h 83"/>
                <a:gd name="T22" fmla="*/ 15 w 72"/>
                <a:gd name="T23" fmla="*/ 75 h 83"/>
                <a:gd name="T24" fmla="*/ 12 w 72"/>
                <a:gd name="T25" fmla="*/ 67 h 83"/>
                <a:gd name="T26" fmla="*/ 9 w 72"/>
                <a:gd name="T27" fmla="*/ 65 h 83"/>
                <a:gd name="T28" fmla="*/ 6 w 72"/>
                <a:gd name="T29" fmla="*/ 67 h 83"/>
                <a:gd name="T30" fmla="*/ 22 w 72"/>
                <a:gd name="T31" fmla="*/ 83 h 83"/>
                <a:gd name="T32" fmla="*/ 39 w 72"/>
                <a:gd name="T33" fmla="*/ 68 h 83"/>
                <a:gd name="T34" fmla="*/ 39 w 72"/>
                <a:gd name="T35" fmla="*/ 68 h 83"/>
                <a:gd name="T36" fmla="*/ 39 w 72"/>
                <a:gd name="T37" fmla="*/ 35 h 83"/>
                <a:gd name="T38" fmla="*/ 72 w 72"/>
                <a:gd name="T39"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83">
                  <a:moveTo>
                    <a:pt x="72" y="35"/>
                  </a:moveTo>
                  <a:cubicBezTo>
                    <a:pt x="72" y="18"/>
                    <a:pt x="58" y="5"/>
                    <a:pt x="39" y="4"/>
                  </a:cubicBezTo>
                  <a:cubicBezTo>
                    <a:pt x="39" y="3"/>
                    <a:pt x="39" y="3"/>
                    <a:pt x="39" y="3"/>
                  </a:cubicBezTo>
                  <a:cubicBezTo>
                    <a:pt x="39" y="1"/>
                    <a:pt x="37" y="0"/>
                    <a:pt x="36" y="0"/>
                  </a:cubicBezTo>
                  <a:cubicBezTo>
                    <a:pt x="34" y="0"/>
                    <a:pt x="33" y="1"/>
                    <a:pt x="33" y="3"/>
                  </a:cubicBezTo>
                  <a:cubicBezTo>
                    <a:pt x="33" y="4"/>
                    <a:pt x="33" y="4"/>
                    <a:pt x="33" y="4"/>
                  </a:cubicBezTo>
                  <a:cubicBezTo>
                    <a:pt x="15" y="5"/>
                    <a:pt x="0" y="18"/>
                    <a:pt x="0" y="35"/>
                  </a:cubicBezTo>
                  <a:cubicBezTo>
                    <a:pt x="33" y="35"/>
                    <a:pt x="33" y="35"/>
                    <a:pt x="33" y="35"/>
                  </a:cubicBezTo>
                  <a:cubicBezTo>
                    <a:pt x="33" y="67"/>
                    <a:pt x="33" y="67"/>
                    <a:pt x="33" y="67"/>
                  </a:cubicBezTo>
                  <a:cubicBezTo>
                    <a:pt x="33" y="70"/>
                    <a:pt x="32" y="73"/>
                    <a:pt x="30" y="75"/>
                  </a:cubicBezTo>
                  <a:cubicBezTo>
                    <a:pt x="28" y="77"/>
                    <a:pt x="25" y="78"/>
                    <a:pt x="22" y="78"/>
                  </a:cubicBezTo>
                  <a:cubicBezTo>
                    <a:pt x="19" y="78"/>
                    <a:pt x="17" y="77"/>
                    <a:pt x="15" y="75"/>
                  </a:cubicBezTo>
                  <a:cubicBezTo>
                    <a:pt x="13" y="73"/>
                    <a:pt x="12" y="70"/>
                    <a:pt x="12" y="67"/>
                  </a:cubicBezTo>
                  <a:cubicBezTo>
                    <a:pt x="12" y="66"/>
                    <a:pt x="10" y="65"/>
                    <a:pt x="9" y="65"/>
                  </a:cubicBezTo>
                  <a:cubicBezTo>
                    <a:pt x="7" y="65"/>
                    <a:pt x="6" y="66"/>
                    <a:pt x="6" y="67"/>
                  </a:cubicBezTo>
                  <a:cubicBezTo>
                    <a:pt x="6" y="76"/>
                    <a:pt x="14" y="83"/>
                    <a:pt x="22" y="83"/>
                  </a:cubicBezTo>
                  <a:cubicBezTo>
                    <a:pt x="31" y="83"/>
                    <a:pt x="38" y="77"/>
                    <a:pt x="39" y="68"/>
                  </a:cubicBezTo>
                  <a:cubicBezTo>
                    <a:pt x="39" y="68"/>
                    <a:pt x="39" y="68"/>
                    <a:pt x="39" y="68"/>
                  </a:cubicBezTo>
                  <a:cubicBezTo>
                    <a:pt x="39" y="35"/>
                    <a:pt x="39" y="35"/>
                    <a:pt x="39" y="35"/>
                  </a:cubicBezTo>
                  <a:lnTo>
                    <a:pt x="72" y="35"/>
                  </a:lnTo>
                  <a:close/>
                </a:path>
              </a:pathLst>
            </a:custGeom>
            <a:grpFill/>
            <a:ln>
              <a:noFill/>
            </a:ln>
          </p:spPr>
          <p:txBody>
            <a:bodyPr vert="horz" wrap="square" lIns="91440" tIns="45720" rIns="91440" bIns="45720" numCol="1" anchor="t" anchorCtr="0" compatLnSpc="1"/>
            <a:lstStyle/>
            <a:p>
              <a:endParaRPr lang="zh-CN" altLang="en-US" sz="1355"/>
            </a:p>
          </p:txBody>
        </p:sp>
        <p:grpSp>
          <p:nvGrpSpPr>
            <p:cNvPr id="97" name="组合 96"/>
            <p:cNvGrpSpPr/>
            <p:nvPr/>
          </p:nvGrpSpPr>
          <p:grpSpPr>
            <a:xfrm>
              <a:off x="14450" y="4663"/>
              <a:ext cx="1243" cy="1325"/>
              <a:chOff x="9175751" y="2960688"/>
              <a:chExt cx="788988" cy="841375"/>
            </a:xfrm>
            <a:grpFill/>
          </p:grpSpPr>
          <p:sp>
            <p:nvSpPr>
              <p:cNvPr id="98" name="Freeform 60"/>
              <p:cNvSpPr/>
              <p:nvPr/>
            </p:nvSpPr>
            <p:spPr bwMode="auto">
              <a:xfrm>
                <a:off x="9480551" y="2960688"/>
                <a:ext cx="484188" cy="841375"/>
              </a:xfrm>
              <a:custGeom>
                <a:avLst/>
                <a:gdLst>
                  <a:gd name="T0" fmla="*/ 6 w 59"/>
                  <a:gd name="T1" fmla="*/ 8 h 102"/>
                  <a:gd name="T2" fmla="*/ 3 w 59"/>
                  <a:gd name="T3" fmla="*/ 15 h 102"/>
                  <a:gd name="T4" fmla="*/ 6 w 59"/>
                  <a:gd name="T5" fmla="*/ 15 h 102"/>
                  <a:gd name="T6" fmla="*/ 17 w 59"/>
                  <a:gd name="T7" fmla="*/ 24 h 102"/>
                  <a:gd name="T8" fmla="*/ 12 w 59"/>
                  <a:gd name="T9" fmla="*/ 31 h 102"/>
                  <a:gd name="T10" fmla="*/ 18 w 59"/>
                  <a:gd name="T11" fmla="*/ 39 h 102"/>
                  <a:gd name="T12" fmla="*/ 7 w 59"/>
                  <a:gd name="T13" fmla="*/ 48 h 102"/>
                  <a:gd name="T14" fmla="*/ 4 w 59"/>
                  <a:gd name="T15" fmla="*/ 48 h 102"/>
                  <a:gd name="T16" fmla="*/ 7 w 59"/>
                  <a:gd name="T17" fmla="*/ 55 h 102"/>
                  <a:gd name="T18" fmla="*/ 1 w 59"/>
                  <a:gd name="T19" fmla="*/ 63 h 102"/>
                  <a:gd name="T20" fmla="*/ 29 w 59"/>
                  <a:gd name="T21" fmla="*/ 63 h 102"/>
                  <a:gd name="T22" fmla="*/ 25 w 59"/>
                  <a:gd name="T23" fmla="*/ 80 h 102"/>
                  <a:gd name="T24" fmla="*/ 24 w 59"/>
                  <a:gd name="T25" fmla="*/ 89 h 102"/>
                  <a:gd name="T26" fmla="*/ 32 w 59"/>
                  <a:gd name="T27" fmla="*/ 102 h 102"/>
                  <a:gd name="T28" fmla="*/ 33 w 59"/>
                  <a:gd name="T29" fmla="*/ 102 h 102"/>
                  <a:gd name="T30" fmla="*/ 42 w 59"/>
                  <a:gd name="T31" fmla="*/ 93 h 102"/>
                  <a:gd name="T32" fmla="*/ 43 w 59"/>
                  <a:gd name="T33" fmla="*/ 84 h 102"/>
                  <a:gd name="T34" fmla="*/ 49 w 59"/>
                  <a:gd name="T35" fmla="*/ 63 h 102"/>
                  <a:gd name="T36" fmla="*/ 58 w 59"/>
                  <a:gd name="T37" fmla="*/ 55 h 102"/>
                  <a:gd name="T38" fmla="*/ 58 w 59"/>
                  <a:gd name="T39" fmla="*/ 14 h 102"/>
                  <a:gd name="T40" fmla="*/ 46 w 59"/>
                  <a:gd name="T41" fmla="*/ 0 h 102"/>
                  <a:gd name="T42" fmla="*/ 0 w 59"/>
                  <a:gd name="T43" fmla="*/ 0 h 102"/>
                  <a:gd name="T44" fmla="*/ 6 w 59"/>
                  <a:gd name="T45" fmla="*/ 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102">
                    <a:moveTo>
                      <a:pt x="6" y="8"/>
                    </a:moveTo>
                    <a:cubicBezTo>
                      <a:pt x="6" y="11"/>
                      <a:pt x="5" y="13"/>
                      <a:pt x="3" y="15"/>
                    </a:cubicBezTo>
                    <a:cubicBezTo>
                      <a:pt x="6" y="15"/>
                      <a:pt x="6" y="15"/>
                      <a:pt x="6" y="15"/>
                    </a:cubicBezTo>
                    <a:cubicBezTo>
                      <a:pt x="12" y="15"/>
                      <a:pt x="17" y="18"/>
                      <a:pt x="17" y="24"/>
                    </a:cubicBezTo>
                    <a:cubicBezTo>
                      <a:pt x="17" y="27"/>
                      <a:pt x="15" y="30"/>
                      <a:pt x="12" y="31"/>
                    </a:cubicBezTo>
                    <a:cubicBezTo>
                      <a:pt x="15" y="33"/>
                      <a:pt x="18" y="36"/>
                      <a:pt x="18" y="39"/>
                    </a:cubicBezTo>
                    <a:cubicBezTo>
                      <a:pt x="18" y="44"/>
                      <a:pt x="13" y="48"/>
                      <a:pt x="7" y="48"/>
                    </a:cubicBezTo>
                    <a:cubicBezTo>
                      <a:pt x="4" y="48"/>
                      <a:pt x="4" y="48"/>
                      <a:pt x="4" y="48"/>
                    </a:cubicBezTo>
                    <a:cubicBezTo>
                      <a:pt x="6" y="50"/>
                      <a:pt x="7" y="52"/>
                      <a:pt x="7" y="55"/>
                    </a:cubicBezTo>
                    <a:cubicBezTo>
                      <a:pt x="7" y="59"/>
                      <a:pt x="5" y="62"/>
                      <a:pt x="1" y="63"/>
                    </a:cubicBezTo>
                    <a:cubicBezTo>
                      <a:pt x="29" y="63"/>
                      <a:pt x="29" y="63"/>
                      <a:pt x="29" y="63"/>
                    </a:cubicBezTo>
                    <a:cubicBezTo>
                      <a:pt x="28" y="64"/>
                      <a:pt x="26" y="74"/>
                      <a:pt x="25" y="80"/>
                    </a:cubicBezTo>
                    <a:cubicBezTo>
                      <a:pt x="24" y="89"/>
                      <a:pt x="24" y="89"/>
                      <a:pt x="24" y="89"/>
                    </a:cubicBezTo>
                    <a:cubicBezTo>
                      <a:pt x="23" y="94"/>
                      <a:pt x="28" y="102"/>
                      <a:pt x="32" y="102"/>
                    </a:cubicBezTo>
                    <a:cubicBezTo>
                      <a:pt x="33" y="102"/>
                      <a:pt x="33" y="102"/>
                      <a:pt x="33" y="102"/>
                    </a:cubicBezTo>
                    <a:cubicBezTo>
                      <a:pt x="38" y="102"/>
                      <a:pt x="42" y="98"/>
                      <a:pt x="42" y="93"/>
                    </a:cubicBezTo>
                    <a:cubicBezTo>
                      <a:pt x="43" y="84"/>
                      <a:pt x="43" y="84"/>
                      <a:pt x="43" y="84"/>
                    </a:cubicBezTo>
                    <a:cubicBezTo>
                      <a:pt x="45" y="73"/>
                      <a:pt x="45" y="67"/>
                      <a:pt x="49" y="63"/>
                    </a:cubicBezTo>
                    <a:cubicBezTo>
                      <a:pt x="53" y="60"/>
                      <a:pt x="57" y="58"/>
                      <a:pt x="58" y="55"/>
                    </a:cubicBezTo>
                    <a:cubicBezTo>
                      <a:pt x="59" y="45"/>
                      <a:pt x="58" y="24"/>
                      <a:pt x="58" y="14"/>
                    </a:cubicBezTo>
                    <a:cubicBezTo>
                      <a:pt x="58" y="10"/>
                      <a:pt x="47" y="0"/>
                      <a:pt x="46" y="0"/>
                    </a:cubicBezTo>
                    <a:cubicBezTo>
                      <a:pt x="34" y="0"/>
                      <a:pt x="0" y="0"/>
                      <a:pt x="0" y="0"/>
                    </a:cubicBezTo>
                    <a:cubicBezTo>
                      <a:pt x="4" y="1"/>
                      <a:pt x="6" y="4"/>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99" name="Freeform 61"/>
              <p:cNvSpPr/>
              <p:nvPr/>
            </p:nvSpPr>
            <p:spPr bwMode="auto">
              <a:xfrm>
                <a:off x="9217026" y="3363913"/>
                <a:ext cx="295275" cy="100013"/>
              </a:xfrm>
              <a:custGeom>
                <a:avLst/>
                <a:gdLst>
                  <a:gd name="T0" fmla="*/ 6 w 36"/>
                  <a:gd name="T1" fmla="*/ 0 h 12"/>
                  <a:gd name="T2" fmla="*/ 0 w 36"/>
                  <a:gd name="T3" fmla="*/ 6 h 12"/>
                  <a:gd name="T4" fmla="*/ 6 w 36"/>
                  <a:gd name="T5" fmla="*/ 12 h 12"/>
                  <a:gd name="T6" fmla="*/ 22 w 36"/>
                  <a:gd name="T7" fmla="*/ 12 h 12"/>
                  <a:gd name="T8" fmla="*/ 30 w 36"/>
                  <a:gd name="T9" fmla="*/ 12 h 12"/>
                  <a:gd name="T10" fmla="*/ 36 w 36"/>
                  <a:gd name="T11" fmla="*/ 6 h 12"/>
                  <a:gd name="T12" fmla="*/ 36 w 36"/>
                  <a:gd name="T13" fmla="*/ 6 h 12"/>
                  <a:gd name="T14" fmla="*/ 30 w 36"/>
                  <a:gd name="T15" fmla="*/ 0 h 12"/>
                  <a:gd name="T16" fmla="*/ 17 w 36"/>
                  <a:gd name="T17" fmla="*/ 0 h 12"/>
                  <a:gd name="T18" fmla="*/ 6 w 36"/>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2">
                    <a:moveTo>
                      <a:pt x="6" y="0"/>
                    </a:moveTo>
                    <a:cubicBezTo>
                      <a:pt x="2" y="0"/>
                      <a:pt x="0" y="3"/>
                      <a:pt x="0" y="6"/>
                    </a:cubicBezTo>
                    <a:cubicBezTo>
                      <a:pt x="0" y="9"/>
                      <a:pt x="2" y="12"/>
                      <a:pt x="6" y="12"/>
                    </a:cubicBezTo>
                    <a:cubicBezTo>
                      <a:pt x="22" y="12"/>
                      <a:pt x="22" y="12"/>
                      <a:pt x="22" y="12"/>
                    </a:cubicBezTo>
                    <a:cubicBezTo>
                      <a:pt x="30" y="12"/>
                      <a:pt x="30" y="12"/>
                      <a:pt x="30" y="12"/>
                    </a:cubicBezTo>
                    <a:cubicBezTo>
                      <a:pt x="33" y="12"/>
                      <a:pt x="36" y="9"/>
                      <a:pt x="36" y="6"/>
                    </a:cubicBezTo>
                    <a:cubicBezTo>
                      <a:pt x="36" y="6"/>
                      <a:pt x="36" y="6"/>
                      <a:pt x="36" y="6"/>
                    </a:cubicBezTo>
                    <a:cubicBezTo>
                      <a:pt x="36" y="3"/>
                      <a:pt x="33" y="0"/>
                      <a:pt x="30" y="0"/>
                    </a:cubicBezTo>
                    <a:cubicBezTo>
                      <a:pt x="17" y="0"/>
                      <a:pt x="17" y="0"/>
                      <a:pt x="17"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0" name="Freeform 62"/>
              <p:cNvSpPr/>
              <p:nvPr/>
            </p:nvSpPr>
            <p:spPr bwMode="auto">
              <a:xfrm>
                <a:off x="9175751" y="3232151"/>
                <a:ext cx="427038" cy="100013"/>
              </a:xfrm>
              <a:custGeom>
                <a:avLst/>
                <a:gdLst>
                  <a:gd name="T0" fmla="*/ 44 w 52"/>
                  <a:gd name="T1" fmla="*/ 12 h 12"/>
                  <a:gd name="T2" fmla="*/ 50 w 52"/>
                  <a:gd name="T3" fmla="*/ 10 h 12"/>
                  <a:gd name="T4" fmla="*/ 52 w 52"/>
                  <a:gd name="T5" fmla="*/ 6 h 12"/>
                  <a:gd name="T6" fmla="*/ 50 w 52"/>
                  <a:gd name="T7" fmla="*/ 2 h 12"/>
                  <a:gd name="T8" fmla="*/ 44 w 52"/>
                  <a:gd name="T9" fmla="*/ 0 h 12"/>
                  <a:gd name="T10" fmla="*/ 22 w 52"/>
                  <a:gd name="T11" fmla="*/ 0 h 12"/>
                  <a:gd name="T12" fmla="*/ 9 w 52"/>
                  <a:gd name="T13" fmla="*/ 0 h 12"/>
                  <a:gd name="T14" fmla="*/ 3 w 52"/>
                  <a:gd name="T15" fmla="*/ 2 h 12"/>
                  <a:gd name="T16" fmla="*/ 0 w 52"/>
                  <a:gd name="T17" fmla="*/ 6 h 12"/>
                  <a:gd name="T18" fmla="*/ 3 w 52"/>
                  <a:gd name="T19" fmla="*/ 10 h 12"/>
                  <a:gd name="T20" fmla="*/ 9 w 52"/>
                  <a:gd name="T21" fmla="*/ 12 h 12"/>
                  <a:gd name="T22" fmla="*/ 22 w 52"/>
                  <a:gd name="T23" fmla="*/ 12 h 12"/>
                  <a:gd name="T24" fmla="*/ 44 w 52"/>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2">
                    <a:moveTo>
                      <a:pt x="44" y="12"/>
                    </a:moveTo>
                    <a:cubicBezTo>
                      <a:pt x="46" y="12"/>
                      <a:pt x="48" y="12"/>
                      <a:pt x="50" y="10"/>
                    </a:cubicBezTo>
                    <a:cubicBezTo>
                      <a:pt x="51" y="9"/>
                      <a:pt x="52" y="8"/>
                      <a:pt x="52" y="6"/>
                    </a:cubicBezTo>
                    <a:cubicBezTo>
                      <a:pt x="52" y="5"/>
                      <a:pt x="51" y="3"/>
                      <a:pt x="50" y="2"/>
                    </a:cubicBezTo>
                    <a:cubicBezTo>
                      <a:pt x="48" y="1"/>
                      <a:pt x="46" y="0"/>
                      <a:pt x="44" y="0"/>
                    </a:cubicBezTo>
                    <a:cubicBezTo>
                      <a:pt x="22" y="0"/>
                      <a:pt x="22" y="0"/>
                      <a:pt x="22" y="0"/>
                    </a:cubicBezTo>
                    <a:cubicBezTo>
                      <a:pt x="9" y="0"/>
                      <a:pt x="9" y="0"/>
                      <a:pt x="9" y="0"/>
                    </a:cubicBezTo>
                    <a:cubicBezTo>
                      <a:pt x="6" y="0"/>
                      <a:pt x="4" y="1"/>
                      <a:pt x="3" y="2"/>
                    </a:cubicBezTo>
                    <a:cubicBezTo>
                      <a:pt x="1" y="3"/>
                      <a:pt x="0" y="5"/>
                      <a:pt x="0" y="6"/>
                    </a:cubicBezTo>
                    <a:cubicBezTo>
                      <a:pt x="0" y="8"/>
                      <a:pt x="1" y="9"/>
                      <a:pt x="3" y="10"/>
                    </a:cubicBezTo>
                    <a:cubicBezTo>
                      <a:pt x="4" y="12"/>
                      <a:pt x="6" y="12"/>
                      <a:pt x="9" y="12"/>
                    </a:cubicBezTo>
                    <a:cubicBezTo>
                      <a:pt x="22" y="12"/>
                      <a:pt x="22" y="12"/>
                      <a:pt x="22" y="12"/>
                    </a:cubicBezTo>
                    <a:lnTo>
                      <a:pt x="4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1" name="Freeform 63"/>
              <p:cNvSpPr/>
              <p:nvPr/>
            </p:nvSpPr>
            <p:spPr bwMode="auto">
              <a:xfrm>
                <a:off x="9183688" y="3108326"/>
                <a:ext cx="419100" cy="100013"/>
              </a:xfrm>
              <a:custGeom>
                <a:avLst/>
                <a:gdLst>
                  <a:gd name="T0" fmla="*/ 48 w 51"/>
                  <a:gd name="T1" fmla="*/ 10 h 12"/>
                  <a:gd name="T2" fmla="*/ 51 w 51"/>
                  <a:gd name="T3" fmla="*/ 6 h 12"/>
                  <a:gd name="T4" fmla="*/ 48 w 51"/>
                  <a:gd name="T5" fmla="*/ 1 h 12"/>
                  <a:gd name="T6" fmla="*/ 42 w 51"/>
                  <a:gd name="T7" fmla="*/ 0 h 12"/>
                  <a:gd name="T8" fmla="*/ 8 w 51"/>
                  <a:gd name="T9" fmla="*/ 0 h 12"/>
                  <a:gd name="T10" fmla="*/ 2 w 51"/>
                  <a:gd name="T11" fmla="*/ 1 h 12"/>
                  <a:gd name="T12" fmla="*/ 0 w 51"/>
                  <a:gd name="T13" fmla="*/ 6 h 12"/>
                  <a:gd name="T14" fmla="*/ 2 w 51"/>
                  <a:gd name="T15" fmla="*/ 10 h 12"/>
                  <a:gd name="T16" fmla="*/ 8 w 51"/>
                  <a:gd name="T17" fmla="*/ 12 h 12"/>
                  <a:gd name="T18" fmla="*/ 42 w 51"/>
                  <a:gd name="T19" fmla="*/ 12 h 12"/>
                  <a:gd name="T20" fmla="*/ 48 w 51"/>
                  <a:gd name="T21"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12">
                    <a:moveTo>
                      <a:pt x="48" y="10"/>
                    </a:moveTo>
                    <a:cubicBezTo>
                      <a:pt x="50" y="9"/>
                      <a:pt x="51" y="7"/>
                      <a:pt x="51" y="6"/>
                    </a:cubicBezTo>
                    <a:cubicBezTo>
                      <a:pt x="51" y="4"/>
                      <a:pt x="50" y="3"/>
                      <a:pt x="48" y="1"/>
                    </a:cubicBezTo>
                    <a:cubicBezTo>
                      <a:pt x="47" y="0"/>
                      <a:pt x="45" y="0"/>
                      <a:pt x="42" y="0"/>
                    </a:cubicBezTo>
                    <a:cubicBezTo>
                      <a:pt x="8" y="0"/>
                      <a:pt x="8" y="0"/>
                      <a:pt x="8" y="0"/>
                    </a:cubicBezTo>
                    <a:cubicBezTo>
                      <a:pt x="6" y="0"/>
                      <a:pt x="4" y="0"/>
                      <a:pt x="2" y="1"/>
                    </a:cubicBezTo>
                    <a:cubicBezTo>
                      <a:pt x="1" y="3"/>
                      <a:pt x="0" y="4"/>
                      <a:pt x="0" y="6"/>
                    </a:cubicBezTo>
                    <a:cubicBezTo>
                      <a:pt x="0" y="7"/>
                      <a:pt x="1" y="9"/>
                      <a:pt x="2" y="10"/>
                    </a:cubicBezTo>
                    <a:cubicBezTo>
                      <a:pt x="4" y="11"/>
                      <a:pt x="6" y="12"/>
                      <a:pt x="8" y="12"/>
                    </a:cubicBezTo>
                    <a:cubicBezTo>
                      <a:pt x="42" y="12"/>
                      <a:pt x="42" y="12"/>
                      <a:pt x="42" y="12"/>
                    </a:cubicBezTo>
                    <a:cubicBezTo>
                      <a:pt x="45" y="12"/>
                      <a:pt x="47" y="11"/>
                      <a:pt x="4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2" name="Freeform 64"/>
              <p:cNvSpPr/>
              <p:nvPr/>
            </p:nvSpPr>
            <p:spPr bwMode="auto">
              <a:xfrm>
                <a:off x="9224963" y="2976563"/>
                <a:ext cx="279400" cy="98425"/>
              </a:xfrm>
              <a:custGeom>
                <a:avLst/>
                <a:gdLst>
                  <a:gd name="T0" fmla="*/ 28 w 34"/>
                  <a:gd name="T1" fmla="*/ 12 h 12"/>
                  <a:gd name="T2" fmla="*/ 34 w 34"/>
                  <a:gd name="T3" fmla="*/ 6 h 12"/>
                  <a:gd name="T4" fmla="*/ 28 w 34"/>
                  <a:gd name="T5" fmla="*/ 0 h 12"/>
                  <a:gd name="T6" fmla="*/ 5 w 34"/>
                  <a:gd name="T7" fmla="*/ 0 h 12"/>
                  <a:gd name="T8" fmla="*/ 0 w 34"/>
                  <a:gd name="T9" fmla="*/ 6 h 12"/>
                  <a:gd name="T10" fmla="*/ 5 w 34"/>
                  <a:gd name="T11" fmla="*/ 12 h 12"/>
                  <a:gd name="T12" fmla="*/ 5 w 34"/>
                  <a:gd name="T13" fmla="*/ 12 h 12"/>
                  <a:gd name="T14" fmla="*/ 28 w 3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2">
                    <a:moveTo>
                      <a:pt x="28" y="12"/>
                    </a:moveTo>
                    <a:cubicBezTo>
                      <a:pt x="31" y="12"/>
                      <a:pt x="34" y="9"/>
                      <a:pt x="34" y="6"/>
                    </a:cubicBezTo>
                    <a:cubicBezTo>
                      <a:pt x="34" y="3"/>
                      <a:pt x="31" y="0"/>
                      <a:pt x="28" y="0"/>
                    </a:cubicBezTo>
                    <a:cubicBezTo>
                      <a:pt x="5" y="0"/>
                      <a:pt x="5" y="0"/>
                      <a:pt x="5" y="0"/>
                    </a:cubicBezTo>
                    <a:cubicBezTo>
                      <a:pt x="2" y="0"/>
                      <a:pt x="0" y="3"/>
                      <a:pt x="0" y="6"/>
                    </a:cubicBezTo>
                    <a:cubicBezTo>
                      <a:pt x="0" y="9"/>
                      <a:pt x="2" y="12"/>
                      <a:pt x="5" y="12"/>
                    </a:cubicBezTo>
                    <a:cubicBezTo>
                      <a:pt x="5" y="12"/>
                      <a:pt x="5" y="12"/>
                      <a:pt x="5" y="12"/>
                    </a:cubicBezTo>
                    <a:lnTo>
                      <a:pt x="2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03" name="组合 102"/>
            <p:cNvGrpSpPr/>
            <p:nvPr/>
          </p:nvGrpSpPr>
          <p:grpSpPr>
            <a:xfrm>
              <a:off x="12920" y="4663"/>
              <a:ext cx="1233" cy="1325"/>
              <a:chOff x="8204201" y="2960688"/>
              <a:chExt cx="782638" cy="841375"/>
            </a:xfrm>
            <a:grpFill/>
          </p:grpSpPr>
          <p:sp>
            <p:nvSpPr>
              <p:cNvPr id="104" name="Freeform 65"/>
              <p:cNvSpPr/>
              <p:nvPr/>
            </p:nvSpPr>
            <p:spPr bwMode="auto">
              <a:xfrm>
                <a:off x="8204201" y="2960688"/>
                <a:ext cx="477838" cy="841375"/>
              </a:xfrm>
              <a:custGeom>
                <a:avLst/>
                <a:gdLst>
                  <a:gd name="T0" fmla="*/ 53 w 58"/>
                  <a:gd name="T1" fmla="*/ 94 h 102"/>
                  <a:gd name="T2" fmla="*/ 56 w 58"/>
                  <a:gd name="T3" fmla="*/ 87 h 102"/>
                  <a:gd name="T4" fmla="*/ 53 w 58"/>
                  <a:gd name="T5" fmla="*/ 87 h 102"/>
                  <a:gd name="T6" fmla="*/ 41 w 58"/>
                  <a:gd name="T7" fmla="*/ 78 h 102"/>
                  <a:gd name="T8" fmla="*/ 47 w 58"/>
                  <a:gd name="T9" fmla="*/ 71 h 102"/>
                  <a:gd name="T10" fmla="*/ 41 w 58"/>
                  <a:gd name="T11" fmla="*/ 63 h 102"/>
                  <a:gd name="T12" fmla="*/ 52 w 58"/>
                  <a:gd name="T13" fmla="*/ 54 h 102"/>
                  <a:gd name="T14" fmla="*/ 55 w 58"/>
                  <a:gd name="T15" fmla="*/ 54 h 102"/>
                  <a:gd name="T16" fmla="*/ 52 w 58"/>
                  <a:gd name="T17" fmla="*/ 47 h 102"/>
                  <a:gd name="T18" fmla="*/ 57 w 58"/>
                  <a:gd name="T19" fmla="*/ 39 h 102"/>
                  <a:gd name="T20" fmla="*/ 30 w 58"/>
                  <a:gd name="T21" fmla="*/ 39 h 102"/>
                  <a:gd name="T22" fmla="*/ 34 w 58"/>
                  <a:gd name="T23" fmla="*/ 22 h 102"/>
                  <a:gd name="T24" fmla="*/ 35 w 58"/>
                  <a:gd name="T25" fmla="*/ 13 h 102"/>
                  <a:gd name="T26" fmla="*/ 26 w 58"/>
                  <a:gd name="T27" fmla="*/ 0 h 102"/>
                  <a:gd name="T28" fmla="*/ 25 w 58"/>
                  <a:gd name="T29" fmla="*/ 0 h 102"/>
                  <a:gd name="T30" fmla="*/ 17 w 58"/>
                  <a:gd name="T31" fmla="*/ 9 h 102"/>
                  <a:gd name="T32" fmla="*/ 16 w 58"/>
                  <a:gd name="T33" fmla="*/ 18 h 102"/>
                  <a:gd name="T34" fmla="*/ 10 w 58"/>
                  <a:gd name="T35" fmla="*/ 39 h 102"/>
                  <a:gd name="T36" fmla="*/ 1 w 58"/>
                  <a:gd name="T37" fmla="*/ 47 h 102"/>
                  <a:gd name="T38" fmla="*/ 1 w 58"/>
                  <a:gd name="T39" fmla="*/ 88 h 102"/>
                  <a:gd name="T40" fmla="*/ 13 w 58"/>
                  <a:gd name="T41" fmla="*/ 102 h 102"/>
                  <a:gd name="T42" fmla="*/ 58 w 58"/>
                  <a:gd name="T43" fmla="*/ 102 h 102"/>
                  <a:gd name="T44" fmla="*/ 53 w 58"/>
                  <a:gd name="T45" fmla="*/ 9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102">
                    <a:moveTo>
                      <a:pt x="53" y="94"/>
                    </a:moveTo>
                    <a:cubicBezTo>
                      <a:pt x="53" y="91"/>
                      <a:pt x="54" y="89"/>
                      <a:pt x="56" y="87"/>
                    </a:cubicBezTo>
                    <a:cubicBezTo>
                      <a:pt x="53" y="87"/>
                      <a:pt x="53" y="87"/>
                      <a:pt x="53" y="87"/>
                    </a:cubicBezTo>
                    <a:cubicBezTo>
                      <a:pt x="47" y="87"/>
                      <a:pt x="41" y="84"/>
                      <a:pt x="41" y="78"/>
                    </a:cubicBezTo>
                    <a:cubicBezTo>
                      <a:pt x="41" y="75"/>
                      <a:pt x="44" y="72"/>
                      <a:pt x="47" y="71"/>
                    </a:cubicBezTo>
                    <a:cubicBezTo>
                      <a:pt x="43" y="69"/>
                      <a:pt x="41" y="66"/>
                      <a:pt x="41" y="63"/>
                    </a:cubicBezTo>
                    <a:cubicBezTo>
                      <a:pt x="41" y="57"/>
                      <a:pt x="46" y="54"/>
                      <a:pt x="52" y="54"/>
                    </a:cubicBezTo>
                    <a:cubicBezTo>
                      <a:pt x="55" y="54"/>
                      <a:pt x="55" y="54"/>
                      <a:pt x="55" y="54"/>
                    </a:cubicBezTo>
                    <a:cubicBezTo>
                      <a:pt x="53" y="52"/>
                      <a:pt x="52" y="50"/>
                      <a:pt x="52" y="47"/>
                    </a:cubicBezTo>
                    <a:cubicBezTo>
                      <a:pt x="52" y="43"/>
                      <a:pt x="54" y="40"/>
                      <a:pt x="57" y="39"/>
                    </a:cubicBezTo>
                    <a:cubicBezTo>
                      <a:pt x="30" y="39"/>
                      <a:pt x="30" y="39"/>
                      <a:pt x="30" y="39"/>
                    </a:cubicBezTo>
                    <a:cubicBezTo>
                      <a:pt x="30" y="38"/>
                      <a:pt x="33" y="28"/>
                      <a:pt x="34" y="22"/>
                    </a:cubicBezTo>
                    <a:cubicBezTo>
                      <a:pt x="35" y="13"/>
                      <a:pt x="35" y="13"/>
                      <a:pt x="35" y="13"/>
                    </a:cubicBezTo>
                    <a:cubicBezTo>
                      <a:pt x="36" y="8"/>
                      <a:pt x="31" y="0"/>
                      <a:pt x="26" y="0"/>
                    </a:cubicBezTo>
                    <a:cubicBezTo>
                      <a:pt x="25" y="0"/>
                      <a:pt x="25" y="0"/>
                      <a:pt x="25" y="0"/>
                    </a:cubicBezTo>
                    <a:cubicBezTo>
                      <a:pt x="21" y="0"/>
                      <a:pt x="17" y="4"/>
                      <a:pt x="17" y="9"/>
                    </a:cubicBezTo>
                    <a:cubicBezTo>
                      <a:pt x="16" y="18"/>
                      <a:pt x="16" y="18"/>
                      <a:pt x="16" y="18"/>
                    </a:cubicBezTo>
                    <a:cubicBezTo>
                      <a:pt x="14" y="29"/>
                      <a:pt x="14" y="35"/>
                      <a:pt x="10" y="39"/>
                    </a:cubicBezTo>
                    <a:cubicBezTo>
                      <a:pt x="6" y="42"/>
                      <a:pt x="2" y="44"/>
                      <a:pt x="1" y="47"/>
                    </a:cubicBezTo>
                    <a:cubicBezTo>
                      <a:pt x="0" y="57"/>
                      <a:pt x="1" y="78"/>
                      <a:pt x="1" y="88"/>
                    </a:cubicBezTo>
                    <a:cubicBezTo>
                      <a:pt x="1" y="92"/>
                      <a:pt x="12" y="102"/>
                      <a:pt x="13" y="102"/>
                    </a:cubicBezTo>
                    <a:cubicBezTo>
                      <a:pt x="24" y="102"/>
                      <a:pt x="58" y="102"/>
                      <a:pt x="58" y="102"/>
                    </a:cubicBezTo>
                    <a:cubicBezTo>
                      <a:pt x="55" y="101"/>
                      <a:pt x="53" y="98"/>
                      <a:pt x="53"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5" name="Freeform 66"/>
              <p:cNvSpPr/>
              <p:nvPr/>
            </p:nvSpPr>
            <p:spPr bwMode="auto">
              <a:xfrm>
                <a:off x="8656638" y="3298826"/>
                <a:ext cx="296863" cy="98425"/>
              </a:xfrm>
              <a:custGeom>
                <a:avLst/>
                <a:gdLst>
                  <a:gd name="T0" fmla="*/ 30 w 36"/>
                  <a:gd name="T1" fmla="*/ 12 h 12"/>
                  <a:gd name="T2" fmla="*/ 36 w 36"/>
                  <a:gd name="T3" fmla="*/ 6 h 12"/>
                  <a:gd name="T4" fmla="*/ 30 w 36"/>
                  <a:gd name="T5" fmla="*/ 0 h 12"/>
                  <a:gd name="T6" fmla="*/ 14 w 36"/>
                  <a:gd name="T7" fmla="*/ 0 h 12"/>
                  <a:gd name="T8" fmla="*/ 6 w 36"/>
                  <a:gd name="T9" fmla="*/ 0 h 12"/>
                  <a:gd name="T10" fmla="*/ 0 w 36"/>
                  <a:gd name="T11" fmla="*/ 6 h 12"/>
                  <a:gd name="T12" fmla="*/ 0 w 36"/>
                  <a:gd name="T13" fmla="*/ 6 h 12"/>
                  <a:gd name="T14" fmla="*/ 6 w 36"/>
                  <a:gd name="T15" fmla="*/ 12 h 12"/>
                  <a:gd name="T16" fmla="*/ 19 w 36"/>
                  <a:gd name="T17" fmla="*/ 12 h 12"/>
                  <a:gd name="T18" fmla="*/ 30 w 36"/>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2">
                    <a:moveTo>
                      <a:pt x="30" y="12"/>
                    </a:moveTo>
                    <a:cubicBezTo>
                      <a:pt x="33" y="12"/>
                      <a:pt x="36" y="9"/>
                      <a:pt x="36" y="6"/>
                    </a:cubicBezTo>
                    <a:cubicBezTo>
                      <a:pt x="36" y="3"/>
                      <a:pt x="33" y="0"/>
                      <a:pt x="30" y="0"/>
                    </a:cubicBezTo>
                    <a:cubicBezTo>
                      <a:pt x="14" y="0"/>
                      <a:pt x="14" y="0"/>
                      <a:pt x="14" y="0"/>
                    </a:cubicBezTo>
                    <a:cubicBezTo>
                      <a:pt x="6" y="0"/>
                      <a:pt x="6" y="0"/>
                      <a:pt x="6" y="0"/>
                    </a:cubicBezTo>
                    <a:cubicBezTo>
                      <a:pt x="2" y="0"/>
                      <a:pt x="0" y="3"/>
                      <a:pt x="0" y="6"/>
                    </a:cubicBezTo>
                    <a:cubicBezTo>
                      <a:pt x="0" y="6"/>
                      <a:pt x="0" y="6"/>
                      <a:pt x="0" y="6"/>
                    </a:cubicBezTo>
                    <a:cubicBezTo>
                      <a:pt x="0" y="9"/>
                      <a:pt x="2" y="12"/>
                      <a:pt x="6" y="12"/>
                    </a:cubicBezTo>
                    <a:cubicBezTo>
                      <a:pt x="19" y="12"/>
                      <a:pt x="19" y="12"/>
                      <a:pt x="19" y="12"/>
                    </a:cubicBezTo>
                    <a:lnTo>
                      <a:pt x="3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6" name="Freeform 67"/>
              <p:cNvSpPr/>
              <p:nvPr/>
            </p:nvSpPr>
            <p:spPr bwMode="auto">
              <a:xfrm>
                <a:off x="8566151" y="3430588"/>
                <a:ext cx="420688" cy="98425"/>
              </a:xfrm>
              <a:custGeom>
                <a:avLst/>
                <a:gdLst>
                  <a:gd name="T0" fmla="*/ 8 w 51"/>
                  <a:gd name="T1" fmla="*/ 0 h 12"/>
                  <a:gd name="T2" fmla="*/ 2 w 51"/>
                  <a:gd name="T3" fmla="*/ 2 h 12"/>
                  <a:gd name="T4" fmla="*/ 0 w 51"/>
                  <a:gd name="T5" fmla="*/ 6 h 12"/>
                  <a:gd name="T6" fmla="*/ 2 w 51"/>
                  <a:gd name="T7" fmla="*/ 10 h 12"/>
                  <a:gd name="T8" fmla="*/ 8 w 51"/>
                  <a:gd name="T9" fmla="*/ 12 h 12"/>
                  <a:gd name="T10" fmla="*/ 30 w 51"/>
                  <a:gd name="T11" fmla="*/ 12 h 12"/>
                  <a:gd name="T12" fmla="*/ 43 w 51"/>
                  <a:gd name="T13" fmla="*/ 12 h 12"/>
                  <a:gd name="T14" fmla="*/ 49 w 51"/>
                  <a:gd name="T15" fmla="*/ 10 h 12"/>
                  <a:gd name="T16" fmla="*/ 51 w 51"/>
                  <a:gd name="T17" fmla="*/ 6 h 12"/>
                  <a:gd name="T18" fmla="*/ 49 w 51"/>
                  <a:gd name="T19" fmla="*/ 2 h 12"/>
                  <a:gd name="T20" fmla="*/ 43 w 51"/>
                  <a:gd name="T21" fmla="*/ 0 h 12"/>
                  <a:gd name="T22" fmla="*/ 30 w 51"/>
                  <a:gd name="T23" fmla="*/ 0 h 12"/>
                  <a:gd name="T24" fmla="*/ 8 w 5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2">
                    <a:moveTo>
                      <a:pt x="8" y="0"/>
                    </a:moveTo>
                    <a:cubicBezTo>
                      <a:pt x="6" y="0"/>
                      <a:pt x="3" y="0"/>
                      <a:pt x="2" y="2"/>
                    </a:cubicBezTo>
                    <a:cubicBezTo>
                      <a:pt x="0" y="3"/>
                      <a:pt x="0" y="4"/>
                      <a:pt x="0" y="6"/>
                    </a:cubicBezTo>
                    <a:cubicBezTo>
                      <a:pt x="0" y="7"/>
                      <a:pt x="0" y="9"/>
                      <a:pt x="2" y="10"/>
                    </a:cubicBezTo>
                    <a:cubicBezTo>
                      <a:pt x="3" y="11"/>
                      <a:pt x="6" y="12"/>
                      <a:pt x="8" y="12"/>
                    </a:cubicBezTo>
                    <a:cubicBezTo>
                      <a:pt x="30" y="12"/>
                      <a:pt x="30" y="12"/>
                      <a:pt x="30" y="12"/>
                    </a:cubicBezTo>
                    <a:cubicBezTo>
                      <a:pt x="43" y="12"/>
                      <a:pt x="43" y="12"/>
                      <a:pt x="43" y="12"/>
                    </a:cubicBezTo>
                    <a:cubicBezTo>
                      <a:pt x="45" y="12"/>
                      <a:pt x="48" y="11"/>
                      <a:pt x="49" y="10"/>
                    </a:cubicBezTo>
                    <a:cubicBezTo>
                      <a:pt x="51" y="9"/>
                      <a:pt x="51" y="7"/>
                      <a:pt x="51" y="6"/>
                    </a:cubicBezTo>
                    <a:cubicBezTo>
                      <a:pt x="51" y="4"/>
                      <a:pt x="51" y="3"/>
                      <a:pt x="49" y="2"/>
                    </a:cubicBezTo>
                    <a:cubicBezTo>
                      <a:pt x="48" y="0"/>
                      <a:pt x="45" y="0"/>
                      <a:pt x="43" y="0"/>
                    </a:cubicBezTo>
                    <a:cubicBezTo>
                      <a:pt x="30" y="0"/>
                      <a:pt x="30" y="0"/>
                      <a:pt x="30" y="0"/>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7" name="Freeform 68"/>
              <p:cNvSpPr/>
              <p:nvPr/>
            </p:nvSpPr>
            <p:spPr bwMode="auto">
              <a:xfrm>
                <a:off x="8566151" y="3554413"/>
                <a:ext cx="420688" cy="98425"/>
              </a:xfrm>
              <a:custGeom>
                <a:avLst/>
                <a:gdLst>
                  <a:gd name="T0" fmla="*/ 2 w 51"/>
                  <a:gd name="T1" fmla="*/ 2 h 12"/>
                  <a:gd name="T2" fmla="*/ 0 w 51"/>
                  <a:gd name="T3" fmla="*/ 6 h 12"/>
                  <a:gd name="T4" fmla="*/ 2 w 51"/>
                  <a:gd name="T5" fmla="*/ 11 h 12"/>
                  <a:gd name="T6" fmla="*/ 9 w 51"/>
                  <a:gd name="T7" fmla="*/ 12 h 12"/>
                  <a:gd name="T8" fmla="*/ 43 w 51"/>
                  <a:gd name="T9" fmla="*/ 12 h 12"/>
                  <a:gd name="T10" fmla="*/ 49 w 51"/>
                  <a:gd name="T11" fmla="*/ 11 h 12"/>
                  <a:gd name="T12" fmla="*/ 51 w 51"/>
                  <a:gd name="T13" fmla="*/ 6 h 12"/>
                  <a:gd name="T14" fmla="*/ 49 w 51"/>
                  <a:gd name="T15" fmla="*/ 2 h 12"/>
                  <a:gd name="T16" fmla="*/ 43 w 51"/>
                  <a:gd name="T17" fmla="*/ 0 h 12"/>
                  <a:gd name="T18" fmla="*/ 9 w 51"/>
                  <a:gd name="T19" fmla="*/ 0 h 12"/>
                  <a:gd name="T20" fmla="*/ 2 w 51"/>
                  <a:gd name="T2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12">
                    <a:moveTo>
                      <a:pt x="2" y="2"/>
                    </a:moveTo>
                    <a:cubicBezTo>
                      <a:pt x="1" y="3"/>
                      <a:pt x="0" y="5"/>
                      <a:pt x="0" y="6"/>
                    </a:cubicBezTo>
                    <a:cubicBezTo>
                      <a:pt x="0" y="8"/>
                      <a:pt x="1" y="9"/>
                      <a:pt x="2" y="11"/>
                    </a:cubicBezTo>
                    <a:cubicBezTo>
                      <a:pt x="4" y="12"/>
                      <a:pt x="6" y="12"/>
                      <a:pt x="9" y="12"/>
                    </a:cubicBezTo>
                    <a:cubicBezTo>
                      <a:pt x="43" y="12"/>
                      <a:pt x="43" y="12"/>
                      <a:pt x="43" y="12"/>
                    </a:cubicBezTo>
                    <a:cubicBezTo>
                      <a:pt x="45" y="12"/>
                      <a:pt x="47" y="12"/>
                      <a:pt x="49" y="11"/>
                    </a:cubicBezTo>
                    <a:cubicBezTo>
                      <a:pt x="50" y="9"/>
                      <a:pt x="51" y="8"/>
                      <a:pt x="51" y="6"/>
                    </a:cubicBezTo>
                    <a:cubicBezTo>
                      <a:pt x="51" y="5"/>
                      <a:pt x="50" y="3"/>
                      <a:pt x="49" y="2"/>
                    </a:cubicBezTo>
                    <a:cubicBezTo>
                      <a:pt x="47" y="1"/>
                      <a:pt x="45" y="0"/>
                      <a:pt x="43" y="0"/>
                    </a:cubicBezTo>
                    <a:cubicBezTo>
                      <a:pt x="9" y="0"/>
                      <a:pt x="9" y="0"/>
                      <a:pt x="9" y="0"/>
                    </a:cubicBezTo>
                    <a:cubicBezTo>
                      <a:pt x="6" y="0"/>
                      <a:pt x="4"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08" name="Freeform 69"/>
              <p:cNvSpPr/>
              <p:nvPr/>
            </p:nvSpPr>
            <p:spPr bwMode="auto">
              <a:xfrm>
                <a:off x="8664576" y="3686176"/>
                <a:ext cx="280988" cy="98425"/>
              </a:xfrm>
              <a:custGeom>
                <a:avLst/>
                <a:gdLst>
                  <a:gd name="T0" fmla="*/ 6 w 34"/>
                  <a:gd name="T1" fmla="*/ 0 h 12"/>
                  <a:gd name="T2" fmla="*/ 0 w 34"/>
                  <a:gd name="T3" fmla="*/ 6 h 12"/>
                  <a:gd name="T4" fmla="*/ 6 w 34"/>
                  <a:gd name="T5" fmla="*/ 12 h 12"/>
                  <a:gd name="T6" fmla="*/ 28 w 34"/>
                  <a:gd name="T7" fmla="*/ 12 h 12"/>
                  <a:gd name="T8" fmla="*/ 34 w 34"/>
                  <a:gd name="T9" fmla="*/ 6 h 12"/>
                  <a:gd name="T10" fmla="*/ 28 w 34"/>
                  <a:gd name="T11" fmla="*/ 0 h 12"/>
                  <a:gd name="T12" fmla="*/ 28 w 34"/>
                  <a:gd name="T13" fmla="*/ 0 h 12"/>
                  <a:gd name="T14" fmla="*/ 6 w 3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2">
                    <a:moveTo>
                      <a:pt x="6" y="0"/>
                    </a:moveTo>
                    <a:cubicBezTo>
                      <a:pt x="2" y="0"/>
                      <a:pt x="0" y="3"/>
                      <a:pt x="0" y="6"/>
                    </a:cubicBezTo>
                    <a:cubicBezTo>
                      <a:pt x="0" y="9"/>
                      <a:pt x="2" y="12"/>
                      <a:pt x="6" y="12"/>
                    </a:cubicBezTo>
                    <a:cubicBezTo>
                      <a:pt x="28" y="12"/>
                      <a:pt x="28" y="12"/>
                      <a:pt x="28" y="12"/>
                    </a:cubicBezTo>
                    <a:cubicBezTo>
                      <a:pt x="31" y="12"/>
                      <a:pt x="34" y="9"/>
                      <a:pt x="34" y="6"/>
                    </a:cubicBezTo>
                    <a:cubicBezTo>
                      <a:pt x="34" y="3"/>
                      <a:pt x="31" y="0"/>
                      <a:pt x="28" y="0"/>
                    </a:cubicBezTo>
                    <a:cubicBezTo>
                      <a:pt x="28" y="0"/>
                      <a:pt x="28" y="0"/>
                      <a:pt x="28"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09" name="组合 108"/>
            <p:cNvGrpSpPr/>
            <p:nvPr/>
          </p:nvGrpSpPr>
          <p:grpSpPr>
            <a:xfrm>
              <a:off x="6663" y="4923"/>
              <a:ext cx="790" cy="805"/>
              <a:chOff x="4230688" y="3125788"/>
              <a:chExt cx="501650" cy="511176"/>
            </a:xfrm>
            <a:grpFill/>
          </p:grpSpPr>
          <p:sp>
            <p:nvSpPr>
              <p:cNvPr id="110" name="Freeform 70"/>
              <p:cNvSpPr/>
              <p:nvPr/>
            </p:nvSpPr>
            <p:spPr bwMode="auto">
              <a:xfrm>
                <a:off x="4230688" y="3125788"/>
                <a:ext cx="501650" cy="511175"/>
              </a:xfrm>
              <a:custGeom>
                <a:avLst/>
                <a:gdLst>
                  <a:gd name="T0" fmla="*/ 50 w 61"/>
                  <a:gd name="T1" fmla="*/ 56 h 62"/>
                  <a:gd name="T2" fmla="*/ 37 w 61"/>
                  <a:gd name="T3" fmla="*/ 25 h 62"/>
                  <a:gd name="T4" fmla="*/ 5 w 61"/>
                  <a:gd name="T5" fmla="*/ 12 h 62"/>
                  <a:gd name="T6" fmla="*/ 0 w 61"/>
                  <a:gd name="T7" fmla="*/ 6 h 62"/>
                  <a:gd name="T8" fmla="*/ 5 w 61"/>
                  <a:gd name="T9" fmla="*/ 0 h 62"/>
                  <a:gd name="T10" fmla="*/ 61 w 61"/>
                  <a:gd name="T11" fmla="*/ 56 h 62"/>
                  <a:gd name="T12" fmla="*/ 55 w 61"/>
                  <a:gd name="T13" fmla="*/ 62 h 62"/>
                  <a:gd name="T14" fmla="*/ 50 w 61"/>
                  <a:gd name="T15" fmla="*/ 5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2">
                    <a:moveTo>
                      <a:pt x="50" y="56"/>
                    </a:moveTo>
                    <a:cubicBezTo>
                      <a:pt x="50" y="44"/>
                      <a:pt x="45" y="33"/>
                      <a:pt x="37" y="25"/>
                    </a:cubicBezTo>
                    <a:cubicBezTo>
                      <a:pt x="29" y="17"/>
                      <a:pt x="18" y="12"/>
                      <a:pt x="5" y="12"/>
                    </a:cubicBezTo>
                    <a:cubicBezTo>
                      <a:pt x="2" y="12"/>
                      <a:pt x="0" y="9"/>
                      <a:pt x="0" y="6"/>
                    </a:cubicBezTo>
                    <a:cubicBezTo>
                      <a:pt x="0" y="3"/>
                      <a:pt x="2" y="0"/>
                      <a:pt x="5" y="0"/>
                    </a:cubicBezTo>
                    <a:cubicBezTo>
                      <a:pt x="36" y="0"/>
                      <a:pt x="61" y="25"/>
                      <a:pt x="61" y="56"/>
                    </a:cubicBezTo>
                    <a:cubicBezTo>
                      <a:pt x="61" y="59"/>
                      <a:pt x="58" y="62"/>
                      <a:pt x="55" y="62"/>
                    </a:cubicBezTo>
                    <a:cubicBezTo>
                      <a:pt x="52" y="62"/>
                      <a:pt x="50" y="59"/>
                      <a:pt x="5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1" name="Freeform 71"/>
              <p:cNvSpPr/>
              <p:nvPr/>
            </p:nvSpPr>
            <p:spPr bwMode="auto">
              <a:xfrm>
                <a:off x="4230688" y="3273426"/>
                <a:ext cx="361950" cy="363538"/>
              </a:xfrm>
              <a:custGeom>
                <a:avLst/>
                <a:gdLst>
                  <a:gd name="T0" fmla="*/ 32 w 44"/>
                  <a:gd name="T1" fmla="*/ 38 h 44"/>
                  <a:gd name="T2" fmla="*/ 5 w 44"/>
                  <a:gd name="T3" fmla="*/ 11 h 44"/>
                  <a:gd name="T4" fmla="*/ 0 w 44"/>
                  <a:gd name="T5" fmla="*/ 5 h 44"/>
                  <a:gd name="T6" fmla="*/ 5 w 44"/>
                  <a:gd name="T7" fmla="*/ 0 h 44"/>
                  <a:gd name="T8" fmla="*/ 44 w 44"/>
                  <a:gd name="T9" fmla="*/ 38 h 44"/>
                  <a:gd name="T10" fmla="*/ 38 w 44"/>
                  <a:gd name="T11" fmla="*/ 44 h 44"/>
                  <a:gd name="T12" fmla="*/ 32 w 44"/>
                  <a:gd name="T13" fmla="*/ 38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32" y="38"/>
                    </a:moveTo>
                    <a:cubicBezTo>
                      <a:pt x="32" y="23"/>
                      <a:pt x="20" y="11"/>
                      <a:pt x="5" y="11"/>
                    </a:cubicBezTo>
                    <a:cubicBezTo>
                      <a:pt x="2" y="11"/>
                      <a:pt x="0" y="8"/>
                      <a:pt x="0" y="5"/>
                    </a:cubicBezTo>
                    <a:cubicBezTo>
                      <a:pt x="0" y="2"/>
                      <a:pt x="2" y="0"/>
                      <a:pt x="5" y="0"/>
                    </a:cubicBezTo>
                    <a:cubicBezTo>
                      <a:pt x="26" y="0"/>
                      <a:pt x="44" y="17"/>
                      <a:pt x="44" y="38"/>
                    </a:cubicBezTo>
                    <a:cubicBezTo>
                      <a:pt x="44" y="41"/>
                      <a:pt x="41" y="44"/>
                      <a:pt x="38" y="44"/>
                    </a:cubicBezTo>
                    <a:cubicBezTo>
                      <a:pt x="35" y="44"/>
                      <a:pt x="32" y="41"/>
                      <a:pt x="3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2" name="Oval 72"/>
              <p:cNvSpPr>
                <a:spLocks noChangeArrowheads="1"/>
              </p:cNvSpPr>
              <p:nvPr/>
            </p:nvSpPr>
            <p:spPr bwMode="auto">
              <a:xfrm>
                <a:off x="4230688" y="3446463"/>
                <a:ext cx="188913" cy="190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13" name="组合 112"/>
            <p:cNvGrpSpPr/>
            <p:nvPr/>
          </p:nvGrpSpPr>
          <p:grpSpPr>
            <a:xfrm>
              <a:off x="4940" y="4895"/>
              <a:ext cx="1180" cy="858"/>
              <a:chOff x="3136901" y="3108326"/>
              <a:chExt cx="749300" cy="544513"/>
            </a:xfrm>
            <a:grpFill/>
          </p:grpSpPr>
          <p:sp>
            <p:nvSpPr>
              <p:cNvPr id="114" name="Freeform 73"/>
              <p:cNvSpPr>
                <a:spLocks noEditPoints="1"/>
              </p:cNvSpPr>
              <p:nvPr/>
            </p:nvSpPr>
            <p:spPr bwMode="auto">
              <a:xfrm>
                <a:off x="3359151" y="3108326"/>
                <a:ext cx="320675" cy="214313"/>
              </a:xfrm>
              <a:custGeom>
                <a:avLst/>
                <a:gdLst>
                  <a:gd name="T0" fmla="*/ 28 w 39"/>
                  <a:gd name="T1" fmla="*/ 0 h 26"/>
                  <a:gd name="T2" fmla="*/ 10 w 39"/>
                  <a:gd name="T3" fmla="*/ 0 h 26"/>
                  <a:gd name="T4" fmla="*/ 0 w 39"/>
                  <a:gd name="T5" fmla="*/ 11 h 26"/>
                  <a:gd name="T6" fmla="*/ 0 w 39"/>
                  <a:gd name="T7" fmla="*/ 15 h 26"/>
                  <a:gd name="T8" fmla="*/ 10 w 39"/>
                  <a:gd name="T9" fmla="*/ 26 h 26"/>
                  <a:gd name="T10" fmla="*/ 28 w 39"/>
                  <a:gd name="T11" fmla="*/ 26 h 26"/>
                  <a:gd name="T12" fmla="*/ 39 w 39"/>
                  <a:gd name="T13" fmla="*/ 15 h 26"/>
                  <a:gd name="T14" fmla="*/ 39 w 39"/>
                  <a:gd name="T15" fmla="*/ 11 h 26"/>
                  <a:gd name="T16" fmla="*/ 28 w 39"/>
                  <a:gd name="T17" fmla="*/ 0 h 26"/>
                  <a:gd name="T18" fmla="*/ 29 w 39"/>
                  <a:gd name="T19" fmla="*/ 20 h 26"/>
                  <a:gd name="T20" fmla="*/ 9 w 39"/>
                  <a:gd name="T21" fmla="*/ 20 h 26"/>
                  <a:gd name="T22" fmla="*/ 6 w 39"/>
                  <a:gd name="T23" fmla="*/ 17 h 26"/>
                  <a:gd name="T24" fmla="*/ 9 w 39"/>
                  <a:gd name="T25" fmla="*/ 15 h 26"/>
                  <a:gd name="T26" fmla="*/ 29 w 39"/>
                  <a:gd name="T27" fmla="*/ 15 h 26"/>
                  <a:gd name="T28" fmla="*/ 32 w 39"/>
                  <a:gd name="T29" fmla="*/ 17 h 26"/>
                  <a:gd name="T30" fmla="*/ 29 w 39"/>
                  <a:gd name="T31" fmla="*/ 20 h 26"/>
                  <a:gd name="T32" fmla="*/ 29 w 39"/>
                  <a:gd name="T33" fmla="*/ 11 h 26"/>
                  <a:gd name="T34" fmla="*/ 9 w 39"/>
                  <a:gd name="T35" fmla="*/ 11 h 26"/>
                  <a:gd name="T36" fmla="*/ 6 w 39"/>
                  <a:gd name="T37" fmla="*/ 9 h 26"/>
                  <a:gd name="T38" fmla="*/ 9 w 39"/>
                  <a:gd name="T39" fmla="*/ 6 h 26"/>
                  <a:gd name="T40" fmla="*/ 29 w 39"/>
                  <a:gd name="T41" fmla="*/ 6 h 26"/>
                  <a:gd name="T42" fmla="*/ 32 w 39"/>
                  <a:gd name="T43" fmla="*/ 9 h 26"/>
                  <a:gd name="T44" fmla="*/ 29 w 39"/>
                  <a:gd name="T45"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26">
                    <a:moveTo>
                      <a:pt x="28" y="0"/>
                    </a:moveTo>
                    <a:cubicBezTo>
                      <a:pt x="10" y="0"/>
                      <a:pt x="10" y="0"/>
                      <a:pt x="10" y="0"/>
                    </a:cubicBezTo>
                    <a:cubicBezTo>
                      <a:pt x="4" y="0"/>
                      <a:pt x="0" y="5"/>
                      <a:pt x="0" y="11"/>
                    </a:cubicBezTo>
                    <a:cubicBezTo>
                      <a:pt x="0" y="15"/>
                      <a:pt x="0" y="15"/>
                      <a:pt x="0" y="15"/>
                    </a:cubicBezTo>
                    <a:cubicBezTo>
                      <a:pt x="0" y="21"/>
                      <a:pt x="4" y="26"/>
                      <a:pt x="10" y="26"/>
                    </a:cubicBezTo>
                    <a:cubicBezTo>
                      <a:pt x="28" y="26"/>
                      <a:pt x="28" y="26"/>
                      <a:pt x="28" y="26"/>
                    </a:cubicBezTo>
                    <a:cubicBezTo>
                      <a:pt x="34" y="26"/>
                      <a:pt x="39" y="21"/>
                      <a:pt x="39" y="15"/>
                    </a:cubicBezTo>
                    <a:cubicBezTo>
                      <a:pt x="39" y="11"/>
                      <a:pt x="39" y="11"/>
                      <a:pt x="39" y="11"/>
                    </a:cubicBezTo>
                    <a:cubicBezTo>
                      <a:pt x="39" y="5"/>
                      <a:pt x="34" y="0"/>
                      <a:pt x="28" y="0"/>
                    </a:cubicBezTo>
                    <a:close/>
                    <a:moveTo>
                      <a:pt x="29" y="20"/>
                    </a:moveTo>
                    <a:cubicBezTo>
                      <a:pt x="9" y="20"/>
                      <a:pt x="9" y="20"/>
                      <a:pt x="9" y="20"/>
                    </a:cubicBezTo>
                    <a:cubicBezTo>
                      <a:pt x="8" y="20"/>
                      <a:pt x="6" y="19"/>
                      <a:pt x="6" y="17"/>
                    </a:cubicBezTo>
                    <a:cubicBezTo>
                      <a:pt x="6" y="16"/>
                      <a:pt x="8" y="15"/>
                      <a:pt x="9" y="15"/>
                    </a:cubicBezTo>
                    <a:cubicBezTo>
                      <a:pt x="29" y="15"/>
                      <a:pt x="29" y="15"/>
                      <a:pt x="29" y="15"/>
                    </a:cubicBezTo>
                    <a:cubicBezTo>
                      <a:pt x="30" y="15"/>
                      <a:pt x="32" y="16"/>
                      <a:pt x="32" y="17"/>
                    </a:cubicBezTo>
                    <a:cubicBezTo>
                      <a:pt x="32" y="19"/>
                      <a:pt x="30" y="20"/>
                      <a:pt x="29" y="20"/>
                    </a:cubicBezTo>
                    <a:close/>
                    <a:moveTo>
                      <a:pt x="29" y="11"/>
                    </a:moveTo>
                    <a:cubicBezTo>
                      <a:pt x="9" y="11"/>
                      <a:pt x="9" y="11"/>
                      <a:pt x="9" y="11"/>
                    </a:cubicBezTo>
                    <a:cubicBezTo>
                      <a:pt x="8" y="11"/>
                      <a:pt x="6" y="10"/>
                      <a:pt x="6" y="9"/>
                    </a:cubicBezTo>
                    <a:cubicBezTo>
                      <a:pt x="6" y="7"/>
                      <a:pt x="8" y="6"/>
                      <a:pt x="9" y="6"/>
                    </a:cubicBezTo>
                    <a:cubicBezTo>
                      <a:pt x="29" y="6"/>
                      <a:pt x="29" y="6"/>
                      <a:pt x="29" y="6"/>
                    </a:cubicBezTo>
                    <a:cubicBezTo>
                      <a:pt x="30" y="6"/>
                      <a:pt x="32" y="7"/>
                      <a:pt x="32" y="9"/>
                    </a:cubicBezTo>
                    <a:cubicBezTo>
                      <a:pt x="32" y="10"/>
                      <a:pt x="30" y="11"/>
                      <a:pt x="2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5" name="Freeform 74"/>
              <p:cNvSpPr>
                <a:spLocks noEditPoints="1"/>
              </p:cNvSpPr>
              <p:nvPr/>
            </p:nvSpPr>
            <p:spPr bwMode="auto">
              <a:xfrm>
                <a:off x="3136901" y="3536951"/>
                <a:ext cx="196850" cy="115888"/>
              </a:xfrm>
              <a:custGeom>
                <a:avLst/>
                <a:gdLst>
                  <a:gd name="T0" fmla="*/ 18 w 24"/>
                  <a:gd name="T1" fmla="*/ 0 h 14"/>
                  <a:gd name="T2" fmla="*/ 6 w 24"/>
                  <a:gd name="T3" fmla="*/ 0 h 14"/>
                  <a:gd name="T4" fmla="*/ 0 w 24"/>
                  <a:gd name="T5" fmla="*/ 7 h 14"/>
                  <a:gd name="T6" fmla="*/ 0 w 24"/>
                  <a:gd name="T7" fmla="*/ 9 h 14"/>
                  <a:gd name="T8" fmla="*/ 6 w 24"/>
                  <a:gd name="T9" fmla="*/ 14 h 14"/>
                  <a:gd name="T10" fmla="*/ 18 w 24"/>
                  <a:gd name="T11" fmla="*/ 14 h 14"/>
                  <a:gd name="T12" fmla="*/ 24 w 24"/>
                  <a:gd name="T13" fmla="*/ 9 h 14"/>
                  <a:gd name="T14" fmla="*/ 24 w 24"/>
                  <a:gd name="T15" fmla="*/ 7 h 14"/>
                  <a:gd name="T16" fmla="*/ 18 w 24"/>
                  <a:gd name="T17" fmla="*/ 0 h 14"/>
                  <a:gd name="T18" fmla="*/ 18 w 24"/>
                  <a:gd name="T19" fmla="*/ 9 h 14"/>
                  <a:gd name="T20" fmla="*/ 6 w 24"/>
                  <a:gd name="T21" fmla="*/ 9 h 14"/>
                  <a:gd name="T22" fmla="*/ 4 w 24"/>
                  <a:gd name="T23" fmla="*/ 7 h 14"/>
                  <a:gd name="T24" fmla="*/ 6 w 24"/>
                  <a:gd name="T25" fmla="*/ 5 h 14"/>
                  <a:gd name="T26" fmla="*/ 18 w 24"/>
                  <a:gd name="T27" fmla="*/ 5 h 14"/>
                  <a:gd name="T28" fmla="*/ 20 w 24"/>
                  <a:gd name="T29" fmla="*/ 7 h 14"/>
                  <a:gd name="T30" fmla="*/ 18 w 24"/>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4">
                    <a:moveTo>
                      <a:pt x="18" y="0"/>
                    </a:moveTo>
                    <a:cubicBezTo>
                      <a:pt x="6" y="0"/>
                      <a:pt x="6" y="0"/>
                      <a:pt x="6" y="0"/>
                    </a:cubicBezTo>
                    <a:cubicBezTo>
                      <a:pt x="3" y="0"/>
                      <a:pt x="0" y="3"/>
                      <a:pt x="0" y="7"/>
                    </a:cubicBezTo>
                    <a:cubicBezTo>
                      <a:pt x="0" y="9"/>
                      <a:pt x="0" y="9"/>
                      <a:pt x="0" y="9"/>
                    </a:cubicBezTo>
                    <a:cubicBezTo>
                      <a:pt x="0" y="13"/>
                      <a:pt x="3" y="14"/>
                      <a:pt x="6" y="14"/>
                    </a:cubicBezTo>
                    <a:cubicBezTo>
                      <a:pt x="18" y="14"/>
                      <a:pt x="18" y="14"/>
                      <a:pt x="18" y="14"/>
                    </a:cubicBezTo>
                    <a:cubicBezTo>
                      <a:pt x="21" y="14"/>
                      <a:pt x="24" y="13"/>
                      <a:pt x="24" y="9"/>
                    </a:cubicBezTo>
                    <a:cubicBezTo>
                      <a:pt x="24" y="7"/>
                      <a:pt x="24" y="7"/>
                      <a:pt x="24" y="7"/>
                    </a:cubicBezTo>
                    <a:cubicBezTo>
                      <a:pt x="24" y="3"/>
                      <a:pt x="21" y="0"/>
                      <a:pt x="18" y="0"/>
                    </a:cubicBezTo>
                    <a:close/>
                    <a:moveTo>
                      <a:pt x="18" y="9"/>
                    </a:moveTo>
                    <a:cubicBezTo>
                      <a:pt x="6" y="9"/>
                      <a:pt x="6" y="9"/>
                      <a:pt x="6" y="9"/>
                    </a:cubicBezTo>
                    <a:cubicBezTo>
                      <a:pt x="5" y="9"/>
                      <a:pt x="4" y="8"/>
                      <a:pt x="4" y="7"/>
                    </a:cubicBezTo>
                    <a:cubicBezTo>
                      <a:pt x="4" y="6"/>
                      <a:pt x="5" y="5"/>
                      <a:pt x="6" y="5"/>
                    </a:cubicBezTo>
                    <a:cubicBezTo>
                      <a:pt x="18" y="5"/>
                      <a:pt x="18" y="5"/>
                      <a:pt x="18" y="5"/>
                    </a:cubicBezTo>
                    <a:cubicBezTo>
                      <a:pt x="19" y="5"/>
                      <a:pt x="20" y="6"/>
                      <a:pt x="20" y="7"/>
                    </a:cubicBezTo>
                    <a:cubicBezTo>
                      <a:pt x="20" y="8"/>
                      <a:pt x="19"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6" name="Freeform 75"/>
              <p:cNvSpPr>
                <a:spLocks noEditPoints="1"/>
              </p:cNvSpPr>
              <p:nvPr/>
            </p:nvSpPr>
            <p:spPr bwMode="auto">
              <a:xfrm>
                <a:off x="3408363" y="3536951"/>
                <a:ext cx="206375" cy="115888"/>
              </a:xfrm>
              <a:custGeom>
                <a:avLst/>
                <a:gdLst>
                  <a:gd name="T0" fmla="*/ 18 w 25"/>
                  <a:gd name="T1" fmla="*/ 0 h 14"/>
                  <a:gd name="T2" fmla="*/ 7 w 25"/>
                  <a:gd name="T3" fmla="*/ 0 h 14"/>
                  <a:gd name="T4" fmla="*/ 0 w 25"/>
                  <a:gd name="T5" fmla="*/ 7 h 14"/>
                  <a:gd name="T6" fmla="*/ 0 w 25"/>
                  <a:gd name="T7" fmla="*/ 9 h 14"/>
                  <a:gd name="T8" fmla="*/ 7 w 25"/>
                  <a:gd name="T9" fmla="*/ 14 h 14"/>
                  <a:gd name="T10" fmla="*/ 18 w 25"/>
                  <a:gd name="T11" fmla="*/ 14 h 14"/>
                  <a:gd name="T12" fmla="*/ 25 w 25"/>
                  <a:gd name="T13" fmla="*/ 9 h 14"/>
                  <a:gd name="T14" fmla="*/ 25 w 25"/>
                  <a:gd name="T15" fmla="*/ 7 h 14"/>
                  <a:gd name="T16" fmla="*/ 18 w 25"/>
                  <a:gd name="T17" fmla="*/ 0 h 14"/>
                  <a:gd name="T18" fmla="*/ 19 w 25"/>
                  <a:gd name="T19" fmla="*/ 9 h 14"/>
                  <a:gd name="T20" fmla="*/ 7 w 25"/>
                  <a:gd name="T21" fmla="*/ 9 h 14"/>
                  <a:gd name="T22" fmla="*/ 5 w 25"/>
                  <a:gd name="T23" fmla="*/ 7 h 14"/>
                  <a:gd name="T24" fmla="*/ 7 w 25"/>
                  <a:gd name="T25" fmla="*/ 5 h 14"/>
                  <a:gd name="T26" fmla="*/ 19 w 25"/>
                  <a:gd name="T27" fmla="*/ 5 h 14"/>
                  <a:gd name="T28" fmla="*/ 21 w 25"/>
                  <a:gd name="T29" fmla="*/ 7 h 14"/>
                  <a:gd name="T30" fmla="*/ 19 w 25"/>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4">
                    <a:moveTo>
                      <a:pt x="18" y="0"/>
                    </a:moveTo>
                    <a:cubicBezTo>
                      <a:pt x="7" y="0"/>
                      <a:pt x="7" y="0"/>
                      <a:pt x="7" y="0"/>
                    </a:cubicBezTo>
                    <a:cubicBezTo>
                      <a:pt x="3" y="0"/>
                      <a:pt x="0" y="3"/>
                      <a:pt x="0" y="7"/>
                    </a:cubicBezTo>
                    <a:cubicBezTo>
                      <a:pt x="0" y="9"/>
                      <a:pt x="0" y="9"/>
                      <a:pt x="0" y="9"/>
                    </a:cubicBezTo>
                    <a:cubicBezTo>
                      <a:pt x="0" y="13"/>
                      <a:pt x="3" y="14"/>
                      <a:pt x="7" y="14"/>
                    </a:cubicBezTo>
                    <a:cubicBezTo>
                      <a:pt x="18" y="14"/>
                      <a:pt x="18" y="14"/>
                      <a:pt x="18" y="14"/>
                    </a:cubicBezTo>
                    <a:cubicBezTo>
                      <a:pt x="22" y="14"/>
                      <a:pt x="25" y="13"/>
                      <a:pt x="25" y="9"/>
                    </a:cubicBezTo>
                    <a:cubicBezTo>
                      <a:pt x="25" y="7"/>
                      <a:pt x="25" y="7"/>
                      <a:pt x="25" y="7"/>
                    </a:cubicBezTo>
                    <a:cubicBezTo>
                      <a:pt x="25" y="3"/>
                      <a:pt x="22" y="0"/>
                      <a:pt x="18" y="0"/>
                    </a:cubicBezTo>
                    <a:close/>
                    <a:moveTo>
                      <a:pt x="19" y="9"/>
                    </a:moveTo>
                    <a:cubicBezTo>
                      <a:pt x="7" y="9"/>
                      <a:pt x="7" y="9"/>
                      <a:pt x="7" y="9"/>
                    </a:cubicBezTo>
                    <a:cubicBezTo>
                      <a:pt x="6" y="9"/>
                      <a:pt x="5" y="8"/>
                      <a:pt x="5" y="7"/>
                    </a:cubicBezTo>
                    <a:cubicBezTo>
                      <a:pt x="5" y="6"/>
                      <a:pt x="6" y="5"/>
                      <a:pt x="7" y="5"/>
                    </a:cubicBezTo>
                    <a:cubicBezTo>
                      <a:pt x="19" y="5"/>
                      <a:pt x="19" y="5"/>
                      <a:pt x="19" y="5"/>
                    </a:cubicBezTo>
                    <a:cubicBezTo>
                      <a:pt x="20" y="5"/>
                      <a:pt x="21" y="6"/>
                      <a:pt x="21" y="7"/>
                    </a:cubicBezTo>
                    <a:cubicBezTo>
                      <a:pt x="21" y="8"/>
                      <a:pt x="20"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7" name="Freeform 76"/>
              <p:cNvSpPr>
                <a:spLocks noEditPoints="1"/>
              </p:cNvSpPr>
              <p:nvPr/>
            </p:nvSpPr>
            <p:spPr bwMode="auto">
              <a:xfrm>
                <a:off x="3679826" y="3536951"/>
                <a:ext cx="206375" cy="115888"/>
              </a:xfrm>
              <a:custGeom>
                <a:avLst/>
                <a:gdLst>
                  <a:gd name="T0" fmla="*/ 18 w 25"/>
                  <a:gd name="T1" fmla="*/ 0 h 14"/>
                  <a:gd name="T2" fmla="*/ 7 w 25"/>
                  <a:gd name="T3" fmla="*/ 0 h 14"/>
                  <a:gd name="T4" fmla="*/ 0 w 25"/>
                  <a:gd name="T5" fmla="*/ 7 h 14"/>
                  <a:gd name="T6" fmla="*/ 0 w 25"/>
                  <a:gd name="T7" fmla="*/ 9 h 14"/>
                  <a:gd name="T8" fmla="*/ 7 w 25"/>
                  <a:gd name="T9" fmla="*/ 14 h 14"/>
                  <a:gd name="T10" fmla="*/ 18 w 25"/>
                  <a:gd name="T11" fmla="*/ 14 h 14"/>
                  <a:gd name="T12" fmla="*/ 25 w 25"/>
                  <a:gd name="T13" fmla="*/ 9 h 14"/>
                  <a:gd name="T14" fmla="*/ 25 w 25"/>
                  <a:gd name="T15" fmla="*/ 7 h 14"/>
                  <a:gd name="T16" fmla="*/ 18 w 25"/>
                  <a:gd name="T17" fmla="*/ 0 h 14"/>
                  <a:gd name="T18" fmla="*/ 19 w 25"/>
                  <a:gd name="T19" fmla="*/ 9 h 14"/>
                  <a:gd name="T20" fmla="*/ 7 w 25"/>
                  <a:gd name="T21" fmla="*/ 9 h 14"/>
                  <a:gd name="T22" fmla="*/ 5 w 25"/>
                  <a:gd name="T23" fmla="*/ 7 h 14"/>
                  <a:gd name="T24" fmla="*/ 7 w 25"/>
                  <a:gd name="T25" fmla="*/ 5 h 14"/>
                  <a:gd name="T26" fmla="*/ 19 w 25"/>
                  <a:gd name="T27" fmla="*/ 5 h 14"/>
                  <a:gd name="T28" fmla="*/ 21 w 25"/>
                  <a:gd name="T29" fmla="*/ 7 h 14"/>
                  <a:gd name="T30" fmla="*/ 19 w 25"/>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4">
                    <a:moveTo>
                      <a:pt x="18" y="0"/>
                    </a:moveTo>
                    <a:cubicBezTo>
                      <a:pt x="7" y="0"/>
                      <a:pt x="7" y="0"/>
                      <a:pt x="7" y="0"/>
                    </a:cubicBezTo>
                    <a:cubicBezTo>
                      <a:pt x="3" y="0"/>
                      <a:pt x="0" y="3"/>
                      <a:pt x="0" y="7"/>
                    </a:cubicBezTo>
                    <a:cubicBezTo>
                      <a:pt x="0" y="9"/>
                      <a:pt x="0" y="9"/>
                      <a:pt x="0" y="9"/>
                    </a:cubicBezTo>
                    <a:cubicBezTo>
                      <a:pt x="0" y="13"/>
                      <a:pt x="3" y="14"/>
                      <a:pt x="7" y="14"/>
                    </a:cubicBezTo>
                    <a:cubicBezTo>
                      <a:pt x="18" y="14"/>
                      <a:pt x="18" y="14"/>
                      <a:pt x="18" y="14"/>
                    </a:cubicBezTo>
                    <a:cubicBezTo>
                      <a:pt x="22" y="14"/>
                      <a:pt x="25" y="13"/>
                      <a:pt x="25" y="9"/>
                    </a:cubicBezTo>
                    <a:cubicBezTo>
                      <a:pt x="25" y="7"/>
                      <a:pt x="25" y="7"/>
                      <a:pt x="25" y="7"/>
                    </a:cubicBezTo>
                    <a:cubicBezTo>
                      <a:pt x="25" y="3"/>
                      <a:pt x="22" y="0"/>
                      <a:pt x="18" y="0"/>
                    </a:cubicBezTo>
                    <a:close/>
                    <a:moveTo>
                      <a:pt x="19" y="9"/>
                    </a:moveTo>
                    <a:cubicBezTo>
                      <a:pt x="7" y="9"/>
                      <a:pt x="7" y="9"/>
                      <a:pt x="7" y="9"/>
                    </a:cubicBezTo>
                    <a:cubicBezTo>
                      <a:pt x="6" y="9"/>
                      <a:pt x="5" y="8"/>
                      <a:pt x="5" y="7"/>
                    </a:cubicBezTo>
                    <a:cubicBezTo>
                      <a:pt x="5" y="6"/>
                      <a:pt x="6" y="5"/>
                      <a:pt x="7" y="5"/>
                    </a:cubicBezTo>
                    <a:cubicBezTo>
                      <a:pt x="19" y="5"/>
                      <a:pt x="19" y="5"/>
                      <a:pt x="19" y="5"/>
                    </a:cubicBezTo>
                    <a:cubicBezTo>
                      <a:pt x="20" y="5"/>
                      <a:pt x="21" y="6"/>
                      <a:pt x="21" y="7"/>
                    </a:cubicBezTo>
                    <a:cubicBezTo>
                      <a:pt x="21" y="8"/>
                      <a:pt x="20"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8" name="Freeform 77"/>
              <p:cNvSpPr/>
              <p:nvPr/>
            </p:nvSpPr>
            <p:spPr bwMode="auto">
              <a:xfrm>
                <a:off x="3219451" y="3381376"/>
                <a:ext cx="254000" cy="147638"/>
              </a:xfrm>
              <a:custGeom>
                <a:avLst/>
                <a:gdLst>
                  <a:gd name="T0" fmla="*/ 21 w 160"/>
                  <a:gd name="T1" fmla="*/ 0 h 93"/>
                  <a:gd name="T2" fmla="*/ 0 w 160"/>
                  <a:gd name="T3" fmla="*/ 0 h 93"/>
                  <a:gd name="T4" fmla="*/ 0 w 160"/>
                  <a:gd name="T5" fmla="*/ 21 h 93"/>
                  <a:gd name="T6" fmla="*/ 0 w 160"/>
                  <a:gd name="T7" fmla="*/ 93 h 93"/>
                  <a:gd name="T8" fmla="*/ 21 w 160"/>
                  <a:gd name="T9" fmla="*/ 93 h 93"/>
                  <a:gd name="T10" fmla="*/ 21 w 160"/>
                  <a:gd name="T11" fmla="*/ 21 h 93"/>
                  <a:gd name="T12" fmla="*/ 160 w 160"/>
                  <a:gd name="T13" fmla="*/ 21 h 93"/>
                  <a:gd name="T14" fmla="*/ 160 w 160"/>
                  <a:gd name="T15" fmla="*/ 0 h 93"/>
                  <a:gd name="T16" fmla="*/ 21 w 160"/>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93">
                    <a:moveTo>
                      <a:pt x="21" y="0"/>
                    </a:moveTo>
                    <a:lnTo>
                      <a:pt x="0" y="0"/>
                    </a:lnTo>
                    <a:lnTo>
                      <a:pt x="0" y="21"/>
                    </a:lnTo>
                    <a:lnTo>
                      <a:pt x="0" y="93"/>
                    </a:lnTo>
                    <a:lnTo>
                      <a:pt x="21" y="93"/>
                    </a:lnTo>
                    <a:lnTo>
                      <a:pt x="21" y="21"/>
                    </a:lnTo>
                    <a:lnTo>
                      <a:pt x="160" y="21"/>
                    </a:lnTo>
                    <a:lnTo>
                      <a:pt x="160"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19" name="Freeform 78"/>
              <p:cNvSpPr/>
              <p:nvPr/>
            </p:nvSpPr>
            <p:spPr bwMode="auto">
              <a:xfrm>
                <a:off x="3556001" y="3381376"/>
                <a:ext cx="247650" cy="147638"/>
              </a:xfrm>
              <a:custGeom>
                <a:avLst/>
                <a:gdLst>
                  <a:gd name="T0" fmla="*/ 135 w 156"/>
                  <a:gd name="T1" fmla="*/ 0 h 93"/>
                  <a:gd name="T2" fmla="*/ 0 w 156"/>
                  <a:gd name="T3" fmla="*/ 0 h 93"/>
                  <a:gd name="T4" fmla="*/ 0 w 156"/>
                  <a:gd name="T5" fmla="*/ 21 h 93"/>
                  <a:gd name="T6" fmla="*/ 135 w 156"/>
                  <a:gd name="T7" fmla="*/ 21 h 93"/>
                  <a:gd name="T8" fmla="*/ 135 w 156"/>
                  <a:gd name="T9" fmla="*/ 93 h 93"/>
                  <a:gd name="T10" fmla="*/ 156 w 156"/>
                  <a:gd name="T11" fmla="*/ 93 h 93"/>
                  <a:gd name="T12" fmla="*/ 156 w 156"/>
                  <a:gd name="T13" fmla="*/ 21 h 93"/>
                  <a:gd name="T14" fmla="*/ 156 w 156"/>
                  <a:gd name="T15" fmla="*/ 0 h 93"/>
                  <a:gd name="T16" fmla="*/ 135 w 156"/>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93">
                    <a:moveTo>
                      <a:pt x="135" y="0"/>
                    </a:moveTo>
                    <a:lnTo>
                      <a:pt x="0" y="0"/>
                    </a:lnTo>
                    <a:lnTo>
                      <a:pt x="0" y="21"/>
                    </a:lnTo>
                    <a:lnTo>
                      <a:pt x="135" y="21"/>
                    </a:lnTo>
                    <a:lnTo>
                      <a:pt x="135" y="93"/>
                    </a:lnTo>
                    <a:lnTo>
                      <a:pt x="156" y="93"/>
                    </a:lnTo>
                    <a:lnTo>
                      <a:pt x="156" y="21"/>
                    </a:lnTo>
                    <a:lnTo>
                      <a:pt x="156" y="0"/>
                    </a:ln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0" name="Freeform 79"/>
              <p:cNvSpPr/>
              <p:nvPr/>
            </p:nvSpPr>
            <p:spPr bwMode="auto">
              <a:xfrm>
                <a:off x="3498851" y="3355976"/>
                <a:ext cx="33338" cy="131763"/>
              </a:xfrm>
              <a:custGeom>
                <a:avLst/>
                <a:gdLst>
                  <a:gd name="T0" fmla="*/ 0 w 21"/>
                  <a:gd name="T1" fmla="*/ 0 h 83"/>
                  <a:gd name="T2" fmla="*/ 0 w 21"/>
                  <a:gd name="T3" fmla="*/ 16 h 83"/>
                  <a:gd name="T4" fmla="*/ 0 w 21"/>
                  <a:gd name="T5" fmla="*/ 37 h 83"/>
                  <a:gd name="T6" fmla="*/ 0 w 21"/>
                  <a:gd name="T7" fmla="*/ 83 h 83"/>
                  <a:gd name="T8" fmla="*/ 21 w 21"/>
                  <a:gd name="T9" fmla="*/ 83 h 83"/>
                  <a:gd name="T10" fmla="*/ 21 w 21"/>
                  <a:gd name="T11" fmla="*/ 37 h 83"/>
                  <a:gd name="T12" fmla="*/ 21 w 21"/>
                  <a:gd name="T13" fmla="*/ 16 h 83"/>
                  <a:gd name="T14" fmla="*/ 21 w 21"/>
                  <a:gd name="T15" fmla="*/ 0 h 83"/>
                  <a:gd name="T16" fmla="*/ 0 w 21"/>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3">
                    <a:moveTo>
                      <a:pt x="0" y="0"/>
                    </a:moveTo>
                    <a:lnTo>
                      <a:pt x="0" y="16"/>
                    </a:lnTo>
                    <a:lnTo>
                      <a:pt x="0" y="37"/>
                    </a:lnTo>
                    <a:lnTo>
                      <a:pt x="0" y="83"/>
                    </a:lnTo>
                    <a:lnTo>
                      <a:pt x="21" y="83"/>
                    </a:lnTo>
                    <a:lnTo>
                      <a:pt x="21" y="37"/>
                    </a:lnTo>
                    <a:lnTo>
                      <a:pt x="21" y="16"/>
                    </a:lnTo>
                    <a:lnTo>
                      <a:pt x="2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21" name="组合 120"/>
            <p:cNvGrpSpPr/>
            <p:nvPr/>
          </p:nvGrpSpPr>
          <p:grpSpPr>
            <a:xfrm>
              <a:off x="3438" y="4728"/>
              <a:ext cx="868" cy="1195"/>
              <a:chOff x="2182813" y="3001963"/>
              <a:chExt cx="550863" cy="758826"/>
            </a:xfrm>
            <a:grpFill/>
          </p:grpSpPr>
          <p:sp>
            <p:nvSpPr>
              <p:cNvPr id="122" name="Freeform 80"/>
              <p:cNvSpPr>
                <a:spLocks noEditPoints="1"/>
              </p:cNvSpPr>
              <p:nvPr/>
            </p:nvSpPr>
            <p:spPr bwMode="auto">
              <a:xfrm>
                <a:off x="2182813" y="3001963"/>
                <a:ext cx="320675" cy="214313"/>
              </a:xfrm>
              <a:custGeom>
                <a:avLst/>
                <a:gdLst>
                  <a:gd name="T0" fmla="*/ 29 w 39"/>
                  <a:gd name="T1" fmla="*/ 0 h 26"/>
                  <a:gd name="T2" fmla="*/ 11 w 39"/>
                  <a:gd name="T3" fmla="*/ 0 h 26"/>
                  <a:gd name="T4" fmla="*/ 0 w 39"/>
                  <a:gd name="T5" fmla="*/ 11 h 26"/>
                  <a:gd name="T6" fmla="*/ 0 w 39"/>
                  <a:gd name="T7" fmla="*/ 15 h 26"/>
                  <a:gd name="T8" fmla="*/ 11 w 39"/>
                  <a:gd name="T9" fmla="*/ 26 h 26"/>
                  <a:gd name="T10" fmla="*/ 29 w 39"/>
                  <a:gd name="T11" fmla="*/ 26 h 26"/>
                  <a:gd name="T12" fmla="*/ 39 w 39"/>
                  <a:gd name="T13" fmla="*/ 15 h 26"/>
                  <a:gd name="T14" fmla="*/ 39 w 39"/>
                  <a:gd name="T15" fmla="*/ 11 h 26"/>
                  <a:gd name="T16" fmla="*/ 29 w 39"/>
                  <a:gd name="T17" fmla="*/ 0 h 26"/>
                  <a:gd name="T18" fmla="*/ 29 w 39"/>
                  <a:gd name="T19" fmla="*/ 20 h 26"/>
                  <a:gd name="T20" fmla="*/ 10 w 39"/>
                  <a:gd name="T21" fmla="*/ 20 h 26"/>
                  <a:gd name="T22" fmla="*/ 7 w 39"/>
                  <a:gd name="T23" fmla="*/ 18 h 26"/>
                  <a:gd name="T24" fmla="*/ 10 w 39"/>
                  <a:gd name="T25" fmla="*/ 15 h 26"/>
                  <a:gd name="T26" fmla="*/ 29 w 39"/>
                  <a:gd name="T27" fmla="*/ 15 h 26"/>
                  <a:gd name="T28" fmla="*/ 32 w 39"/>
                  <a:gd name="T29" fmla="*/ 18 h 26"/>
                  <a:gd name="T30" fmla="*/ 29 w 39"/>
                  <a:gd name="T31" fmla="*/ 20 h 26"/>
                  <a:gd name="T32" fmla="*/ 29 w 39"/>
                  <a:gd name="T33" fmla="*/ 11 h 26"/>
                  <a:gd name="T34" fmla="*/ 10 w 39"/>
                  <a:gd name="T35" fmla="*/ 11 h 26"/>
                  <a:gd name="T36" fmla="*/ 7 w 39"/>
                  <a:gd name="T37" fmla="*/ 9 h 26"/>
                  <a:gd name="T38" fmla="*/ 10 w 39"/>
                  <a:gd name="T39" fmla="*/ 6 h 26"/>
                  <a:gd name="T40" fmla="*/ 29 w 39"/>
                  <a:gd name="T41" fmla="*/ 6 h 26"/>
                  <a:gd name="T42" fmla="*/ 32 w 39"/>
                  <a:gd name="T43" fmla="*/ 9 h 26"/>
                  <a:gd name="T44" fmla="*/ 29 w 39"/>
                  <a:gd name="T45"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26">
                    <a:moveTo>
                      <a:pt x="29" y="0"/>
                    </a:moveTo>
                    <a:cubicBezTo>
                      <a:pt x="11" y="0"/>
                      <a:pt x="11" y="0"/>
                      <a:pt x="11" y="0"/>
                    </a:cubicBezTo>
                    <a:cubicBezTo>
                      <a:pt x="5" y="0"/>
                      <a:pt x="0" y="5"/>
                      <a:pt x="0" y="11"/>
                    </a:cubicBezTo>
                    <a:cubicBezTo>
                      <a:pt x="0" y="15"/>
                      <a:pt x="0" y="15"/>
                      <a:pt x="0" y="15"/>
                    </a:cubicBezTo>
                    <a:cubicBezTo>
                      <a:pt x="0" y="21"/>
                      <a:pt x="5" y="26"/>
                      <a:pt x="11" y="26"/>
                    </a:cubicBezTo>
                    <a:cubicBezTo>
                      <a:pt x="29" y="26"/>
                      <a:pt x="29" y="26"/>
                      <a:pt x="29" y="26"/>
                    </a:cubicBezTo>
                    <a:cubicBezTo>
                      <a:pt x="34" y="26"/>
                      <a:pt x="39" y="21"/>
                      <a:pt x="39" y="15"/>
                    </a:cubicBezTo>
                    <a:cubicBezTo>
                      <a:pt x="39" y="11"/>
                      <a:pt x="39" y="11"/>
                      <a:pt x="39" y="11"/>
                    </a:cubicBezTo>
                    <a:cubicBezTo>
                      <a:pt x="39" y="5"/>
                      <a:pt x="34" y="0"/>
                      <a:pt x="29" y="0"/>
                    </a:cubicBezTo>
                    <a:close/>
                    <a:moveTo>
                      <a:pt x="29" y="20"/>
                    </a:moveTo>
                    <a:cubicBezTo>
                      <a:pt x="10" y="20"/>
                      <a:pt x="10" y="20"/>
                      <a:pt x="10" y="20"/>
                    </a:cubicBezTo>
                    <a:cubicBezTo>
                      <a:pt x="8" y="20"/>
                      <a:pt x="7" y="19"/>
                      <a:pt x="7" y="18"/>
                    </a:cubicBezTo>
                    <a:cubicBezTo>
                      <a:pt x="7" y="16"/>
                      <a:pt x="8" y="15"/>
                      <a:pt x="10" y="15"/>
                    </a:cubicBezTo>
                    <a:cubicBezTo>
                      <a:pt x="29" y="15"/>
                      <a:pt x="29" y="15"/>
                      <a:pt x="29" y="15"/>
                    </a:cubicBezTo>
                    <a:cubicBezTo>
                      <a:pt x="31" y="15"/>
                      <a:pt x="32" y="16"/>
                      <a:pt x="32" y="18"/>
                    </a:cubicBezTo>
                    <a:cubicBezTo>
                      <a:pt x="32" y="19"/>
                      <a:pt x="31" y="20"/>
                      <a:pt x="29" y="20"/>
                    </a:cubicBezTo>
                    <a:close/>
                    <a:moveTo>
                      <a:pt x="29" y="11"/>
                    </a:moveTo>
                    <a:cubicBezTo>
                      <a:pt x="10" y="11"/>
                      <a:pt x="10" y="11"/>
                      <a:pt x="10" y="11"/>
                    </a:cubicBezTo>
                    <a:cubicBezTo>
                      <a:pt x="8" y="11"/>
                      <a:pt x="7" y="10"/>
                      <a:pt x="7" y="9"/>
                    </a:cubicBezTo>
                    <a:cubicBezTo>
                      <a:pt x="7" y="7"/>
                      <a:pt x="8" y="6"/>
                      <a:pt x="10" y="6"/>
                    </a:cubicBezTo>
                    <a:cubicBezTo>
                      <a:pt x="29" y="6"/>
                      <a:pt x="29" y="6"/>
                      <a:pt x="29" y="6"/>
                    </a:cubicBezTo>
                    <a:cubicBezTo>
                      <a:pt x="31" y="6"/>
                      <a:pt x="32" y="7"/>
                      <a:pt x="32" y="9"/>
                    </a:cubicBezTo>
                    <a:cubicBezTo>
                      <a:pt x="32" y="10"/>
                      <a:pt x="31" y="11"/>
                      <a:pt x="2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3" name="Freeform 81"/>
              <p:cNvSpPr>
                <a:spLocks noEditPoints="1"/>
              </p:cNvSpPr>
              <p:nvPr/>
            </p:nvSpPr>
            <p:spPr bwMode="auto">
              <a:xfrm>
                <a:off x="2536826" y="3644901"/>
                <a:ext cx="196850" cy="115888"/>
              </a:xfrm>
              <a:custGeom>
                <a:avLst/>
                <a:gdLst>
                  <a:gd name="T0" fmla="*/ 18 w 24"/>
                  <a:gd name="T1" fmla="*/ 0 h 14"/>
                  <a:gd name="T2" fmla="*/ 6 w 24"/>
                  <a:gd name="T3" fmla="*/ 0 h 14"/>
                  <a:gd name="T4" fmla="*/ 0 w 24"/>
                  <a:gd name="T5" fmla="*/ 7 h 14"/>
                  <a:gd name="T6" fmla="*/ 0 w 24"/>
                  <a:gd name="T7" fmla="*/ 9 h 14"/>
                  <a:gd name="T8" fmla="*/ 6 w 24"/>
                  <a:gd name="T9" fmla="*/ 14 h 14"/>
                  <a:gd name="T10" fmla="*/ 18 w 24"/>
                  <a:gd name="T11" fmla="*/ 14 h 14"/>
                  <a:gd name="T12" fmla="*/ 24 w 24"/>
                  <a:gd name="T13" fmla="*/ 9 h 14"/>
                  <a:gd name="T14" fmla="*/ 24 w 24"/>
                  <a:gd name="T15" fmla="*/ 7 h 14"/>
                  <a:gd name="T16" fmla="*/ 18 w 24"/>
                  <a:gd name="T17" fmla="*/ 0 h 14"/>
                  <a:gd name="T18" fmla="*/ 18 w 24"/>
                  <a:gd name="T19" fmla="*/ 9 h 14"/>
                  <a:gd name="T20" fmla="*/ 6 w 24"/>
                  <a:gd name="T21" fmla="*/ 9 h 14"/>
                  <a:gd name="T22" fmla="*/ 4 w 24"/>
                  <a:gd name="T23" fmla="*/ 7 h 14"/>
                  <a:gd name="T24" fmla="*/ 6 w 24"/>
                  <a:gd name="T25" fmla="*/ 5 h 14"/>
                  <a:gd name="T26" fmla="*/ 18 w 24"/>
                  <a:gd name="T27" fmla="*/ 5 h 14"/>
                  <a:gd name="T28" fmla="*/ 20 w 24"/>
                  <a:gd name="T29" fmla="*/ 7 h 14"/>
                  <a:gd name="T30" fmla="*/ 18 w 24"/>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4">
                    <a:moveTo>
                      <a:pt x="18" y="0"/>
                    </a:moveTo>
                    <a:cubicBezTo>
                      <a:pt x="6" y="0"/>
                      <a:pt x="6" y="0"/>
                      <a:pt x="6" y="0"/>
                    </a:cubicBezTo>
                    <a:cubicBezTo>
                      <a:pt x="3" y="0"/>
                      <a:pt x="0" y="3"/>
                      <a:pt x="0" y="7"/>
                    </a:cubicBezTo>
                    <a:cubicBezTo>
                      <a:pt x="0" y="9"/>
                      <a:pt x="0" y="9"/>
                      <a:pt x="0" y="9"/>
                    </a:cubicBezTo>
                    <a:cubicBezTo>
                      <a:pt x="0" y="13"/>
                      <a:pt x="3" y="14"/>
                      <a:pt x="6" y="14"/>
                    </a:cubicBezTo>
                    <a:cubicBezTo>
                      <a:pt x="18" y="14"/>
                      <a:pt x="18" y="14"/>
                      <a:pt x="18" y="14"/>
                    </a:cubicBezTo>
                    <a:cubicBezTo>
                      <a:pt x="21" y="14"/>
                      <a:pt x="24" y="13"/>
                      <a:pt x="24" y="9"/>
                    </a:cubicBezTo>
                    <a:cubicBezTo>
                      <a:pt x="24" y="7"/>
                      <a:pt x="24" y="7"/>
                      <a:pt x="24" y="7"/>
                    </a:cubicBezTo>
                    <a:cubicBezTo>
                      <a:pt x="24" y="3"/>
                      <a:pt x="21" y="0"/>
                      <a:pt x="18" y="0"/>
                    </a:cubicBezTo>
                    <a:close/>
                    <a:moveTo>
                      <a:pt x="18" y="9"/>
                    </a:moveTo>
                    <a:cubicBezTo>
                      <a:pt x="6" y="9"/>
                      <a:pt x="6" y="9"/>
                      <a:pt x="6" y="9"/>
                    </a:cubicBezTo>
                    <a:cubicBezTo>
                      <a:pt x="5" y="9"/>
                      <a:pt x="4" y="8"/>
                      <a:pt x="4" y="7"/>
                    </a:cubicBezTo>
                    <a:cubicBezTo>
                      <a:pt x="4" y="6"/>
                      <a:pt x="5" y="5"/>
                      <a:pt x="6" y="5"/>
                    </a:cubicBezTo>
                    <a:cubicBezTo>
                      <a:pt x="18" y="5"/>
                      <a:pt x="18" y="5"/>
                      <a:pt x="18" y="5"/>
                    </a:cubicBezTo>
                    <a:cubicBezTo>
                      <a:pt x="19" y="5"/>
                      <a:pt x="20" y="6"/>
                      <a:pt x="20" y="7"/>
                    </a:cubicBezTo>
                    <a:cubicBezTo>
                      <a:pt x="20" y="8"/>
                      <a:pt x="19"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4" name="Freeform 82"/>
              <p:cNvSpPr>
                <a:spLocks noEditPoints="1"/>
              </p:cNvSpPr>
              <p:nvPr/>
            </p:nvSpPr>
            <p:spPr bwMode="auto">
              <a:xfrm>
                <a:off x="2536826" y="3505201"/>
                <a:ext cx="196850" cy="106363"/>
              </a:xfrm>
              <a:custGeom>
                <a:avLst/>
                <a:gdLst>
                  <a:gd name="T0" fmla="*/ 18 w 24"/>
                  <a:gd name="T1" fmla="*/ 0 h 13"/>
                  <a:gd name="T2" fmla="*/ 6 w 24"/>
                  <a:gd name="T3" fmla="*/ 0 h 13"/>
                  <a:gd name="T4" fmla="*/ 0 w 24"/>
                  <a:gd name="T5" fmla="*/ 7 h 13"/>
                  <a:gd name="T6" fmla="*/ 0 w 24"/>
                  <a:gd name="T7" fmla="*/ 9 h 13"/>
                  <a:gd name="T8" fmla="*/ 6 w 24"/>
                  <a:gd name="T9" fmla="*/ 13 h 13"/>
                  <a:gd name="T10" fmla="*/ 18 w 24"/>
                  <a:gd name="T11" fmla="*/ 13 h 13"/>
                  <a:gd name="T12" fmla="*/ 24 w 24"/>
                  <a:gd name="T13" fmla="*/ 9 h 13"/>
                  <a:gd name="T14" fmla="*/ 24 w 24"/>
                  <a:gd name="T15" fmla="*/ 7 h 13"/>
                  <a:gd name="T16" fmla="*/ 18 w 24"/>
                  <a:gd name="T17" fmla="*/ 0 h 13"/>
                  <a:gd name="T18" fmla="*/ 18 w 24"/>
                  <a:gd name="T19" fmla="*/ 9 h 13"/>
                  <a:gd name="T20" fmla="*/ 6 w 24"/>
                  <a:gd name="T21" fmla="*/ 9 h 13"/>
                  <a:gd name="T22" fmla="*/ 4 w 24"/>
                  <a:gd name="T23" fmla="*/ 7 h 13"/>
                  <a:gd name="T24" fmla="*/ 6 w 24"/>
                  <a:gd name="T25" fmla="*/ 5 h 13"/>
                  <a:gd name="T26" fmla="*/ 18 w 24"/>
                  <a:gd name="T27" fmla="*/ 5 h 13"/>
                  <a:gd name="T28" fmla="*/ 20 w 24"/>
                  <a:gd name="T29" fmla="*/ 7 h 13"/>
                  <a:gd name="T30" fmla="*/ 18 w 24"/>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3">
                    <a:moveTo>
                      <a:pt x="18" y="0"/>
                    </a:moveTo>
                    <a:cubicBezTo>
                      <a:pt x="6" y="0"/>
                      <a:pt x="6" y="0"/>
                      <a:pt x="6" y="0"/>
                    </a:cubicBezTo>
                    <a:cubicBezTo>
                      <a:pt x="3" y="0"/>
                      <a:pt x="0" y="3"/>
                      <a:pt x="0" y="7"/>
                    </a:cubicBezTo>
                    <a:cubicBezTo>
                      <a:pt x="0" y="9"/>
                      <a:pt x="0" y="9"/>
                      <a:pt x="0" y="9"/>
                    </a:cubicBezTo>
                    <a:cubicBezTo>
                      <a:pt x="0" y="13"/>
                      <a:pt x="3" y="13"/>
                      <a:pt x="6" y="13"/>
                    </a:cubicBezTo>
                    <a:cubicBezTo>
                      <a:pt x="18" y="13"/>
                      <a:pt x="18" y="13"/>
                      <a:pt x="18" y="13"/>
                    </a:cubicBezTo>
                    <a:cubicBezTo>
                      <a:pt x="21" y="13"/>
                      <a:pt x="24" y="13"/>
                      <a:pt x="24" y="9"/>
                    </a:cubicBezTo>
                    <a:cubicBezTo>
                      <a:pt x="24" y="7"/>
                      <a:pt x="24" y="7"/>
                      <a:pt x="24" y="7"/>
                    </a:cubicBezTo>
                    <a:cubicBezTo>
                      <a:pt x="24" y="3"/>
                      <a:pt x="21" y="0"/>
                      <a:pt x="18" y="0"/>
                    </a:cubicBezTo>
                    <a:close/>
                    <a:moveTo>
                      <a:pt x="18" y="9"/>
                    </a:moveTo>
                    <a:cubicBezTo>
                      <a:pt x="6" y="9"/>
                      <a:pt x="6" y="9"/>
                      <a:pt x="6" y="9"/>
                    </a:cubicBezTo>
                    <a:cubicBezTo>
                      <a:pt x="5" y="9"/>
                      <a:pt x="4" y="8"/>
                      <a:pt x="4" y="7"/>
                    </a:cubicBezTo>
                    <a:cubicBezTo>
                      <a:pt x="4" y="6"/>
                      <a:pt x="5" y="5"/>
                      <a:pt x="6" y="5"/>
                    </a:cubicBezTo>
                    <a:cubicBezTo>
                      <a:pt x="18" y="5"/>
                      <a:pt x="18" y="5"/>
                      <a:pt x="18" y="5"/>
                    </a:cubicBezTo>
                    <a:cubicBezTo>
                      <a:pt x="19" y="5"/>
                      <a:pt x="20" y="6"/>
                      <a:pt x="20" y="7"/>
                    </a:cubicBezTo>
                    <a:cubicBezTo>
                      <a:pt x="20" y="8"/>
                      <a:pt x="19"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5" name="Freeform 83"/>
              <p:cNvSpPr>
                <a:spLocks noEditPoints="1"/>
              </p:cNvSpPr>
              <p:nvPr/>
            </p:nvSpPr>
            <p:spPr bwMode="auto">
              <a:xfrm>
                <a:off x="2536826" y="3355976"/>
                <a:ext cx="196850" cy="107950"/>
              </a:xfrm>
              <a:custGeom>
                <a:avLst/>
                <a:gdLst>
                  <a:gd name="T0" fmla="*/ 18 w 24"/>
                  <a:gd name="T1" fmla="*/ 0 h 13"/>
                  <a:gd name="T2" fmla="*/ 6 w 24"/>
                  <a:gd name="T3" fmla="*/ 0 h 13"/>
                  <a:gd name="T4" fmla="*/ 0 w 24"/>
                  <a:gd name="T5" fmla="*/ 7 h 13"/>
                  <a:gd name="T6" fmla="*/ 0 w 24"/>
                  <a:gd name="T7" fmla="*/ 9 h 13"/>
                  <a:gd name="T8" fmla="*/ 6 w 24"/>
                  <a:gd name="T9" fmla="*/ 13 h 13"/>
                  <a:gd name="T10" fmla="*/ 18 w 24"/>
                  <a:gd name="T11" fmla="*/ 13 h 13"/>
                  <a:gd name="T12" fmla="*/ 24 w 24"/>
                  <a:gd name="T13" fmla="*/ 9 h 13"/>
                  <a:gd name="T14" fmla="*/ 24 w 24"/>
                  <a:gd name="T15" fmla="*/ 7 h 13"/>
                  <a:gd name="T16" fmla="*/ 18 w 24"/>
                  <a:gd name="T17" fmla="*/ 0 h 13"/>
                  <a:gd name="T18" fmla="*/ 18 w 24"/>
                  <a:gd name="T19" fmla="*/ 9 h 13"/>
                  <a:gd name="T20" fmla="*/ 6 w 24"/>
                  <a:gd name="T21" fmla="*/ 9 h 13"/>
                  <a:gd name="T22" fmla="*/ 4 w 24"/>
                  <a:gd name="T23" fmla="*/ 7 h 13"/>
                  <a:gd name="T24" fmla="*/ 6 w 24"/>
                  <a:gd name="T25" fmla="*/ 5 h 13"/>
                  <a:gd name="T26" fmla="*/ 18 w 24"/>
                  <a:gd name="T27" fmla="*/ 5 h 13"/>
                  <a:gd name="T28" fmla="*/ 20 w 24"/>
                  <a:gd name="T29" fmla="*/ 7 h 13"/>
                  <a:gd name="T30" fmla="*/ 18 w 24"/>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3">
                    <a:moveTo>
                      <a:pt x="18" y="0"/>
                    </a:moveTo>
                    <a:cubicBezTo>
                      <a:pt x="6" y="0"/>
                      <a:pt x="6" y="0"/>
                      <a:pt x="6" y="0"/>
                    </a:cubicBezTo>
                    <a:cubicBezTo>
                      <a:pt x="3" y="0"/>
                      <a:pt x="0" y="3"/>
                      <a:pt x="0" y="7"/>
                    </a:cubicBezTo>
                    <a:cubicBezTo>
                      <a:pt x="0" y="9"/>
                      <a:pt x="0" y="9"/>
                      <a:pt x="0" y="9"/>
                    </a:cubicBezTo>
                    <a:cubicBezTo>
                      <a:pt x="0" y="13"/>
                      <a:pt x="3" y="13"/>
                      <a:pt x="6" y="13"/>
                    </a:cubicBezTo>
                    <a:cubicBezTo>
                      <a:pt x="18" y="13"/>
                      <a:pt x="18" y="13"/>
                      <a:pt x="18" y="13"/>
                    </a:cubicBezTo>
                    <a:cubicBezTo>
                      <a:pt x="21" y="13"/>
                      <a:pt x="24" y="13"/>
                      <a:pt x="24" y="9"/>
                    </a:cubicBezTo>
                    <a:cubicBezTo>
                      <a:pt x="24" y="7"/>
                      <a:pt x="24" y="7"/>
                      <a:pt x="24" y="7"/>
                    </a:cubicBezTo>
                    <a:cubicBezTo>
                      <a:pt x="24" y="3"/>
                      <a:pt x="21" y="0"/>
                      <a:pt x="18" y="0"/>
                    </a:cubicBezTo>
                    <a:close/>
                    <a:moveTo>
                      <a:pt x="18" y="9"/>
                    </a:moveTo>
                    <a:cubicBezTo>
                      <a:pt x="6" y="9"/>
                      <a:pt x="6" y="9"/>
                      <a:pt x="6" y="9"/>
                    </a:cubicBezTo>
                    <a:cubicBezTo>
                      <a:pt x="5" y="9"/>
                      <a:pt x="4" y="8"/>
                      <a:pt x="4" y="7"/>
                    </a:cubicBezTo>
                    <a:cubicBezTo>
                      <a:pt x="4" y="6"/>
                      <a:pt x="5" y="5"/>
                      <a:pt x="6" y="5"/>
                    </a:cubicBezTo>
                    <a:cubicBezTo>
                      <a:pt x="18" y="5"/>
                      <a:pt x="18" y="5"/>
                      <a:pt x="18" y="5"/>
                    </a:cubicBezTo>
                    <a:cubicBezTo>
                      <a:pt x="19" y="5"/>
                      <a:pt x="20" y="6"/>
                      <a:pt x="20" y="7"/>
                    </a:cubicBezTo>
                    <a:cubicBezTo>
                      <a:pt x="20" y="8"/>
                      <a:pt x="19"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26" name="Freeform 84"/>
              <p:cNvSpPr/>
              <p:nvPr/>
            </p:nvSpPr>
            <p:spPr bwMode="auto">
              <a:xfrm>
                <a:off x="2314576" y="3232151"/>
                <a:ext cx="204788" cy="495300"/>
              </a:xfrm>
              <a:custGeom>
                <a:avLst/>
                <a:gdLst>
                  <a:gd name="T0" fmla="*/ 129 w 129"/>
                  <a:gd name="T1" fmla="*/ 130 h 312"/>
                  <a:gd name="T2" fmla="*/ 129 w 129"/>
                  <a:gd name="T3" fmla="*/ 109 h 312"/>
                  <a:gd name="T4" fmla="*/ 36 w 129"/>
                  <a:gd name="T5" fmla="*/ 109 h 312"/>
                  <a:gd name="T6" fmla="*/ 36 w 129"/>
                  <a:gd name="T7" fmla="*/ 0 h 312"/>
                  <a:gd name="T8" fmla="*/ 0 w 129"/>
                  <a:gd name="T9" fmla="*/ 0 h 312"/>
                  <a:gd name="T10" fmla="*/ 0 w 129"/>
                  <a:gd name="T11" fmla="*/ 312 h 312"/>
                  <a:gd name="T12" fmla="*/ 31 w 129"/>
                  <a:gd name="T13" fmla="*/ 312 h 312"/>
                  <a:gd name="T14" fmla="*/ 31 w 129"/>
                  <a:gd name="T15" fmla="*/ 312 h 312"/>
                  <a:gd name="T16" fmla="*/ 129 w 129"/>
                  <a:gd name="T17" fmla="*/ 312 h 312"/>
                  <a:gd name="T18" fmla="*/ 129 w 129"/>
                  <a:gd name="T19" fmla="*/ 286 h 312"/>
                  <a:gd name="T20" fmla="*/ 36 w 129"/>
                  <a:gd name="T21" fmla="*/ 286 h 312"/>
                  <a:gd name="T22" fmla="*/ 36 w 129"/>
                  <a:gd name="T23" fmla="*/ 224 h 312"/>
                  <a:gd name="T24" fmla="*/ 129 w 129"/>
                  <a:gd name="T25" fmla="*/ 224 h 312"/>
                  <a:gd name="T26" fmla="*/ 129 w 129"/>
                  <a:gd name="T27" fmla="*/ 198 h 312"/>
                  <a:gd name="T28" fmla="*/ 36 w 129"/>
                  <a:gd name="T29" fmla="*/ 198 h 312"/>
                  <a:gd name="T30" fmla="*/ 36 w 129"/>
                  <a:gd name="T31" fmla="*/ 130 h 312"/>
                  <a:gd name="T32" fmla="*/ 129 w 129"/>
                  <a:gd name="T33" fmla="*/ 13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312">
                    <a:moveTo>
                      <a:pt x="129" y="130"/>
                    </a:moveTo>
                    <a:lnTo>
                      <a:pt x="129" y="109"/>
                    </a:lnTo>
                    <a:lnTo>
                      <a:pt x="36" y="109"/>
                    </a:lnTo>
                    <a:lnTo>
                      <a:pt x="36" y="0"/>
                    </a:lnTo>
                    <a:lnTo>
                      <a:pt x="0" y="0"/>
                    </a:lnTo>
                    <a:lnTo>
                      <a:pt x="0" y="312"/>
                    </a:lnTo>
                    <a:lnTo>
                      <a:pt x="31" y="312"/>
                    </a:lnTo>
                    <a:lnTo>
                      <a:pt x="31" y="312"/>
                    </a:lnTo>
                    <a:lnTo>
                      <a:pt x="129" y="312"/>
                    </a:lnTo>
                    <a:lnTo>
                      <a:pt x="129" y="286"/>
                    </a:lnTo>
                    <a:lnTo>
                      <a:pt x="36" y="286"/>
                    </a:lnTo>
                    <a:lnTo>
                      <a:pt x="36" y="224"/>
                    </a:lnTo>
                    <a:lnTo>
                      <a:pt x="129" y="224"/>
                    </a:lnTo>
                    <a:lnTo>
                      <a:pt x="129" y="198"/>
                    </a:lnTo>
                    <a:lnTo>
                      <a:pt x="36" y="198"/>
                    </a:lnTo>
                    <a:lnTo>
                      <a:pt x="36" y="130"/>
                    </a:lnTo>
                    <a:lnTo>
                      <a:pt x="129"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sp>
          <p:nvSpPr>
            <p:cNvPr id="127" name="Freeform 85"/>
            <p:cNvSpPr>
              <a:spLocks noEditPoints="1"/>
            </p:cNvSpPr>
            <p:nvPr/>
          </p:nvSpPr>
          <p:spPr bwMode="auto">
            <a:xfrm>
              <a:off x="16380" y="4623"/>
              <a:ext cx="725" cy="1403"/>
            </a:xfrm>
            <a:custGeom>
              <a:avLst/>
              <a:gdLst>
                <a:gd name="T0" fmla="*/ 20 w 56"/>
                <a:gd name="T1" fmla="*/ 35 h 108"/>
                <a:gd name="T2" fmla="*/ 15 w 56"/>
                <a:gd name="T3" fmla="*/ 42 h 108"/>
                <a:gd name="T4" fmla="*/ 15 w 56"/>
                <a:gd name="T5" fmla="*/ 69 h 108"/>
                <a:gd name="T6" fmla="*/ 20 w 56"/>
                <a:gd name="T7" fmla="*/ 76 h 108"/>
                <a:gd name="T8" fmla="*/ 25 w 56"/>
                <a:gd name="T9" fmla="*/ 69 h 108"/>
                <a:gd name="T10" fmla="*/ 25 w 56"/>
                <a:gd name="T11" fmla="*/ 49 h 108"/>
                <a:gd name="T12" fmla="*/ 23 w 56"/>
                <a:gd name="T13" fmla="*/ 37 h 108"/>
                <a:gd name="T14" fmla="*/ 7 w 56"/>
                <a:gd name="T15" fmla="*/ 43 h 108"/>
                <a:gd name="T16" fmla="*/ 1 w 56"/>
                <a:gd name="T17" fmla="*/ 51 h 108"/>
                <a:gd name="T18" fmla="*/ 7 w 56"/>
                <a:gd name="T19" fmla="*/ 72 h 108"/>
                <a:gd name="T20" fmla="*/ 12 w 56"/>
                <a:gd name="T21" fmla="*/ 49 h 108"/>
                <a:gd name="T22" fmla="*/ 7 w 56"/>
                <a:gd name="T23" fmla="*/ 43 h 108"/>
                <a:gd name="T24" fmla="*/ 39 w 56"/>
                <a:gd name="T25" fmla="*/ 6 h 108"/>
                <a:gd name="T26" fmla="*/ 40 w 56"/>
                <a:gd name="T27" fmla="*/ 42 h 108"/>
                <a:gd name="T28" fmla="*/ 40 w 56"/>
                <a:gd name="T29" fmla="*/ 70 h 108"/>
                <a:gd name="T30" fmla="*/ 33 w 56"/>
                <a:gd name="T31" fmla="*/ 79 h 108"/>
                <a:gd name="T32" fmla="*/ 20 w 56"/>
                <a:gd name="T33" fmla="*/ 78 h 108"/>
                <a:gd name="T34" fmla="*/ 7 w 56"/>
                <a:gd name="T35" fmla="*/ 74 h 108"/>
                <a:gd name="T36" fmla="*/ 0 w 56"/>
                <a:gd name="T37" fmla="*/ 98 h 108"/>
                <a:gd name="T38" fmla="*/ 11 w 56"/>
                <a:gd name="T39" fmla="*/ 108 h 108"/>
                <a:gd name="T40" fmla="*/ 51 w 56"/>
                <a:gd name="T41" fmla="*/ 101 h 108"/>
                <a:gd name="T42" fmla="*/ 51 w 56"/>
                <a:gd name="T43" fmla="*/ 100 h 108"/>
                <a:gd name="T44" fmla="*/ 44 w 56"/>
                <a:gd name="T45" fmla="*/ 93 h 108"/>
                <a:gd name="T46" fmla="*/ 44 w 56"/>
                <a:gd name="T47" fmla="*/ 75 h 108"/>
                <a:gd name="T48" fmla="*/ 51 w 56"/>
                <a:gd name="T49" fmla="*/ 68 h 108"/>
                <a:gd name="T50" fmla="*/ 45 w 56"/>
                <a:gd name="T51" fmla="*/ 0 h 108"/>
                <a:gd name="T52" fmla="*/ 51 w 56"/>
                <a:gd name="T53" fmla="*/ 98 h 108"/>
                <a:gd name="T54" fmla="*/ 56 w 56"/>
                <a:gd name="T55" fmla="*/ 75 h 108"/>
                <a:gd name="T56" fmla="*/ 51 w 56"/>
                <a:gd name="T57" fmla="*/ 70 h 108"/>
                <a:gd name="T58" fmla="*/ 47 w 56"/>
                <a:gd name="T59" fmla="*/ 75 h 108"/>
                <a:gd name="T60" fmla="*/ 47 w 56"/>
                <a:gd name="T61" fmla="*/ 93 h 108"/>
                <a:gd name="T62" fmla="*/ 33 w 56"/>
                <a:gd name="T63" fmla="*/ 35 h 108"/>
                <a:gd name="T64" fmla="*/ 28 w 56"/>
                <a:gd name="T65" fmla="*/ 42 h 108"/>
                <a:gd name="T66" fmla="*/ 28 w 56"/>
                <a:gd name="T67" fmla="*/ 70 h 108"/>
                <a:gd name="T68" fmla="*/ 33 w 56"/>
                <a:gd name="T69" fmla="*/ 77 h 108"/>
                <a:gd name="T70" fmla="*/ 38 w 56"/>
                <a:gd name="T71" fmla="*/ 70 h 108"/>
                <a:gd name="T72" fmla="*/ 38 w 56"/>
                <a:gd name="T73" fmla="*/ 42 h 108"/>
                <a:gd name="T74" fmla="*/ 33 w 56"/>
                <a:gd name="T75" fmla="*/ 3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8">
                  <a:moveTo>
                    <a:pt x="20" y="35"/>
                  </a:moveTo>
                  <a:cubicBezTo>
                    <a:pt x="20" y="35"/>
                    <a:pt x="20" y="35"/>
                    <a:pt x="20" y="35"/>
                  </a:cubicBezTo>
                  <a:cubicBezTo>
                    <a:pt x="18" y="35"/>
                    <a:pt x="17" y="36"/>
                    <a:pt x="16" y="37"/>
                  </a:cubicBezTo>
                  <a:cubicBezTo>
                    <a:pt x="15" y="38"/>
                    <a:pt x="15" y="40"/>
                    <a:pt x="15" y="42"/>
                  </a:cubicBezTo>
                  <a:cubicBezTo>
                    <a:pt x="15" y="49"/>
                    <a:pt x="15" y="49"/>
                    <a:pt x="15" y="49"/>
                  </a:cubicBezTo>
                  <a:cubicBezTo>
                    <a:pt x="15" y="69"/>
                    <a:pt x="15" y="69"/>
                    <a:pt x="15" y="69"/>
                  </a:cubicBezTo>
                  <a:cubicBezTo>
                    <a:pt x="15" y="71"/>
                    <a:pt x="15" y="73"/>
                    <a:pt x="16" y="74"/>
                  </a:cubicBezTo>
                  <a:cubicBezTo>
                    <a:pt x="17" y="75"/>
                    <a:pt x="18" y="76"/>
                    <a:pt x="20" y="76"/>
                  </a:cubicBezTo>
                  <a:cubicBezTo>
                    <a:pt x="21" y="76"/>
                    <a:pt x="22" y="75"/>
                    <a:pt x="23" y="74"/>
                  </a:cubicBezTo>
                  <a:cubicBezTo>
                    <a:pt x="24" y="73"/>
                    <a:pt x="25" y="71"/>
                    <a:pt x="25" y="69"/>
                  </a:cubicBezTo>
                  <a:cubicBezTo>
                    <a:pt x="25" y="69"/>
                    <a:pt x="25" y="69"/>
                    <a:pt x="25" y="69"/>
                  </a:cubicBezTo>
                  <a:cubicBezTo>
                    <a:pt x="25" y="49"/>
                    <a:pt x="25" y="49"/>
                    <a:pt x="25" y="49"/>
                  </a:cubicBezTo>
                  <a:cubicBezTo>
                    <a:pt x="25" y="42"/>
                    <a:pt x="25" y="42"/>
                    <a:pt x="25" y="42"/>
                  </a:cubicBezTo>
                  <a:cubicBezTo>
                    <a:pt x="25" y="40"/>
                    <a:pt x="24" y="38"/>
                    <a:pt x="23" y="37"/>
                  </a:cubicBezTo>
                  <a:cubicBezTo>
                    <a:pt x="22" y="36"/>
                    <a:pt x="21" y="35"/>
                    <a:pt x="20" y="35"/>
                  </a:cubicBezTo>
                  <a:close/>
                  <a:moveTo>
                    <a:pt x="7" y="43"/>
                  </a:moveTo>
                  <a:cubicBezTo>
                    <a:pt x="4" y="43"/>
                    <a:pt x="1" y="45"/>
                    <a:pt x="1" y="48"/>
                  </a:cubicBezTo>
                  <a:cubicBezTo>
                    <a:pt x="1" y="51"/>
                    <a:pt x="1" y="51"/>
                    <a:pt x="1" y="51"/>
                  </a:cubicBezTo>
                  <a:cubicBezTo>
                    <a:pt x="1" y="67"/>
                    <a:pt x="1" y="67"/>
                    <a:pt x="1" y="67"/>
                  </a:cubicBezTo>
                  <a:cubicBezTo>
                    <a:pt x="1" y="70"/>
                    <a:pt x="4" y="72"/>
                    <a:pt x="7" y="72"/>
                  </a:cubicBezTo>
                  <a:cubicBezTo>
                    <a:pt x="10" y="72"/>
                    <a:pt x="12" y="70"/>
                    <a:pt x="12" y="67"/>
                  </a:cubicBezTo>
                  <a:cubicBezTo>
                    <a:pt x="12" y="49"/>
                    <a:pt x="12" y="49"/>
                    <a:pt x="12" y="49"/>
                  </a:cubicBezTo>
                  <a:cubicBezTo>
                    <a:pt x="12" y="48"/>
                    <a:pt x="12" y="48"/>
                    <a:pt x="12" y="48"/>
                  </a:cubicBezTo>
                  <a:cubicBezTo>
                    <a:pt x="12" y="45"/>
                    <a:pt x="10" y="43"/>
                    <a:pt x="7" y="43"/>
                  </a:cubicBezTo>
                  <a:close/>
                  <a:moveTo>
                    <a:pt x="45" y="0"/>
                  </a:moveTo>
                  <a:cubicBezTo>
                    <a:pt x="42" y="0"/>
                    <a:pt x="39" y="2"/>
                    <a:pt x="39" y="6"/>
                  </a:cubicBezTo>
                  <a:cubicBezTo>
                    <a:pt x="39" y="38"/>
                    <a:pt x="39" y="38"/>
                    <a:pt x="39" y="38"/>
                  </a:cubicBezTo>
                  <a:cubicBezTo>
                    <a:pt x="40" y="40"/>
                    <a:pt x="40" y="41"/>
                    <a:pt x="40" y="42"/>
                  </a:cubicBezTo>
                  <a:cubicBezTo>
                    <a:pt x="40" y="49"/>
                    <a:pt x="40" y="49"/>
                    <a:pt x="40" y="49"/>
                  </a:cubicBezTo>
                  <a:cubicBezTo>
                    <a:pt x="40" y="70"/>
                    <a:pt x="40" y="70"/>
                    <a:pt x="40" y="70"/>
                  </a:cubicBezTo>
                  <a:cubicBezTo>
                    <a:pt x="40" y="71"/>
                    <a:pt x="40" y="72"/>
                    <a:pt x="39" y="73"/>
                  </a:cubicBezTo>
                  <a:cubicBezTo>
                    <a:pt x="39" y="77"/>
                    <a:pt x="36" y="79"/>
                    <a:pt x="33" y="79"/>
                  </a:cubicBezTo>
                  <a:cubicBezTo>
                    <a:pt x="29" y="79"/>
                    <a:pt x="27" y="77"/>
                    <a:pt x="26" y="74"/>
                  </a:cubicBezTo>
                  <a:cubicBezTo>
                    <a:pt x="25" y="76"/>
                    <a:pt x="23" y="78"/>
                    <a:pt x="20" y="78"/>
                  </a:cubicBezTo>
                  <a:cubicBezTo>
                    <a:pt x="16" y="78"/>
                    <a:pt x="13" y="75"/>
                    <a:pt x="13" y="72"/>
                  </a:cubicBezTo>
                  <a:cubicBezTo>
                    <a:pt x="11" y="73"/>
                    <a:pt x="9" y="74"/>
                    <a:pt x="7" y="74"/>
                  </a:cubicBezTo>
                  <a:cubicBezTo>
                    <a:pt x="3" y="74"/>
                    <a:pt x="1" y="73"/>
                    <a:pt x="0" y="70"/>
                  </a:cubicBezTo>
                  <a:cubicBezTo>
                    <a:pt x="0" y="98"/>
                    <a:pt x="0" y="98"/>
                    <a:pt x="0" y="98"/>
                  </a:cubicBezTo>
                  <a:cubicBezTo>
                    <a:pt x="0" y="98"/>
                    <a:pt x="0" y="99"/>
                    <a:pt x="0" y="100"/>
                  </a:cubicBezTo>
                  <a:cubicBezTo>
                    <a:pt x="3" y="102"/>
                    <a:pt x="8" y="108"/>
                    <a:pt x="11" y="108"/>
                  </a:cubicBezTo>
                  <a:cubicBezTo>
                    <a:pt x="44" y="108"/>
                    <a:pt x="44" y="108"/>
                    <a:pt x="44" y="108"/>
                  </a:cubicBezTo>
                  <a:cubicBezTo>
                    <a:pt x="47" y="107"/>
                    <a:pt x="50" y="105"/>
                    <a:pt x="51" y="101"/>
                  </a:cubicBezTo>
                  <a:cubicBezTo>
                    <a:pt x="51" y="100"/>
                    <a:pt x="51" y="100"/>
                    <a:pt x="51" y="100"/>
                  </a:cubicBezTo>
                  <a:cubicBezTo>
                    <a:pt x="51" y="100"/>
                    <a:pt x="51" y="100"/>
                    <a:pt x="51" y="100"/>
                  </a:cubicBezTo>
                  <a:cubicBezTo>
                    <a:pt x="49" y="100"/>
                    <a:pt x="49" y="100"/>
                    <a:pt x="49" y="100"/>
                  </a:cubicBezTo>
                  <a:cubicBezTo>
                    <a:pt x="46" y="99"/>
                    <a:pt x="44" y="96"/>
                    <a:pt x="44" y="93"/>
                  </a:cubicBezTo>
                  <a:cubicBezTo>
                    <a:pt x="44" y="77"/>
                    <a:pt x="44" y="77"/>
                    <a:pt x="44" y="77"/>
                  </a:cubicBezTo>
                  <a:cubicBezTo>
                    <a:pt x="44" y="75"/>
                    <a:pt x="44" y="75"/>
                    <a:pt x="44" y="75"/>
                  </a:cubicBezTo>
                  <a:cubicBezTo>
                    <a:pt x="44" y="71"/>
                    <a:pt x="47" y="68"/>
                    <a:pt x="51" y="68"/>
                  </a:cubicBezTo>
                  <a:cubicBezTo>
                    <a:pt x="51" y="68"/>
                    <a:pt x="51" y="68"/>
                    <a:pt x="51" y="68"/>
                  </a:cubicBezTo>
                  <a:cubicBezTo>
                    <a:pt x="51" y="6"/>
                    <a:pt x="51" y="6"/>
                    <a:pt x="51" y="6"/>
                  </a:cubicBezTo>
                  <a:cubicBezTo>
                    <a:pt x="51" y="2"/>
                    <a:pt x="48" y="0"/>
                    <a:pt x="45" y="0"/>
                  </a:cubicBezTo>
                  <a:close/>
                  <a:moveTo>
                    <a:pt x="51" y="98"/>
                  </a:moveTo>
                  <a:cubicBezTo>
                    <a:pt x="51" y="98"/>
                    <a:pt x="51" y="98"/>
                    <a:pt x="51" y="98"/>
                  </a:cubicBezTo>
                  <a:cubicBezTo>
                    <a:pt x="54" y="98"/>
                    <a:pt x="56" y="96"/>
                    <a:pt x="56" y="93"/>
                  </a:cubicBezTo>
                  <a:cubicBezTo>
                    <a:pt x="56" y="75"/>
                    <a:pt x="56" y="75"/>
                    <a:pt x="56" y="75"/>
                  </a:cubicBezTo>
                  <a:cubicBezTo>
                    <a:pt x="56" y="72"/>
                    <a:pt x="54" y="70"/>
                    <a:pt x="51" y="70"/>
                  </a:cubicBezTo>
                  <a:cubicBezTo>
                    <a:pt x="51" y="70"/>
                    <a:pt x="51" y="70"/>
                    <a:pt x="51" y="70"/>
                  </a:cubicBezTo>
                  <a:cubicBezTo>
                    <a:pt x="51" y="70"/>
                    <a:pt x="51" y="70"/>
                    <a:pt x="51" y="70"/>
                  </a:cubicBezTo>
                  <a:cubicBezTo>
                    <a:pt x="48" y="71"/>
                    <a:pt x="47" y="72"/>
                    <a:pt x="47" y="75"/>
                  </a:cubicBezTo>
                  <a:cubicBezTo>
                    <a:pt x="47" y="77"/>
                    <a:pt x="47" y="77"/>
                    <a:pt x="47" y="77"/>
                  </a:cubicBezTo>
                  <a:cubicBezTo>
                    <a:pt x="47" y="93"/>
                    <a:pt x="47" y="93"/>
                    <a:pt x="47" y="93"/>
                  </a:cubicBezTo>
                  <a:cubicBezTo>
                    <a:pt x="47" y="95"/>
                    <a:pt x="48" y="97"/>
                    <a:pt x="51" y="98"/>
                  </a:cubicBezTo>
                  <a:close/>
                  <a:moveTo>
                    <a:pt x="33" y="35"/>
                  </a:moveTo>
                  <a:cubicBezTo>
                    <a:pt x="31" y="35"/>
                    <a:pt x="30" y="36"/>
                    <a:pt x="29" y="37"/>
                  </a:cubicBezTo>
                  <a:cubicBezTo>
                    <a:pt x="28" y="38"/>
                    <a:pt x="28" y="40"/>
                    <a:pt x="28" y="42"/>
                  </a:cubicBezTo>
                  <a:cubicBezTo>
                    <a:pt x="28" y="49"/>
                    <a:pt x="28" y="49"/>
                    <a:pt x="28" y="49"/>
                  </a:cubicBezTo>
                  <a:cubicBezTo>
                    <a:pt x="28" y="70"/>
                    <a:pt x="28" y="70"/>
                    <a:pt x="28" y="70"/>
                  </a:cubicBezTo>
                  <a:cubicBezTo>
                    <a:pt x="28" y="72"/>
                    <a:pt x="28" y="74"/>
                    <a:pt x="29" y="75"/>
                  </a:cubicBezTo>
                  <a:cubicBezTo>
                    <a:pt x="30" y="76"/>
                    <a:pt x="31" y="77"/>
                    <a:pt x="33" y="77"/>
                  </a:cubicBezTo>
                  <a:cubicBezTo>
                    <a:pt x="34" y="77"/>
                    <a:pt x="35" y="76"/>
                    <a:pt x="36" y="75"/>
                  </a:cubicBezTo>
                  <a:cubicBezTo>
                    <a:pt x="37" y="74"/>
                    <a:pt x="38" y="72"/>
                    <a:pt x="38" y="70"/>
                  </a:cubicBezTo>
                  <a:cubicBezTo>
                    <a:pt x="38" y="49"/>
                    <a:pt x="38" y="49"/>
                    <a:pt x="38" y="49"/>
                  </a:cubicBezTo>
                  <a:cubicBezTo>
                    <a:pt x="38" y="42"/>
                    <a:pt x="38" y="42"/>
                    <a:pt x="38" y="42"/>
                  </a:cubicBezTo>
                  <a:cubicBezTo>
                    <a:pt x="38" y="40"/>
                    <a:pt x="37" y="38"/>
                    <a:pt x="36" y="37"/>
                  </a:cubicBezTo>
                  <a:cubicBezTo>
                    <a:pt x="35" y="36"/>
                    <a:pt x="34" y="35"/>
                    <a:pt x="33" y="35"/>
                  </a:cubicBezTo>
                  <a:close/>
                </a:path>
              </a:pathLst>
            </a:custGeom>
            <a:grpFill/>
            <a:ln>
              <a:noFill/>
            </a:ln>
          </p:spPr>
          <p:txBody>
            <a:bodyPr vert="horz" wrap="square" lIns="91440" tIns="45720" rIns="91440" bIns="45720" numCol="1" anchor="t" anchorCtr="0" compatLnSpc="1"/>
            <a:lstStyle/>
            <a:p>
              <a:endParaRPr lang="zh-CN" altLang="en-US" sz="1355"/>
            </a:p>
          </p:txBody>
        </p:sp>
        <p:grpSp>
          <p:nvGrpSpPr>
            <p:cNvPr id="128" name="组合 127"/>
            <p:cNvGrpSpPr/>
            <p:nvPr/>
          </p:nvGrpSpPr>
          <p:grpSpPr>
            <a:xfrm>
              <a:off x="1818" y="4883"/>
              <a:ext cx="998" cy="883"/>
              <a:chOff x="1154113" y="3100388"/>
              <a:chExt cx="633413" cy="560388"/>
            </a:xfrm>
            <a:grpFill/>
          </p:grpSpPr>
          <p:sp>
            <p:nvSpPr>
              <p:cNvPr id="129" name="Freeform 86"/>
              <p:cNvSpPr/>
              <p:nvPr/>
            </p:nvSpPr>
            <p:spPr bwMode="auto">
              <a:xfrm>
                <a:off x="1154113" y="3414713"/>
                <a:ext cx="633413" cy="246063"/>
              </a:xfrm>
              <a:custGeom>
                <a:avLst/>
                <a:gdLst>
                  <a:gd name="T0" fmla="*/ 77 w 77"/>
                  <a:gd name="T1" fmla="*/ 0 h 30"/>
                  <a:gd name="T2" fmla="*/ 67 w 77"/>
                  <a:gd name="T3" fmla="*/ 0 h 30"/>
                  <a:gd name="T4" fmla="*/ 67 w 77"/>
                  <a:gd name="T5" fmla="*/ 16 h 30"/>
                  <a:gd name="T6" fmla="*/ 63 w 77"/>
                  <a:gd name="T7" fmla="*/ 20 h 30"/>
                  <a:gd name="T8" fmla="*/ 14 w 77"/>
                  <a:gd name="T9" fmla="*/ 20 h 30"/>
                  <a:gd name="T10" fmla="*/ 10 w 77"/>
                  <a:gd name="T11" fmla="*/ 16 h 30"/>
                  <a:gd name="T12" fmla="*/ 10 w 77"/>
                  <a:gd name="T13" fmla="*/ 0 h 30"/>
                  <a:gd name="T14" fmla="*/ 0 w 77"/>
                  <a:gd name="T15" fmla="*/ 0 h 30"/>
                  <a:gd name="T16" fmla="*/ 0 w 77"/>
                  <a:gd name="T17" fmla="*/ 16 h 30"/>
                  <a:gd name="T18" fmla="*/ 14 w 77"/>
                  <a:gd name="T19" fmla="*/ 30 h 30"/>
                  <a:gd name="T20" fmla="*/ 63 w 77"/>
                  <a:gd name="T21" fmla="*/ 30 h 30"/>
                  <a:gd name="T22" fmla="*/ 77 w 77"/>
                  <a:gd name="T23" fmla="*/ 16 h 30"/>
                  <a:gd name="T24" fmla="*/ 77 w 77"/>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30">
                    <a:moveTo>
                      <a:pt x="77" y="0"/>
                    </a:moveTo>
                    <a:cubicBezTo>
                      <a:pt x="67" y="0"/>
                      <a:pt x="67" y="0"/>
                      <a:pt x="67" y="0"/>
                    </a:cubicBezTo>
                    <a:cubicBezTo>
                      <a:pt x="67" y="16"/>
                      <a:pt x="67" y="16"/>
                      <a:pt x="67" y="16"/>
                    </a:cubicBezTo>
                    <a:cubicBezTo>
                      <a:pt x="67" y="18"/>
                      <a:pt x="66" y="20"/>
                      <a:pt x="63" y="20"/>
                    </a:cubicBezTo>
                    <a:cubicBezTo>
                      <a:pt x="14" y="20"/>
                      <a:pt x="14" y="20"/>
                      <a:pt x="14" y="20"/>
                    </a:cubicBezTo>
                    <a:cubicBezTo>
                      <a:pt x="12" y="20"/>
                      <a:pt x="10" y="18"/>
                      <a:pt x="10" y="16"/>
                    </a:cubicBezTo>
                    <a:cubicBezTo>
                      <a:pt x="10" y="0"/>
                      <a:pt x="10" y="0"/>
                      <a:pt x="10" y="0"/>
                    </a:cubicBezTo>
                    <a:cubicBezTo>
                      <a:pt x="0" y="0"/>
                      <a:pt x="0" y="0"/>
                      <a:pt x="0" y="0"/>
                    </a:cubicBezTo>
                    <a:cubicBezTo>
                      <a:pt x="0" y="16"/>
                      <a:pt x="0" y="16"/>
                      <a:pt x="0" y="16"/>
                    </a:cubicBezTo>
                    <a:cubicBezTo>
                      <a:pt x="0" y="24"/>
                      <a:pt x="6" y="30"/>
                      <a:pt x="14" y="30"/>
                    </a:cubicBezTo>
                    <a:cubicBezTo>
                      <a:pt x="63" y="30"/>
                      <a:pt x="63" y="30"/>
                      <a:pt x="63" y="30"/>
                    </a:cubicBezTo>
                    <a:cubicBezTo>
                      <a:pt x="71" y="30"/>
                      <a:pt x="77" y="24"/>
                      <a:pt x="77" y="16"/>
                    </a:cubicBezTo>
                    <a:lnTo>
                      <a:pt x="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0" name="Freeform 87"/>
              <p:cNvSpPr/>
              <p:nvPr/>
            </p:nvSpPr>
            <p:spPr bwMode="auto">
              <a:xfrm>
                <a:off x="1293813" y="3100388"/>
                <a:ext cx="354013" cy="428625"/>
              </a:xfrm>
              <a:custGeom>
                <a:avLst/>
                <a:gdLst>
                  <a:gd name="T0" fmla="*/ 16 w 43"/>
                  <a:gd name="T1" fmla="*/ 0 h 52"/>
                  <a:gd name="T2" fmla="*/ 13 w 43"/>
                  <a:gd name="T3" fmla="*/ 2 h 52"/>
                  <a:gd name="T4" fmla="*/ 13 w 43"/>
                  <a:gd name="T5" fmla="*/ 29 h 52"/>
                  <a:gd name="T6" fmla="*/ 5 w 43"/>
                  <a:gd name="T7" fmla="*/ 29 h 52"/>
                  <a:gd name="T8" fmla="*/ 2 w 43"/>
                  <a:gd name="T9" fmla="*/ 31 h 52"/>
                  <a:gd name="T10" fmla="*/ 8 w 43"/>
                  <a:gd name="T11" fmla="*/ 39 h 52"/>
                  <a:gd name="T12" fmla="*/ 13 w 43"/>
                  <a:gd name="T13" fmla="*/ 44 h 52"/>
                  <a:gd name="T14" fmla="*/ 20 w 43"/>
                  <a:gd name="T15" fmla="*/ 51 h 52"/>
                  <a:gd name="T16" fmla="*/ 24 w 43"/>
                  <a:gd name="T17" fmla="*/ 51 h 52"/>
                  <a:gd name="T18" fmla="*/ 31 w 43"/>
                  <a:gd name="T19" fmla="*/ 43 h 52"/>
                  <a:gd name="T20" fmla="*/ 35 w 43"/>
                  <a:gd name="T21" fmla="*/ 39 h 52"/>
                  <a:gd name="T22" fmla="*/ 42 w 43"/>
                  <a:gd name="T23" fmla="*/ 31 h 52"/>
                  <a:gd name="T24" fmla="*/ 39 w 43"/>
                  <a:gd name="T25" fmla="*/ 29 h 52"/>
                  <a:gd name="T26" fmla="*/ 30 w 43"/>
                  <a:gd name="T27" fmla="*/ 29 h 52"/>
                  <a:gd name="T28" fmla="*/ 30 w 43"/>
                  <a:gd name="T29" fmla="*/ 2 h 52"/>
                  <a:gd name="T30" fmla="*/ 27 w 43"/>
                  <a:gd name="T31" fmla="*/ 0 h 52"/>
                  <a:gd name="T32" fmla="*/ 16 w 43"/>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2">
                    <a:moveTo>
                      <a:pt x="16" y="0"/>
                    </a:moveTo>
                    <a:cubicBezTo>
                      <a:pt x="15" y="0"/>
                      <a:pt x="13" y="1"/>
                      <a:pt x="13" y="2"/>
                    </a:cubicBezTo>
                    <a:cubicBezTo>
                      <a:pt x="13" y="29"/>
                      <a:pt x="13" y="29"/>
                      <a:pt x="13" y="29"/>
                    </a:cubicBezTo>
                    <a:cubicBezTo>
                      <a:pt x="5" y="29"/>
                      <a:pt x="5" y="29"/>
                      <a:pt x="5" y="29"/>
                    </a:cubicBezTo>
                    <a:cubicBezTo>
                      <a:pt x="2" y="29"/>
                      <a:pt x="0" y="30"/>
                      <a:pt x="2" y="31"/>
                    </a:cubicBezTo>
                    <a:cubicBezTo>
                      <a:pt x="8" y="39"/>
                      <a:pt x="8" y="39"/>
                      <a:pt x="8" y="39"/>
                    </a:cubicBezTo>
                    <a:cubicBezTo>
                      <a:pt x="10" y="40"/>
                      <a:pt x="12" y="42"/>
                      <a:pt x="13" y="44"/>
                    </a:cubicBezTo>
                    <a:cubicBezTo>
                      <a:pt x="20" y="51"/>
                      <a:pt x="20" y="51"/>
                      <a:pt x="20" y="51"/>
                    </a:cubicBezTo>
                    <a:cubicBezTo>
                      <a:pt x="21" y="52"/>
                      <a:pt x="23" y="52"/>
                      <a:pt x="24" y="51"/>
                    </a:cubicBezTo>
                    <a:cubicBezTo>
                      <a:pt x="31" y="43"/>
                      <a:pt x="31" y="43"/>
                      <a:pt x="31" y="43"/>
                    </a:cubicBezTo>
                    <a:cubicBezTo>
                      <a:pt x="32" y="42"/>
                      <a:pt x="34" y="40"/>
                      <a:pt x="35" y="39"/>
                    </a:cubicBezTo>
                    <a:cubicBezTo>
                      <a:pt x="42" y="31"/>
                      <a:pt x="42" y="31"/>
                      <a:pt x="42" y="31"/>
                    </a:cubicBezTo>
                    <a:cubicBezTo>
                      <a:pt x="43" y="30"/>
                      <a:pt x="42" y="29"/>
                      <a:pt x="39" y="29"/>
                    </a:cubicBezTo>
                    <a:cubicBezTo>
                      <a:pt x="30" y="29"/>
                      <a:pt x="30" y="29"/>
                      <a:pt x="30" y="29"/>
                    </a:cubicBezTo>
                    <a:cubicBezTo>
                      <a:pt x="30" y="2"/>
                      <a:pt x="30" y="2"/>
                      <a:pt x="30" y="2"/>
                    </a:cubicBezTo>
                    <a:cubicBezTo>
                      <a:pt x="30" y="1"/>
                      <a:pt x="29" y="0"/>
                      <a:pt x="27" y="0"/>
                    </a:cubicBez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31" name="组合 130"/>
            <p:cNvGrpSpPr/>
            <p:nvPr/>
          </p:nvGrpSpPr>
          <p:grpSpPr>
            <a:xfrm>
              <a:off x="6573" y="3415"/>
              <a:ext cx="958" cy="715"/>
              <a:chOff x="4173538" y="2168526"/>
              <a:chExt cx="608013" cy="454025"/>
            </a:xfrm>
            <a:grpFill/>
          </p:grpSpPr>
          <p:sp>
            <p:nvSpPr>
              <p:cNvPr id="132" name="Freeform 88"/>
              <p:cNvSpPr/>
              <p:nvPr/>
            </p:nvSpPr>
            <p:spPr bwMode="auto">
              <a:xfrm>
                <a:off x="4173538" y="2168526"/>
                <a:ext cx="568325" cy="454025"/>
              </a:xfrm>
              <a:custGeom>
                <a:avLst/>
                <a:gdLst>
                  <a:gd name="T0" fmla="*/ 54 w 69"/>
                  <a:gd name="T1" fmla="*/ 35 h 55"/>
                  <a:gd name="T2" fmla="*/ 65 w 69"/>
                  <a:gd name="T3" fmla="*/ 24 h 55"/>
                  <a:gd name="T4" fmla="*/ 69 w 69"/>
                  <a:gd name="T5" fmla="*/ 25 h 55"/>
                  <a:gd name="T6" fmla="*/ 69 w 69"/>
                  <a:gd name="T7" fmla="*/ 16 h 55"/>
                  <a:gd name="T8" fmla="*/ 61 w 69"/>
                  <a:gd name="T9" fmla="*/ 8 h 55"/>
                  <a:gd name="T10" fmla="*/ 33 w 69"/>
                  <a:gd name="T11" fmla="*/ 8 h 55"/>
                  <a:gd name="T12" fmla="*/ 26 w 69"/>
                  <a:gd name="T13" fmla="*/ 0 h 55"/>
                  <a:gd name="T14" fmla="*/ 9 w 69"/>
                  <a:gd name="T15" fmla="*/ 0 h 55"/>
                  <a:gd name="T16" fmla="*/ 2 w 69"/>
                  <a:gd name="T17" fmla="*/ 5 h 55"/>
                  <a:gd name="T18" fmla="*/ 0 w 69"/>
                  <a:gd name="T19" fmla="*/ 9 h 55"/>
                  <a:gd name="T20" fmla="*/ 0 w 69"/>
                  <a:gd name="T21" fmla="*/ 9 h 55"/>
                  <a:gd name="T22" fmla="*/ 0 w 69"/>
                  <a:gd name="T23" fmla="*/ 10 h 55"/>
                  <a:gd name="T24" fmla="*/ 0 w 69"/>
                  <a:gd name="T25" fmla="*/ 11 h 55"/>
                  <a:gd name="T26" fmla="*/ 0 w 69"/>
                  <a:gd name="T27" fmla="*/ 23 h 55"/>
                  <a:gd name="T28" fmla="*/ 0 w 69"/>
                  <a:gd name="T29" fmla="*/ 48 h 55"/>
                  <a:gd name="T30" fmla="*/ 8 w 69"/>
                  <a:gd name="T31" fmla="*/ 55 h 55"/>
                  <a:gd name="T32" fmla="*/ 61 w 69"/>
                  <a:gd name="T33" fmla="*/ 55 h 55"/>
                  <a:gd name="T34" fmla="*/ 69 w 69"/>
                  <a:gd name="T35" fmla="*/ 48 h 55"/>
                  <a:gd name="T36" fmla="*/ 69 w 69"/>
                  <a:gd name="T37" fmla="*/ 46 h 55"/>
                  <a:gd name="T38" fmla="*/ 65 w 69"/>
                  <a:gd name="T39" fmla="*/ 46 h 55"/>
                  <a:gd name="T40" fmla="*/ 54 w 69"/>
                  <a:gd name="T41"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55">
                    <a:moveTo>
                      <a:pt x="54" y="35"/>
                    </a:moveTo>
                    <a:cubicBezTo>
                      <a:pt x="54" y="29"/>
                      <a:pt x="59" y="24"/>
                      <a:pt x="65" y="24"/>
                    </a:cubicBezTo>
                    <a:cubicBezTo>
                      <a:pt x="67" y="24"/>
                      <a:pt x="68" y="25"/>
                      <a:pt x="69" y="25"/>
                    </a:cubicBezTo>
                    <a:cubicBezTo>
                      <a:pt x="69" y="16"/>
                      <a:pt x="69" y="16"/>
                      <a:pt x="69" y="16"/>
                    </a:cubicBezTo>
                    <a:cubicBezTo>
                      <a:pt x="69" y="12"/>
                      <a:pt x="65" y="8"/>
                      <a:pt x="61" y="8"/>
                    </a:cubicBezTo>
                    <a:cubicBezTo>
                      <a:pt x="33" y="8"/>
                      <a:pt x="33" y="8"/>
                      <a:pt x="33" y="8"/>
                    </a:cubicBezTo>
                    <a:cubicBezTo>
                      <a:pt x="32" y="4"/>
                      <a:pt x="29" y="0"/>
                      <a:pt x="26" y="0"/>
                    </a:cubicBezTo>
                    <a:cubicBezTo>
                      <a:pt x="9" y="0"/>
                      <a:pt x="9" y="0"/>
                      <a:pt x="9" y="0"/>
                    </a:cubicBezTo>
                    <a:cubicBezTo>
                      <a:pt x="5" y="0"/>
                      <a:pt x="3" y="2"/>
                      <a:pt x="2" y="5"/>
                    </a:cubicBezTo>
                    <a:cubicBezTo>
                      <a:pt x="1" y="6"/>
                      <a:pt x="0" y="7"/>
                      <a:pt x="0" y="9"/>
                    </a:cubicBezTo>
                    <a:cubicBezTo>
                      <a:pt x="0" y="9"/>
                      <a:pt x="0" y="9"/>
                      <a:pt x="0" y="9"/>
                    </a:cubicBezTo>
                    <a:cubicBezTo>
                      <a:pt x="0" y="10"/>
                      <a:pt x="0" y="10"/>
                      <a:pt x="0" y="10"/>
                    </a:cubicBezTo>
                    <a:cubicBezTo>
                      <a:pt x="0" y="11"/>
                      <a:pt x="0" y="11"/>
                      <a:pt x="0" y="11"/>
                    </a:cubicBezTo>
                    <a:cubicBezTo>
                      <a:pt x="0" y="23"/>
                      <a:pt x="0" y="23"/>
                      <a:pt x="0" y="23"/>
                    </a:cubicBezTo>
                    <a:cubicBezTo>
                      <a:pt x="0" y="48"/>
                      <a:pt x="0" y="48"/>
                      <a:pt x="0" y="48"/>
                    </a:cubicBezTo>
                    <a:cubicBezTo>
                      <a:pt x="0" y="52"/>
                      <a:pt x="4" y="55"/>
                      <a:pt x="8" y="55"/>
                    </a:cubicBezTo>
                    <a:cubicBezTo>
                      <a:pt x="61" y="55"/>
                      <a:pt x="61" y="55"/>
                      <a:pt x="61" y="55"/>
                    </a:cubicBezTo>
                    <a:cubicBezTo>
                      <a:pt x="65" y="55"/>
                      <a:pt x="69" y="52"/>
                      <a:pt x="69" y="48"/>
                    </a:cubicBezTo>
                    <a:cubicBezTo>
                      <a:pt x="69" y="46"/>
                      <a:pt x="69" y="46"/>
                      <a:pt x="69" y="46"/>
                    </a:cubicBezTo>
                    <a:cubicBezTo>
                      <a:pt x="68" y="46"/>
                      <a:pt x="67" y="46"/>
                      <a:pt x="65" y="46"/>
                    </a:cubicBezTo>
                    <a:cubicBezTo>
                      <a:pt x="59" y="46"/>
                      <a:pt x="54" y="41"/>
                      <a:pt x="5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3" name="Freeform 89"/>
              <p:cNvSpPr>
                <a:spLocks noEditPoints="1"/>
              </p:cNvSpPr>
              <p:nvPr/>
            </p:nvSpPr>
            <p:spPr bwMode="auto">
              <a:xfrm>
                <a:off x="4641851" y="2390776"/>
                <a:ext cx="139700" cy="139700"/>
              </a:xfrm>
              <a:custGeom>
                <a:avLst/>
                <a:gdLst>
                  <a:gd name="T0" fmla="*/ 12 w 17"/>
                  <a:gd name="T1" fmla="*/ 0 h 17"/>
                  <a:gd name="T2" fmla="*/ 8 w 17"/>
                  <a:gd name="T3" fmla="*/ 0 h 17"/>
                  <a:gd name="T4" fmla="*/ 0 w 17"/>
                  <a:gd name="T5" fmla="*/ 8 h 17"/>
                  <a:gd name="T6" fmla="*/ 8 w 17"/>
                  <a:gd name="T7" fmla="*/ 17 h 17"/>
                  <a:gd name="T8" fmla="*/ 12 w 17"/>
                  <a:gd name="T9" fmla="*/ 17 h 17"/>
                  <a:gd name="T10" fmla="*/ 17 w 17"/>
                  <a:gd name="T11" fmla="*/ 8 h 17"/>
                  <a:gd name="T12" fmla="*/ 12 w 17"/>
                  <a:gd name="T13" fmla="*/ 0 h 17"/>
                  <a:gd name="T14" fmla="*/ 12 w 17"/>
                  <a:gd name="T15" fmla="*/ 10 h 17"/>
                  <a:gd name="T16" fmla="*/ 14 w 17"/>
                  <a:gd name="T17" fmla="*/ 12 h 17"/>
                  <a:gd name="T18" fmla="*/ 14 w 17"/>
                  <a:gd name="T19" fmla="*/ 14 h 17"/>
                  <a:gd name="T20" fmla="*/ 13 w 17"/>
                  <a:gd name="T21" fmla="*/ 15 h 17"/>
                  <a:gd name="T22" fmla="*/ 12 w 17"/>
                  <a:gd name="T23" fmla="*/ 14 h 17"/>
                  <a:gd name="T24" fmla="*/ 12 w 17"/>
                  <a:gd name="T25" fmla="*/ 14 h 17"/>
                  <a:gd name="T26" fmla="*/ 8 w 17"/>
                  <a:gd name="T27" fmla="*/ 10 h 17"/>
                  <a:gd name="T28" fmla="*/ 4 w 17"/>
                  <a:gd name="T29" fmla="*/ 14 h 17"/>
                  <a:gd name="T30" fmla="*/ 4 w 17"/>
                  <a:gd name="T31" fmla="*/ 15 h 17"/>
                  <a:gd name="T32" fmla="*/ 3 w 17"/>
                  <a:gd name="T33" fmla="*/ 14 h 17"/>
                  <a:gd name="T34" fmla="*/ 3 w 17"/>
                  <a:gd name="T35" fmla="*/ 12 h 17"/>
                  <a:gd name="T36" fmla="*/ 7 w 17"/>
                  <a:gd name="T37" fmla="*/ 8 h 17"/>
                  <a:gd name="T38" fmla="*/ 3 w 17"/>
                  <a:gd name="T39" fmla="*/ 4 h 17"/>
                  <a:gd name="T40" fmla="*/ 3 w 17"/>
                  <a:gd name="T41" fmla="*/ 3 h 17"/>
                  <a:gd name="T42" fmla="*/ 4 w 17"/>
                  <a:gd name="T43" fmla="*/ 3 h 17"/>
                  <a:gd name="T44" fmla="*/ 8 w 17"/>
                  <a:gd name="T45" fmla="*/ 7 h 17"/>
                  <a:gd name="T46" fmla="*/ 12 w 17"/>
                  <a:gd name="T47" fmla="*/ 3 h 17"/>
                  <a:gd name="T48" fmla="*/ 12 w 17"/>
                  <a:gd name="T49" fmla="*/ 3 h 17"/>
                  <a:gd name="T50" fmla="*/ 14 w 17"/>
                  <a:gd name="T51" fmla="*/ 3 h 17"/>
                  <a:gd name="T52" fmla="*/ 14 w 17"/>
                  <a:gd name="T53" fmla="*/ 4 h 17"/>
                  <a:gd name="T54" fmla="*/ 12 w 17"/>
                  <a:gd name="T55" fmla="*/ 7 h 17"/>
                  <a:gd name="T56" fmla="*/ 10 w 17"/>
                  <a:gd name="T57" fmla="*/ 8 h 17"/>
                  <a:gd name="T58" fmla="*/ 12 w 17"/>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17">
                    <a:moveTo>
                      <a:pt x="12" y="0"/>
                    </a:moveTo>
                    <a:cubicBezTo>
                      <a:pt x="11" y="0"/>
                      <a:pt x="10" y="0"/>
                      <a:pt x="8" y="0"/>
                    </a:cubicBezTo>
                    <a:cubicBezTo>
                      <a:pt x="3" y="0"/>
                      <a:pt x="0" y="4"/>
                      <a:pt x="0" y="8"/>
                    </a:cubicBezTo>
                    <a:cubicBezTo>
                      <a:pt x="0" y="13"/>
                      <a:pt x="3" y="17"/>
                      <a:pt x="8" y="17"/>
                    </a:cubicBezTo>
                    <a:cubicBezTo>
                      <a:pt x="10" y="17"/>
                      <a:pt x="11" y="17"/>
                      <a:pt x="12" y="17"/>
                    </a:cubicBezTo>
                    <a:cubicBezTo>
                      <a:pt x="15" y="15"/>
                      <a:pt x="17" y="12"/>
                      <a:pt x="17" y="8"/>
                    </a:cubicBezTo>
                    <a:cubicBezTo>
                      <a:pt x="17" y="5"/>
                      <a:pt x="15" y="2"/>
                      <a:pt x="12" y="0"/>
                    </a:cubicBezTo>
                    <a:close/>
                    <a:moveTo>
                      <a:pt x="12" y="10"/>
                    </a:moveTo>
                    <a:cubicBezTo>
                      <a:pt x="14" y="12"/>
                      <a:pt x="14" y="12"/>
                      <a:pt x="14" y="12"/>
                    </a:cubicBezTo>
                    <a:cubicBezTo>
                      <a:pt x="15" y="13"/>
                      <a:pt x="15" y="14"/>
                      <a:pt x="14" y="14"/>
                    </a:cubicBezTo>
                    <a:cubicBezTo>
                      <a:pt x="13" y="15"/>
                      <a:pt x="13" y="15"/>
                      <a:pt x="13" y="15"/>
                    </a:cubicBezTo>
                    <a:cubicBezTo>
                      <a:pt x="12" y="14"/>
                      <a:pt x="12" y="14"/>
                      <a:pt x="12" y="14"/>
                    </a:cubicBezTo>
                    <a:cubicBezTo>
                      <a:pt x="12" y="14"/>
                      <a:pt x="12" y="14"/>
                      <a:pt x="12" y="14"/>
                    </a:cubicBezTo>
                    <a:cubicBezTo>
                      <a:pt x="8" y="10"/>
                      <a:pt x="8" y="10"/>
                      <a:pt x="8" y="10"/>
                    </a:cubicBezTo>
                    <a:cubicBezTo>
                      <a:pt x="4" y="14"/>
                      <a:pt x="4" y="14"/>
                      <a:pt x="4" y="14"/>
                    </a:cubicBezTo>
                    <a:cubicBezTo>
                      <a:pt x="4" y="15"/>
                      <a:pt x="4" y="15"/>
                      <a:pt x="4" y="15"/>
                    </a:cubicBezTo>
                    <a:cubicBezTo>
                      <a:pt x="3" y="14"/>
                      <a:pt x="3" y="14"/>
                      <a:pt x="3" y="14"/>
                    </a:cubicBezTo>
                    <a:cubicBezTo>
                      <a:pt x="2" y="14"/>
                      <a:pt x="2" y="13"/>
                      <a:pt x="3" y="12"/>
                    </a:cubicBezTo>
                    <a:cubicBezTo>
                      <a:pt x="7" y="8"/>
                      <a:pt x="7" y="8"/>
                      <a:pt x="7" y="8"/>
                    </a:cubicBezTo>
                    <a:cubicBezTo>
                      <a:pt x="3" y="4"/>
                      <a:pt x="3" y="4"/>
                      <a:pt x="3" y="4"/>
                    </a:cubicBezTo>
                    <a:cubicBezTo>
                      <a:pt x="2" y="4"/>
                      <a:pt x="2" y="3"/>
                      <a:pt x="3" y="3"/>
                    </a:cubicBezTo>
                    <a:cubicBezTo>
                      <a:pt x="3" y="2"/>
                      <a:pt x="4" y="2"/>
                      <a:pt x="4" y="3"/>
                    </a:cubicBezTo>
                    <a:cubicBezTo>
                      <a:pt x="8" y="7"/>
                      <a:pt x="8" y="7"/>
                      <a:pt x="8" y="7"/>
                    </a:cubicBezTo>
                    <a:cubicBezTo>
                      <a:pt x="12" y="3"/>
                      <a:pt x="12" y="3"/>
                      <a:pt x="12" y="3"/>
                    </a:cubicBezTo>
                    <a:cubicBezTo>
                      <a:pt x="12" y="3"/>
                      <a:pt x="12" y="3"/>
                      <a:pt x="12" y="3"/>
                    </a:cubicBezTo>
                    <a:cubicBezTo>
                      <a:pt x="13" y="2"/>
                      <a:pt x="14" y="2"/>
                      <a:pt x="14" y="3"/>
                    </a:cubicBezTo>
                    <a:cubicBezTo>
                      <a:pt x="15" y="3"/>
                      <a:pt x="15" y="4"/>
                      <a:pt x="14" y="4"/>
                    </a:cubicBezTo>
                    <a:cubicBezTo>
                      <a:pt x="12" y="7"/>
                      <a:pt x="12" y="7"/>
                      <a:pt x="12" y="7"/>
                    </a:cubicBezTo>
                    <a:cubicBezTo>
                      <a:pt x="10" y="8"/>
                      <a:pt x="10" y="8"/>
                      <a:pt x="10" y="8"/>
                    </a:cubicBezTo>
                    <a:lnTo>
                      <a:pt x="1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34" name="组合 133"/>
            <p:cNvGrpSpPr/>
            <p:nvPr/>
          </p:nvGrpSpPr>
          <p:grpSpPr>
            <a:xfrm>
              <a:off x="16238" y="3273"/>
              <a:ext cx="1010" cy="1013"/>
              <a:chOff x="10310813" y="2078038"/>
              <a:chExt cx="641350" cy="642938"/>
            </a:xfrm>
            <a:grpFill/>
          </p:grpSpPr>
          <p:sp>
            <p:nvSpPr>
              <p:cNvPr id="135" name="Freeform 90"/>
              <p:cNvSpPr>
                <a:spLocks noEditPoints="1"/>
              </p:cNvSpPr>
              <p:nvPr/>
            </p:nvSpPr>
            <p:spPr bwMode="auto">
              <a:xfrm>
                <a:off x="10310813" y="2078038"/>
                <a:ext cx="641350" cy="642938"/>
              </a:xfrm>
              <a:custGeom>
                <a:avLst/>
                <a:gdLst>
                  <a:gd name="T0" fmla="*/ 39 w 78"/>
                  <a:gd name="T1" fmla="*/ 0 h 78"/>
                  <a:gd name="T2" fmla="*/ 0 w 78"/>
                  <a:gd name="T3" fmla="*/ 39 h 78"/>
                  <a:gd name="T4" fmla="*/ 39 w 78"/>
                  <a:gd name="T5" fmla="*/ 78 h 78"/>
                  <a:gd name="T6" fmla="*/ 78 w 78"/>
                  <a:gd name="T7" fmla="*/ 39 h 78"/>
                  <a:gd name="T8" fmla="*/ 39 w 78"/>
                  <a:gd name="T9" fmla="*/ 0 h 78"/>
                  <a:gd name="T10" fmla="*/ 39 w 78"/>
                  <a:gd name="T11" fmla="*/ 56 h 78"/>
                  <a:gd name="T12" fmla="*/ 22 w 78"/>
                  <a:gd name="T13" fmla="*/ 39 h 78"/>
                  <a:gd name="T14" fmla="*/ 39 w 78"/>
                  <a:gd name="T15" fmla="*/ 22 h 78"/>
                  <a:gd name="T16" fmla="*/ 56 w 78"/>
                  <a:gd name="T17" fmla="*/ 39 h 78"/>
                  <a:gd name="T18" fmla="*/ 39 w 78"/>
                  <a:gd name="T19" fmla="*/ 5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39" y="0"/>
                    </a:moveTo>
                    <a:cubicBezTo>
                      <a:pt x="18" y="0"/>
                      <a:pt x="0" y="18"/>
                      <a:pt x="0" y="39"/>
                    </a:cubicBezTo>
                    <a:cubicBezTo>
                      <a:pt x="0" y="60"/>
                      <a:pt x="18" y="77"/>
                      <a:pt x="39" y="78"/>
                    </a:cubicBezTo>
                    <a:cubicBezTo>
                      <a:pt x="60" y="77"/>
                      <a:pt x="78" y="60"/>
                      <a:pt x="78" y="39"/>
                    </a:cubicBezTo>
                    <a:cubicBezTo>
                      <a:pt x="78" y="18"/>
                      <a:pt x="60" y="0"/>
                      <a:pt x="39" y="0"/>
                    </a:cubicBezTo>
                    <a:close/>
                    <a:moveTo>
                      <a:pt x="39" y="56"/>
                    </a:moveTo>
                    <a:cubicBezTo>
                      <a:pt x="30" y="56"/>
                      <a:pt x="22" y="48"/>
                      <a:pt x="22" y="39"/>
                    </a:cubicBezTo>
                    <a:cubicBezTo>
                      <a:pt x="22" y="30"/>
                      <a:pt x="30" y="22"/>
                      <a:pt x="39" y="22"/>
                    </a:cubicBezTo>
                    <a:cubicBezTo>
                      <a:pt x="48" y="22"/>
                      <a:pt x="56" y="30"/>
                      <a:pt x="56" y="39"/>
                    </a:cubicBezTo>
                    <a:cubicBezTo>
                      <a:pt x="56" y="48"/>
                      <a:pt x="48" y="56"/>
                      <a:pt x="39"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6" name="Freeform 91"/>
              <p:cNvSpPr>
                <a:spLocks noEditPoints="1"/>
              </p:cNvSpPr>
              <p:nvPr/>
            </p:nvSpPr>
            <p:spPr bwMode="auto">
              <a:xfrm>
                <a:off x="10499726" y="2266951"/>
                <a:ext cx="263525" cy="263525"/>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5 h 32"/>
                  <a:gd name="T12" fmla="*/ 7 w 32"/>
                  <a:gd name="T13" fmla="*/ 16 h 32"/>
                  <a:gd name="T14" fmla="*/ 16 w 32"/>
                  <a:gd name="T15" fmla="*/ 7 h 32"/>
                  <a:gd name="T16" fmla="*/ 25 w 32"/>
                  <a:gd name="T17" fmla="*/ 16 h 32"/>
                  <a:gd name="T18" fmla="*/ 16 w 32"/>
                  <a:gd name="T19"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1"/>
                      <a:pt x="16" y="32"/>
                    </a:cubicBezTo>
                    <a:cubicBezTo>
                      <a:pt x="25" y="31"/>
                      <a:pt x="32" y="25"/>
                      <a:pt x="32" y="16"/>
                    </a:cubicBezTo>
                    <a:cubicBezTo>
                      <a:pt x="32" y="7"/>
                      <a:pt x="25" y="0"/>
                      <a:pt x="16" y="0"/>
                    </a:cubicBezTo>
                    <a:close/>
                    <a:moveTo>
                      <a:pt x="16" y="25"/>
                    </a:moveTo>
                    <a:cubicBezTo>
                      <a:pt x="11" y="25"/>
                      <a:pt x="7" y="21"/>
                      <a:pt x="7" y="16"/>
                    </a:cubicBezTo>
                    <a:cubicBezTo>
                      <a:pt x="7" y="11"/>
                      <a:pt x="11" y="7"/>
                      <a:pt x="16" y="7"/>
                    </a:cubicBezTo>
                    <a:cubicBezTo>
                      <a:pt x="21" y="7"/>
                      <a:pt x="25" y="11"/>
                      <a:pt x="25" y="16"/>
                    </a:cubicBezTo>
                    <a:cubicBezTo>
                      <a:pt x="25" y="21"/>
                      <a:pt x="21" y="25"/>
                      <a:pt x="1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37" name="组合 136"/>
            <p:cNvGrpSpPr/>
            <p:nvPr/>
          </p:nvGrpSpPr>
          <p:grpSpPr>
            <a:xfrm>
              <a:off x="14618" y="3338"/>
              <a:ext cx="895" cy="883"/>
              <a:chOff x="9282113" y="2119313"/>
              <a:chExt cx="568325" cy="560388"/>
            </a:xfrm>
            <a:grpFill/>
          </p:grpSpPr>
          <p:sp>
            <p:nvSpPr>
              <p:cNvPr id="138" name="Freeform 92"/>
              <p:cNvSpPr>
                <a:spLocks noEditPoints="1"/>
              </p:cNvSpPr>
              <p:nvPr/>
            </p:nvSpPr>
            <p:spPr bwMode="auto">
              <a:xfrm>
                <a:off x="9282113" y="2119313"/>
                <a:ext cx="568325" cy="560388"/>
              </a:xfrm>
              <a:custGeom>
                <a:avLst/>
                <a:gdLst>
                  <a:gd name="T0" fmla="*/ 65 w 69"/>
                  <a:gd name="T1" fmla="*/ 0 h 68"/>
                  <a:gd name="T2" fmla="*/ 65 w 69"/>
                  <a:gd name="T3" fmla="*/ 1 h 68"/>
                  <a:gd name="T4" fmla="*/ 65 w 69"/>
                  <a:gd name="T5" fmla="*/ 23 h 68"/>
                  <a:gd name="T6" fmla="*/ 64 w 69"/>
                  <a:gd name="T7" fmla="*/ 25 h 68"/>
                  <a:gd name="T8" fmla="*/ 62 w 69"/>
                  <a:gd name="T9" fmla="*/ 26 h 68"/>
                  <a:gd name="T10" fmla="*/ 57 w 69"/>
                  <a:gd name="T11" fmla="*/ 26 h 68"/>
                  <a:gd name="T12" fmla="*/ 13 w 69"/>
                  <a:gd name="T13" fmla="*/ 26 h 68"/>
                  <a:gd name="T14" fmla="*/ 6 w 69"/>
                  <a:gd name="T15" fmla="*/ 25 h 68"/>
                  <a:gd name="T16" fmla="*/ 5 w 69"/>
                  <a:gd name="T17" fmla="*/ 23 h 68"/>
                  <a:gd name="T18" fmla="*/ 5 w 69"/>
                  <a:gd name="T19" fmla="*/ 1 h 68"/>
                  <a:gd name="T20" fmla="*/ 5 w 69"/>
                  <a:gd name="T21" fmla="*/ 0 h 68"/>
                  <a:gd name="T22" fmla="*/ 0 w 69"/>
                  <a:gd name="T23" fmla="*/ 4 h 68"/>
                  <a:gd name="T24" fmla="*/ 0 w 69"/>
                  <a:gd name="T25" fmla="*/ 64 h 68"/>
                  <a:gd name="T26" fmla="*/ 7 w 69"/>
                  <a:gd name="T27" fmla="*/ 68 h 68"/>
                  <a:gd name="T28" fmla="*/ 63 w 69"/>
                  <a:gd name="T29" fmla="*/ 68 h 68"/>
                  <a:gd name="T30" fmla="*/ 69 w 69"/>
                  <a:gd name="T31" fmla="*/ 64 h 68"/>
                  <a:gd name="T32" fmla="*/ 69 w 69"/>
                  <a:gd name="T33" fmla="*/ 4 h 68"/>
                  <a:gd name="T34" fmla="*/ 65 w 69"/>
                  <a:gd name="T35" fmla="*/ 0 h 68"/>
                  <a:gd name="T36" fmla="*/ 63 w 69"/>
                  <a:gd name="T37" fmla="*/ 58 h 68"/>
                  <a:gd name="T38" fmla="*/ 63 w 69"/>
                  <a:gd name="T39" fmla="*/ 58 h 68"/>
                  <a:gd name="T40" fmla="*/ 61 w 69"/>
                  <a:gd name="T41" fmla="*/ 61 h 68"/>
                  <a:gd name="T42" fmla="*/ 57 w 69"/>
                  <a:gd name="T43" fmla="*/ 63 h 68"/>
                  <a:gd name="T44" fmla="*/ 45 w 69"/>
                  <a:gd name="T45" fmla="*/ 64 h 68"/>
                  <a:gd name="T46" fmla="*/ 25 w 69"/>
                  <a:gd name="T47" fmla="*/ 64 h 68"/>
                  <a:gd name="T48" fmla="*/ 9 w 69"/>
                  <a:gd name="T49" fmla="*/ 61 h 68"/>
                  <a:gd name="T50" fmla="*/ 7 w 69"/>
                  <a:gd name="T51" fmla="*/ 58 h 68"/>
                  <a:gd name="T52" fmla="*/ 7 w 69"/>
                  <a:gd name="T53" fmla="*/ 44 h 68"/>
                  <a:gd name="T54" fmla="*/ 9 w 69"/>
                  <a:gd name="T55" fmla="*/ 41 h 68"/>
                  <a:gd name="T56" fmla="*/ 13 w 69"/>
                  <a:gd name="T57" fmla="*/ 39 h 68"/>
                  <a:gd name="T58" fmla="*/ 25 w 69"/>
                  <a:gd name="T59" fmla="*/ 38 h 68"/>
                  <a:gd name="T60" fmla="*/ 45 w 69"/>
                  <a:gd name="T61" fmla="*/ 38 h 68"/>
                  <a:gd name="T62" fmla="*/ 61 w 69"/>
                  <a:gd name="T63" fmla="*/ 41 h 68"/>
                  <a:gd name="T64" fmla="*/ 63 w 69"/>
                  <a:gd name="T65" fmla="*/ 44 h 68"/>
                  <a:gd name="T66" fmla="*/ 63 w 69"/>
                  <a:gd name="T67" fmla="*/ 5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8">
                    <a:moveTo>
                      <a:pt x="65" y="0"/>
                    </a:moveTo>
                    <a:cubicBezTo>
                      <a:pt x="65" y="1"/>
                      <a:pt x="65" y="1"/>
                      <a:pt x="65" y="1"/>
                    </a:cubicBezTo>
                    <a:cubicBezTo>
                      <a:pt x="65" y="23"/>
                      <a:pt x="65" y="23"/>
                      <a:pt x="65" y="23"/>
                    </a:cubicBezTo>
                    <a:cubicBezTo>
                      <a:pt x="65" y="24"/>
                      <a:pt x="64" y="25"/>
                      <a:pt x="64" y="25"/>
                    </a:cubicBezTo>
                    <a:cubicBezTo>
                      <a:pt x="63" y="25"/>
                      <a:pt x="62" y="25"/>
                      <a:pt x="62" y="26"/>
                    </a:cubicBezTo>
                    <a:cubicBezTo>
                      <a:pt x="60" y="26"/>
                      <a:pt x="59" y="26"/>
                      <a:pt x="57" y="26"/>
                    </a:cubicBezTo>
                    <a:cubicBezTo>
                      <a:pt x="13" y="26"/>
                      <a:pt x="13" y="26"/>
                      <a:pt x="13" y="26"/>
                    </a:cubicBezTo>
                    <a:cubicBezTo>
                      <a:pt x="10" y="26"/>
                      <a:pt x="8" y="26"/>
                      <a:pt x="6" y="25"/>
                    </a:cubicBezTo>
                    <a:cubicBezTo>
                      <a:pt x="6" y="25"/>
                      <a:pt x="5" y="24"/>
                      <a:pt x="5" y="23"/>
                    </a:cubicBezTo>
                    <a:cubicBezTo>
                      <a:pt x="5" y="1"/>
                      <a:pt x="5" y="1"/>
                      <a:pt x="5" y="1"/>
                    </a:cubicBezTo>
                    <a:cubicBezTo>
                      <a:pt x="5" y="0"/>
                      <a:pt x="5" y="0"/>
                      <a:pt x="5" y="0"/>
                    </a:cubicBezTo>
                    <a:cubicBezTo>
                      <a:pt x="2" y="1"/>
                      <a:pt x="0" y="2"/>
                      <a:pt x="0" y="4"/>
                    </a:cubicBezTo>
                    <a:cubicBezTo>
                      <a:pt x="0" y="64"/>
                      <a:pt x="0" y="64"/>
                      <a:pt x="0" y="64"/>
                    </a:cubicBezTo>
                    <a:cubicBezTo>
                      <a:pt x="0" y="66"/>
                      <a:pt x="3" y="68"/>
                      <a:pt x="7" y="68"/>
                    </a:cubicBezTo>
                    <a:cubicBezTo>
                      <a:pt x="63" y="68"/>
                      <a:pt x="63" y="68"/>
                      <a:pt x="63" y="68"/>
                    </a:cubicBezTo>
                    <a:cubicBezTo>
                      <a:pt x="66" y="68"/>
                      <a:pt x="69" y="66"/>
                      <a:pt x="69" y="64"/>
                    </a:cubicBezTo>
                    <a:cubicBezTo>
                      <a:pt x="69" y="4"/>
                      <a:pt x="69" y="4"/>
                      <a:pt x="69" y="4"/>
                    </a:cubicBezTo>
                    <a:cubicBezTo>
                      <a:pt x="69" y="2"/>
                      <a:pt x="67" y="1"/>
                      <a:pt x="65" y="0"/>
                    </a:cubicBezTo>
                    <a:close/>
                    <a:moveTo>
                      <a:pt x="63" y="58"/>
                    </a:moveTo>
                    <a:cubicBezTo>
                      <a:pt x="63" y="58"/>
                      <a:pt x="63" y="58"/>
                      <a:pt x="63" y="58"/>
                    </a:cubicBezTo>
                    <a:cubicBezTo>
                      <a:pt x="63" y="60"/>
                      <a:pt x="62" y="61"/>
                      <a:pt x="61" y="61"/>
                    </a:cubicBezTo>
                    <a:cubicBezTo>
                      <a:pt x="60" y="62"/>
                      <a:pt x="59" y="62"/>
                      <a:pt x="57" y="63"/>
                    </a:cubicBezTo>
                    <a:cubicBezTo>
                      <a:pt x="54" y="64"/>
                      <a:pt x="50" y="64"/>
                      <a:pt x="45" y="64"/>
                    </a:cubicBezTo>
                    <a:cubicBezTo>
                      <a:pt x="25" y="64"/>
                      <a:pt x="25" y="64"/>
                      <a:pt x="25" y="64"/>
                    </a:cubicBezTo>
                    <a:cubicBezTo>
                      <a:pt x="18" y="64"/>
                      <a:pt x="12" y="63"/>
                      <a:pt x="9" y="61"/>
                    </a:cubicBezTo>
                    <a:cubicBezTo>
                      <a:pt x="8" y="61"/>
                      <a:pt x="7" y="60"/>
                      <a:pt x="7" y="58"/>
                    </a:cubicBezTo>
                    <a:cubicBezTo>
                      <a:pt x="7" y="44"/>
                      <a:pt x="7" y="44"/>
                      <a:pt x="7" y="44"/>
                    </a:cubicBezTo>
                    <a:cubicBezTo>
                      <a:pt x="7" y="42"/>
                      <a:pt x="8" y="41"/>
                      <a:pt x="9" y="41"/>
                    </a:cubicBezTo>
                    <a:cubicBezTo>
                      <a:pt x="10" y="40"/>
                      <a:pt x="11" y="39"/>
                      <a:pt x="13" y="39"/>
                    </a:cubicBezTo>
                    <a:cubicBezTo>
                      <a:pt x="16" y="38"/>
                      <a:pt x="20" y="38"/>
                      <a:pt x="25" y="38"/>
                    </a:cubicBezTo>
                    <a:cubicBezTo>
                      <a:pt x="45" y="38"/>
                      <a:pt x="45" y="38"/>
                      <a:pt x="45" y="38"/>
                    </a:cubicBezTo>
                    <a:cubicBezTo>
                      <a:pt x="52" y="38"/>
                      <a:pt x="58" y="39"/>
                      <a:pt x="61" y="41"/>
                    </a:cubicBezTo>
                    <a:cubicBezTo>
                      <a:pt x="62" y="41"/>
                      <a:pt x="63" y="42"/>
                      <a:pt x="63" y="44"/>
                    </a:cubicBezTo>
                    <a:lnTo>
                      <a:pt x="63"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39" name="Freeform 93"/>
              <p:cNvSpPr/>
              <p:nvPr/>
            </p:nvSpPr>
            <p:spPr bwMode="auto">
              <a:xfrm>
                <a:off x="9364663" y="2457451"/>
                <a:ext cx="411163" cy="165100"/>
              </a:xfrm>
              <a:custGeom>
                <a:avLst/>
                <a:gdLst>
                  <a:gd name="T0" fmla="*/ 49 w 50"/>
                  <a:gd name="T1" fmla="*/ 2 h 20"/>
                  <a:gd name="T2" fmla="*/ 46 w 50"/>
                  <a:gd name="T3" fmla="*/ 1 h 20"/>
                  <a:gd name="T4" fmla="*/ 35 w 50"/>
                  <a:gd name="T5" fmla="*/ 0 h 20"/>
                  <a:gd name="T6" fmla="*/ 15 w 50"/>
                  <a:gd name="T7" fmla="*/ 0 h 20"/>
                  <a:gd name="T8" fmla="*/ 1 w 50"/>
                  <a:gd name="T9" fmla="*/ 2 h 20"/>
                  <a:gd name="T10" fmla="*/ 0 w 50"/>
                  <a:gd name="T11" fmla="*/ 3 h 20"/>
                  <a:gd name="T12" fmla="*/ 0 w 50"/>
                  <a:gd name="T13" fmla="*/ 17 h 20"/>
                  <a:gd name="T14" fmla="*/ 0 w 50"/>
                  <a:gd name="T15" fmla="*/ 17 h 20"/>
                  <a:gd name="T16" fmla="*/ 0 w 50"/>
                  <a:gd name="T17" fmla="*/ 18 h 20"/>
                  <a:gd name="T18" fmla="*/ 4 w 50"/>
                  <a:gd name="T19" fmla="*/ 19 h 20"/>
                  <a:gd name="T20" fmla="*/ 15 w 50"/>
                  <a:gd name="T21" fmla="*/ 20 h 20"/>
                  <a:gd name="T22" fmla="*/ 35 w 50"/>
                  <a:gd name="T23" fmla="*/ 20 h 20"/>
                  <a:gd name="T24" fmla="*/ 49 w 50"/>
                  <a:gd name="T25" fmla="*/ 18 h 20"/>
                  <a:gd name="T26" fmla="*/ 50 w 50"/>
                  <a:gd name="T27" fmla="*/ 17 h 20"/>
                  <a:gd name="T28" fmla="*/ 50 w 50"/>
                  <a:gd name="T29" fmla="*/ 3 h 20"/>
                  <a:gd name="T30" fmla="*/ 50 w 50"/>
                  <a:gd name="T31" fmla="*/ 3 h 20"/>
                  <a:gd name="T32" fmla="*/ 49 w 50"/>
                  <a:gd name="T3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20">
                    <a:moveTo>
                      <a:pt x="49" y="2"/>
                    </a:moveTo>
                    <a:cubicBezTo>
                      <a:pt x="49" y="2"/>
                      <a:pt x="48" y="1"/>
                      <a:pt x="46" y="1"/>
                    </a:cubicBezTo>
                    <a:cubicBezTo>
                      <a:pt x="43" y="0"/>
                      <a:pt x="39" y="0"/>
                      <a:pt x="35" y="0"/>
                    </a:cubicBezTo>
                    <a:cubicBezTo>
                      <a:pt x="15" y="0"/>
                      <a:pt x="15" y="0"/>
                      <a:pt x="15" y="0"/>
                    </a:cubicBezTo>
                    <a:cubicBezTo>
                      <a:pt x="9" y="0"/>
                      <a:pt x="3" y="1"/>
                      <a:pt x="1" y="2"/>
                    </a:cubicBezTo>
                    <a:cubicBezTo>
                      <a:pt x="0" y="2"/>
                      <a:pt x="0" y="3"/>
                      <a:pt x="0" y="3"/>
                    </a:cubicBezTo>
                    <a:cubicBezTo>
                      <a:pt x="0" y="17"/>
                      <a:pt x="0" y="17"/>
                      <a:pt x="0" y="17"/>
                    </a:cubicBezTo>
                    <a:cubicBezTo>
                      <a:pt x="0" y="17"/>
                      <a:pt x="0" y="17"/>
                      <a:pt x="0" y="17"/>
                    </a:cubicBezTo>
                    <a:cubicBezTo>
                      <a:pt x="0" y="18"/>
                      <a:pt x="0" y="18"/>
                      <a:pt x="0" y="18"/>
                    </a:cubicBezTo>
                    <a:cubicBezTo>
                      <a:pt x="1" y="18"/>
                      <a:pt x="2" y="19"/>
                      <a:pt x="4" y="19"/>
                    </a:cubicBezTo>
                    <a:cubicBezTo>
                      <a:pt x="6" y="20"/>
                      <a:pt x="10" y="20"/>
                      <a:pt x="15" y="20"/>
                    </a:cubicBezTo>
                    <a:cubicBezTo>
                      <a:pt x="35" y="20"/>
                      <a:pt x="35" y="20"/>
                      <a:pt x="35" y="20"/>
                    </a:cubicBezTo>
                    <a:cubicBezTo>
                      <a:pt x="41" y="20"/>
                      <a:pt x="47" y="19"/>
                      <a:pt x="49" y="18"/>
                    </a:cubicBezTo>
                    <a:cubicBezTo>
                      <a:pt x="50" y="18"/>
                      <a:pt x="50" y="17"/>
                      <a:pt x="50" y="17"/>
                    </a:cubicBezTo>
                    <a:cubicBezTo>
                      <a:pt x="50" y="3"/>
                      <a:pt x="50" y="3"/>
                      <a:pt x="50" y="3"/>
                    </a:cubicBezTo>
                    <a:cubicBezTo>
                      <a:pt x="50" y="3"/>
                      <a:pt x="50" y="3"/>
                      <a:pt x="50" y="3"/>
                    </a:cubicBezTo>
                    <a:lnTo>
                      <a:pt x="49"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0" name="Freeform 94"/>
              <p:cNvSpPr>
                <a:spLocks noEditPoints="1"/>
              </p:cNvSpPr>
              <p:nvPr/>
            </p:nvSpPr>
            <p:spPr bwMode="auto">
              <a:xfrm>
                <a:off x="9348788" y="2119313"/>
                <a:ext cx="442913" cy="188913"/>
              </a:xfrm>
              <a:custGeom>
                <a:avLst/>
                <a:gdLst>
                  <a:gd name="T0" fmla="*/ 49 w 54"/>
                  <a:gd name="T1" fmla="*/ 0 h 23"/>
                  <a:gd name="T2" fmla="*/ 5 w 54"/>
                  <a:gd name="T3" fmla="*/ 0 h 23"/>
                  <a:gd name="T4" fmla="*/ 0 w 54"/>
                  <a:gd name="T5" fmla="*/ 1 h 23"/>
                  <a:gd name="T6" fmla="*/ 0 w 54"/>
                  <a:gd name="T7" fmla="*/ 1 h 23"/>
                  <a:gd name="T8" fmla="*/ 0 w 54"/>
                  <a:gd name="T9" fmla="*/ 22 h 23"/>
                  <a:gd name="T10" fmla="*/ 1 w 54"/>
                  <a:gd name="T11" fmla="*/ 23 h 23"/>
                  <a:gd name="T12" fmla="*/ 5 w 54"/>
                  <a:gd name="T13" fmla="*/ 23 h 23"/>
                  <a:gd name="T14" fmla="*/ 49 w 54"/>
                  <a:gd name="T15" fmla="*/ 23 h 23"/>
                  <a:gd name="T16" fmla="*/ 54 w 54"/>
                  <a:gd name="T17" fmla="*/ 23 h 23"/>
                  <a:gd name="T18" fmla="*/ 54 w 54"/>
                  <a:gd name="T19" fmla="*/ 22 h 23"/>
                  <a:gd name="T20" fmla="*/ 54 w 54"/>
                  <a:gd name="T21" fmla="*/ 1 h 23"/>
                  <a:gd name="T22" fmla="*/ 53 w 54"/>
                  <a:gd name="T23" fmla="*/ 1 h 23"/>
                  <a:gd name="T24" fmla="*/ 49 w 54"/>
                  <a:gd name="T25" fmla="*/ 0 h 23"/>
                  <a:gd name="T26" fmla="*/ 9 w 54"/>
                  <a:gd name="T27" fmla="*/ 16 h 23"/>
                  <a:gd name="T28" fmla="*/ 9 w 54"/>
                  <a:gd name="T29" fmla="*/ 16 h 23"/>
                  <a:gd name="T30" fmla="*/ 9 w 54"/>
                  <a:gd name="T31" fmla="*/ 18 h 23"/>
                  <a:gd name="T32" fmla="*/ 7 w 54"/>
                  <a:gd name="T33" fmla="*/ 19 h 23"/>
                  <a:gd name="T34" fmla="*/ 3 w 54"/>
                  <a:gd name="T35" fmla="*/ 19 h 23"/>
                  <a:gd name="T36" fmla="*/ 2 w 54"/>
                  <a:gd name="T37" fmla="*/ 18 h 23"/>
                  <a:gd name="T38" fmla="*/ 1 w 54"/>
                  <a:gd name="T39" fmla="*/ 16 h 23"/>
                  <a:gd name="T40" fmla="*/ 1 w 54"/>
                  <a:gd name="T41" fmla="*/ 4 h 23"/>
                  <a:gd name="T42" fmla="*/ 2 w 54"/>
                  <a:gd name="T43" fmla="*/ 3 h 23"/>
                  <a:gd name="T44" fmla="*/ 3 w 54"/>
                  <a:gd name="T45" fmla="*/ 1 h 23"/>
                  <a:gd name="T46" fmla="*/ 7 w 54"/>
                  <a:gd name="T47" fmla="*/ 1 h 23"/>
                  <a:gd name="T48" fmla="*/ 9 w 54"/>
                  <a:gd name="T49" fmla="*/ 3 h 23"/>
                  <a:gd name="T50" fmla="*/ 9 w 54"/>
                  <a:gd name="T51" fmla="*/ 4 h 23"/>
                  <a:gd name="T52" fmla="*/ 9 w 54"/>
                  <a:gd name="T53"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23">
                    <a:moveTo>
                      <a:pt x="49" y="0"/>
                    </a:moveTo>
                    <a:cubicBezTo>
                      <a:pt x="5" y="0"/>
                      <a:pt x="5" y="0"/>
                      <a:pt x="5" y="0"/>
                    </a:cubicBezTo>
                    <a:cubicBezTo>
                      <a:pt x="3" y="0"/>
                      <a:pt x="1" y="1"/>
                      <a:pt x="0" y="1"/>
                    </a:cubicBezTo>
                    <a:cubicBezTo>
                      <a:pt x="0" y="1"/>
                      <a:pt x="0" y="1"/>
                      <a:pt x="0" y="1"/>
                    </a:cubicBezTo>
                    <a:cubicBezTo>
                      <a:pt x="0" y="22"/>
                      <a:pt x="0" y="22"/>
                      <a:pt x="0" y="22"/>
                    </a:cubicBezTo>
                    <a:cubicBezTo>
                      <a:pt x="1" y="23"/>
                      <a:pt x="1" y="23"/>
                      <a:pt x="1" y="23"/>
                    </a:cubicBezTo>
                    <a:cubicBezTo>
                      <a:pt x="2" y="23"/>
                      <a:pt x="3" y="23"/>
                      <a:pt x="5" y="23"/>
                    </a:cubicBezTo>
                    <a:cubicBezTo>
                      <a:pt x="49" y="23"/>
                      <a:pt x="49" y="23"/>
                      <a:pt x="49" y="23"/>
                    </a:cubicBezTo>
                    <a:cubicBezTo>
                      <a:pt x="51" y="23"/>
                      <a:pt x="53" y="23"/>
                      <a:pt x="54" y="23"/>
                    </a:cubicBezTo>
                    <a:cubicBezTo>
                      <a:pt x="54" y="22"/>
                      <a:pt x="54" y="22"/>
                      <a:pt x="54" y="22"/>
                    </a:cubicBezTo>
                    <a:cubicBezTo>
                      <a:pt x="54" y="1"/>
                      <a:pt x="54" y="1"/>
                      <a:pt x="54" y="1"/>
                    </a:cubicBezTo>
                    <a:cubicBezTo>
                      <a:pt x="53" y="1"/>
                      <a:pt x="53" y="1"/>
                      <a:pt x="53" y="1"/>
                    </a:cubicBezTo>
                    <a:cubicBezTo>
                      <a:pt x="52" y="1"/>
                      <a:pt x="51" y="0"/>
                      <a:pt x="49" y="0"/>
                    </a:cubicBezTo>
                    <a:close/>
                    <a:moveTo>
                      <a:pt x="9" y="16"/>
                    </a:moveTo>
                    <a:cubicBezTo>
                      <a:pt x="9" y="16"/>
                      <a:pt x="9" y="16"/>
                      <a:pt x="9" y="16"/>
                    </a:cubicBezTo>
                    <a:cubicBezTo>
                      <a:pt x="9" y="17"/>
                      <a:pt x="9" y="17"/>
                      <a:pt x="9" y="18"/>
                    </a:cubicBezTo>
                    <a:cubicBezTo>
                      <a:pt x="8" y="18"/>
                      <a:pt x="8" y="19"/>
                      <a:pt x="7" y="19"/>
                    </a:cubicBezTo>
                    <a:cubicBezTo>
                      <a:pt x="3" y="19"/>
                      <a:pt x="3" y="19"/>
                      <a:pt x="3" y="19"/>
                    </a:cubicBezTo>
                    <a:cubicBezTo>
                      <a:pt x="2" y="19"/>
                      <a:pt x="2" y="18"/>
                      <a:pt x="2" y="18"/>
                    </a:cubicBezTo>
                    <a:cubicBezTo>
                      <a:pt x="2" y="17"/>
                      <a:pt x="1" y="17"/>
                      <a:pt x="1" y="16"/>
                    </a:cubicBezTo>
                    <a:cubicBezTo>
                      <a:pt x="1" y="4"/>
                      <a:pt x="1" y="4"/>
                      <a:pt x="1" y="4"/>
                    </a:cubicBezTo>
                    <a:cubicBezTo>
                      <a:pt x="1" y="3"/>
                      <a:pt x="2" y="3"/>
                      <a:pt x="2" y="3"/>
                    </a:cubicBezTo>
                    <a:cubicBezTo>
                      <a:pt x="2" y="2"/>
                      <a:pt x="2" y="1"/>
                      <a:pt x="3" y="1"/>
                    </a:cubicBezTo>
                    <a:cubicBezTo>
                      <a:pt x="7" y="1"/>
                      <a:pt x="7" y="1"/>
                      <a:pt x="7" y="1"/>
                    </a:cubicBezTo>
                    <a:cubicBezTo>
                      <a:pt x="8" y="1"/>
                      <a:pt x="8" y="2"/>
                      <a:pt x="9" y="3"/>
                    </a:cubicBezTo>
                    <a:cubicBezTo>
                      <a:pt x="9" y="3"/>
                      <a:pt x="9" y="3"/>
                      <a:pt x="9" y="4"/>
                    </a:cubicBezTo>
                    <a:lnTo>
                      <a:pt x="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1" name="Rectangle 95"/>
              <p:cNvSpPr>
                <a:spLocks noChangeArrowheads="1"/>
              </p:cNvSpPr>
              <p:nvPr/>
            </p:nvSpPr>
            <p:spPr bwMode="auto">
              <a:xfrm>
                <a:off x="9380538" y="2151063"/>
                <a:ext cx="17463" cy="100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grpSp>
        <p:sp>
          <p:nvSpPr>
            <p:cNvPr id="142" name="Freeform 96"/>
            <p:cNvSpPr>
              <a:spLocks noEditPoints="1"/>
            </p:cNvSpPr>
            <p:nvPr/>
          </p:nvSpPr>
          <p:spPr bwMode="auto">
            <a:xfrm>
              <a:off x="9798" y="3403"/>
              <a:ext cx="1013" cy="753"/>
            </a:xfrm>
            <a:custGeom>
              <a:avLst/>
              <a:gdLst>
                <a:gd name="T0" fmla="*/ 57 w 78"/>
                <a:gd name="T1" fmla="*/ 37 h 58"/>
                <a:gd name="T2" fmla="*/ 68 w 78"/>
                <a:gd name="T3" fmla="*/ 25 h 58"/>
                <a:gd name="T4" fmla="*/ 72 w 78"/>
                <a:gd name="T5" fmla="*/ 26 h 58"/>
                <a:gd name="T6" fmla="*/ 72 w 78"/>
                <a:gd name="T7" fmla="*/ 17 h 58"/>
                <a:gd name="T8" fmla="*/ 64 w 78"/>
                <a:gd name="T9" fmla="*/ 9 h 58"/>
                <a:gd name="T10" fmla="*/ 34 w 78"/>
                <a:gd name="T11" fmla="*/ 9 h 58"/>
                <a:gd name="T12" fmla="*/ 27 w 78"/>
                <a:gd name="T13" fmla="*/ 0 h 58"/>
                <a:gd name="T14" fmla="*/ 10 w 78"/>
                <a:gd name="T15" fmla="*/ 0 h 58"/>
                <a:gd name="T16" fmla="*/ 1 w 78"/>
                <a:gd name="T17" fmla="*/ 5 h 58"/>
                <a:gd name="T18" fmla="*/ 0 w 78"/>
                <a:gd name="T19" fmla="*/ 9 h 58"/>
                <a:gd name="T20" fmla="*/ 0 w 78"/>
                <a:gd name="T21" fmla="*/ 9 h 58"/>
                <a:gd name="T22" fmla="*/ 0 w 78"/>
                <a:gd name="T23" fmla="*/ 10 h 58"/>
                <a:gd name="T24" fmla="*/ 0 w 78"/>
                <a:gd name="T25" fmla="*/ 11 h 58"/>
                <a:gd name="T26" fmla="*/ 0 w 78"/>
                <a:gd name="T27" fmla="*/ 24 h 58"/>
                <a:gd name="T28" fmla="*/ 0 w 78"/>
                <a:gd name="T29" fmla="*/ 50 h 58"/>
                <a:gd name="T30" fmla="*/ 8 w 78"/>
                <a:gd name="T31" fmla="*/ 58 h 58"/>
                <a:gd name="T32" fmla="*/ 64 w 78"/>
                <a:gd name="T33" fmla="*/ 58 h 58"/>
                <a:gd name="T34" fmla="*/ 72 w 78"/>
                <a:gd name="T35" fmla="*/ 50 h 58"/>
                <a:gd name="T36" fmla="*/ 72 w 78"/>
                <a:gd name="T37" fmla="*/ 48 h 58"/>
                <a:gd name="T38" fmla="*/ 68 w 78"/>
                <a:gd name="T39" fmla="*/ 48 h 58"/>
                <a:gd name="T40" fmla="*/ 57 w 78"/>
                <a:gd name="T41" fmla="*/ 37 h 58"/>
                <a:gd name="T42" fmla="*/ 72 w 78"/>
                <a:gd name="T43" fmla="*/ 28 h 58"/>
                <a:gd name="T44" fmla="*/ 68 w 78"/>
                <a:gd name="T45" fmla="*/ 27 h 58"/>
                <a:gd name="T46" fmla="*/ 59 w 78"/>
                <a:gd name="T47" fmla="*/ 37 h 58"/>
                <a:gd name="T48" fmla="*/ 68 w 78"/>
                <a:gd name="T49" fmla="*/ 46 h 58"/>
                <a:gd name="T50" fmla="*/ 72 w 78"/>
                <a:gd name="T51" fmla="*/ 45 h 58"/>
                <a:gd name="T52" fmla="*/ 78 w 78"/>
                <a:gd name="T53" fmla="*/ 37 h 58"/>
                <a:gd name="T54" fmla="*/ 72 w 78"/>
                <a:gd name="T55" fmla="*/ 28 h 58"/>
                <a:gd name="T56" fmla="*/ 72 w 78"/>
                <a:gd name="T57" fmla="*/ 39 h 58"/>
                <a:gd name="T58" fmla="*/ 69 w 78"/>
                <a:gd name="T59" fmla="*/ 44 h 58"/>
                <a:gd name="T60" fmla="*/ 68 w 78"/>
                <a:gd name="T61" fmla="*/ 44 h 58"/>
                <a:gd name="T62" fmla="*/ 68 w 78"/>
                <a:gd name="T63" fmla="*/ 44 h 58"/>
                <a:gd name="T64" fmla="*/ 67 w 78"/>
                <a:gd name="T65" fmla="*/ 44 h 58"/>
                <a:gd name="T66" fmla="*/ 62 w 78"/>
                <a:gd name="T67" fmla="*/ 37 h 58"/>
                <a:gd name="T68" fmla="*/ 62 w 78"/>
                <a:gd name="T69" fmla="*/ 37 h 58"/>
                <a:gd name="T70" fmla="*/ 65 w 78"/>
                <a:gd name="T71" fmla="*/ 37 h 58"/>
                <a:gd name="T72" fmla="*/ 68 w 78"/>
                <a:gd name="T73" fmla="*/ 41 h 58"/>
                <a:gd name="T74" fmla="*/ 72 w 78"/>
                <a:gd name="T75" fmla="*/ 35 h 58"/>
                <a:gd name="T76" fmla="*/ 74 w 78"/>
                <a:gd name="T77" fmla="*/ 31 h 58"/>
                <a:gd name="T78" fmla="*/ 75 w 78"/>
                <a:gd name="T79" fmla="*/ 31 h 58"/>
                <a:gd name="T80" fmla="*/ 76 w 78"/>
                <a:gd name="T81" fmla="*/ 33 h 58"/>
                <a:gd name="T82" fmla="*/ 72 w 78"/>
                <a:gd name="T83"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 h="57">
                  <a:moveTo>
                    <a:pt x="57" y="37"/>
                  </a:moveTo>
                  <a:cubicBezTo>
                    <a:pt x="57" y="30"/>
                    <a:pt x="62" y="25"/>
                    <a:pt x="68" y="25"/>
                  </a:cubicBezTo>
                  <a:cubicBezTo>
                    <a:pt x="69" y="25"/>
                    <a:pt x="71" y="26"/>
                    <a:pt x="72" y="26"/>
                  </a:cubicBezTo>
                  <a:cubicBezTo>
                    <a:pt x="72" y="17"/>
                    <a:pt x="72" y="17"/>
                    <a:pt x="72" y="17"/>
                  </a:cubicBezTo>
                  <a:cubicBezTo>
                    <a:pt x="72" y="12"/>
                    <a:pt x="68" y="9"/>
                    <a:pt x="64" y="9"/>
                  </a:cubicBezTo>
                  <a:cubicBezTo>
                    <a:pt x="34" y="9"/>
                    <a:pt x="34" y="9"/>
                    <a:pt x="34" y="9"/>
                  </a:cubicBezTo>
                  <a:cubicBezTo>
                    <a:pt x="33" y="4"/>
                    <a:pt x="30" y="0"/>
                    <a:pt x="27" y="0"/>
                  </a:cubicBezTo>
                  <a:cubicBezTo>
                    <a:pt x="10" y="0"/>
                    <a:pt x="10" y="0"/>
                    <a:pt x="10" y="0"/>
                  </a:cubicBezTo>
                  <a:cubicBezTo>
                    <a:pt x="5" y="0"/>
                    <a:pt x="3" y="2"/>
                    <a:pt x="1" y="5"/>
                  </a:cubicBezTo>
                  <a:cubicBezTo>
                    <a:pt x="1" y="6"/>
                    <a:pt x="0" y="8"/>
                    <a:pt x="0" y="9"/>
                  </a:cubicBezTo>
                  <a:cubicBezTo>
                    <a:pt x="0" y="9"/>
                    <a:pt x="0" y="9"/>
                    <a:pt x="0" y="9"/>
                  </a:cubicBezTo>
                  <a:cubicBezTo>
                    <a:pt x="0" y="10"/>
                    <a:pt x="0" y="10"/>
                    <a:pt x="0" y="10"/>
                  </a:cubicBezTo>
                  <a:cubicBezTo>
                    <a:pt x="0" y="11"/>
                    <a:pt x="0" y="11"/>
                    <a:pt x="0" y="11"/>
                  </a:cubicBezTo>
                  <a:cubicBezTo>
                    <a:pt x="0" y="24"/>
                    <a:pt x="0" y="24"/>
                    <a:pt x="0" y="24"/>
                  </a:cubicBezTo>
                  <a:cubicBezTo>
                    <a:pt x="0" y="50"/>
                    <a:pt x="0" y="50"/>
                    <a:pt x="0" y="50"/>
                  </a:cubicBezTo>
                  <a:cubicBezTo>
                    <a:pt x="0" y="54"/>
                    <a:pt x="4" y="58"/>
                    <a:pt x="8" y="58"/>
                  </a:cubicBezTo>
                  <a:cubicBezTo>
                    <a:pt x="64" y="58"/>
                    <a:pt x="64" y="58"/>
                    <a:pt x="64" y="58"/>
                  </a:cubicBezTo>
                  <a:cubicBezTo>
                    <a:pt x="68" y="58"/>
                    <a:pt x="72" y="54"/>
                    <a:pt x="72" y="50"/>
                  </a:cubicBezTo>
                  <a:cubicBezTo>
                    <a:pt x="72" y="48"/>
                    <a:pt x="72" y="48"/>
                    <a:pt x="72" y="48"/>
                  </a:cubicBezTo>
                  <a:cubicBezTo>
                    <a:pt x="71" y="48"/>
                    <a:pt x="69" y="48"/>
                    <a:pt x="68" y="48"/>
                  </a:cubicBezTo>
                  <a:cubicBezTo>
                    <a:pt x="62" y="48"/>
                    <a:pt x="57" y="43"/>
                    <a:pt x="57" y="37"/>
                  </a:cubicBezTo>
                  <a:close/>
                  <a:moveTo>
                    <a:pt x="72" y="28"/>
                  </a:moveTo>
                  <a:cubicBezTo>
                    <a:pt x="71" y="28"/>
                    <a:pt x="69" y="27"/>
                    <a:pt x="68" y="27"/>
                  </a:cubicBezTo>
                  <a:cubicBezTo>
                    <a:pt x="63" y="27"/>
                    <a:pt x="59" y="32"/>
                    <a:pt x="59" y="37"/>
                  </a:cubicBezTo>
                  <a:cubicBezTo>
                    <a:pt x="59" y="42"/>
                    <a:pt x="63" y="46"/>
                    <a:pt x="68" y="46"/>
                  </a:cubicBezTo>
                  <a:cubicBezTo>
                    <a:pt x="69" y="46"/>
                    <a:pt x="71" y="46"/>
                    <a:pt x="72" y="45"/>
                  </a:cubicBezTo>
                  <a:cubicBezTo>
                    <a:pt x="75" y="44"/>
                    <a:pt x="78" y="41"/>
                    <a:pt x="78" y="37"/>
                  </a:cubicBezTo>
                  <a:cubicBezTo>
                    <a:pt x="78" y="33"/>
                    <a:pt x="75" y="29"/>
                    <a:pt x="72" y="28"/>
                  </a:cubicBezTo>
                  <a:close/>
                  <a:moveTo>
                    <a:pt x="72" y="39"/>
                  </a:moveTo>
                  <a:cubicBezTo>
                    <a:pt x="69" y="44"/>
                    <a:pt x="69" y="44"/>
                    <a:pt x="69" y="44"/>
                  </a:cubicBezTo>
                  <a:cubicBezTo>
                    <a:pt x="68" y="44"/>
                    <a:pt x="68" y="44"/>
                    <a:pt x="68" y="44"/>
                  </a:cubicBezTo>
                  <a:cubicBezTo>
                    <a:pt x="68" y="44"/>
                    <a:pt x="68" y="44"/>
                    <a:pt x="68" y="44"/>
                  </a:cubicBezTo>
                  <a:cubicBezTo>
                    <a:pt x="67" y="44"/>
                    <a:pt x="67" y="44"/>
                    <a:pt x="67" y="44"/>
                  </a:cubicBezTo>
                  <a:cubicBezTo>
                    <a:pt x="62" y="37"/>
                    <a:pt x="62" y="37"/>
                    <a:pt x="62" y="37"/>
                  </a:cubicBezTo>
                  <a:cubicBezTo>
                    <a:pt x="62" y="37"/>
                    <a:pt x="62" y="37"/>
                    <a:pt x="62" y="37"/>
                  </a:cubicBezTo>
                  <a:cubicBezTo>
                    <a:pt x="65" y="37"/>
                    <a:pt x="65" y="37"/>
                    <a:pt x="65" y="37"/>
                  </a:cubicBezTo>
                  <a:cubicBezTo>
                    <a:pt x="68" y="41"/>
                    <a:pt x="68" y="41"/>
                    <a:pt x="68" y="41"/>
                  </a:cubicBezTo>
                  <a:cubicBezTo>
                    <a:pt x="72" y="35"/>
                    <a:pt x="72" y="35"/>
                    <a:pt x="72" y="35"/>
                  </a:cubicBezTo>
                  <a:cubicBezTo>
                    <a:pt x="74" y="31"/>
                    <a:pt x="74" y="31"/>
                    <a:pt x="74" y="31"/>
                  </a:cubicBezTo>
                  <a:cubicBezTo>
                    <a:pt x="74" y="31"/>
                    <a:pt x="75" y="31"/>
                    <a:pt x="75" y="31"/>
                  </a:cubicBezTo>
                  <a:cubicBezTo>
                    <a:pt x="76" y="31"/>
                    <a:pt x="76" y="32"/>
                    <a:pt x="76" y="33"/>
                  </a:cubicBezTo>
                  <a:lnTo>
                    <a:pt x="72" y="39"/>
                  </a:lnTo>
                  <a:close/>
                </a:path>
              </a:pathLst>
            </a:custGeom>
            <a:grpFill/>
            <a:ln>
              <a:noFill/>
            </a:ln>
          </p:spPr>
          <p:txBody>
            <a:bodyPr vert="horz" wrap="square" lIns="91440" tIns="45720" rIns="91440" bIns="45720" numCol="1" anchor="t" anchorCtr="0" compatLnSpc="1"/>
            <a:lstStyle/>
            <a:p>
              <a:endParaRPr lang="zh-CN" altLang="en-US" sz="1355"/>
            </a:p>
          </p:txBody>
        </p:sp>
        <p:sp>
          <p:nvSpPr>
            <p:cNvPr id="143" name="Freeform 97"/>
            <p:cNvSpPr>
              <a:spLocks noEditPoints="1"/>
            </p:cNvSpPr>
            <p:nvPr/>
          </p:nvSpPr>
          <p:spPr bwMode="auto">
            <a:xfrm>
              <a:off x="13075" y="3363"/>
              <a:ext cx="935" cy="818"/>
            </a:xfrm>
            <a:custGeom>
              <a:avLst/>
              <a:gdLst>
                <a:gd name="T0" fmla="*/ 71 w 72"/>
                <a:gd name="T1" fmla="*/ 1 h 63"/>
                <a:gd name="T2" fmla="*/ 69 w 72"/>
                <a:gd name="T3" fmla="*/ 0 h 63"/>
                <a:gd name="T4" fmla="*/ 2 w 72"/>
                <a:gd name="T5" fmla="*/ 0 h 63"/>
                <a:gd name="T6" fmla="*/ 1 w 72"/>
                <a:gd name="T7" fmla="*/ 1 h 63"/>
                <a:gd name="T8" fmla="*/ 0 w 72"/>
                <a:gd name="T9" fmla="*/ 3 h 63"/>
                <a:gd name="T10" fmla="*/ 0 w 72"/>
                <a:gd name="T11" fmla="*/ 61 h 63"/>
                <a:gd name="T12" fmla="*/ 1 w 72"/>
                <a:gd name="T13" fmla="*/ 63 h 63"/>
                <a:gd name="T14" fmla="*/ 2 w 72"/>
                <a:gd name="T15" fmla="*/ 63 h 63"/>
                <a:gd name="T16" fmla="*/ 69 w 72"/>
                <a:gd name="T17" fmla="*/ 63 h 63"/>
                <a:gd name="T18" fmla="*/ 71 w 72"/>
                <a:gd name="T19" fmla="*/ 63 h 63"/>
                <a:gd name="T20" fmla="*/ 72 w 72"/>
                <a:gd name="T21" fmla="*/ 61 h 63"/>
                <a:gd name="T22" fmla="*/ 72 w 72"/>
                <a:gd name="T23" fmla="*/ 3 h 63"/>
                <a:gd name="T24" fmla="*/ 71 w 72"/>
                <a:gd name="T25" fmla="*/ 1 h 63"/>
                <a:gd name="T26" fmla="*/ 20 w 72"/>
                <a:gd name="T27" fmla="*/ 21 h 63"/>
                <a:gd name="T28" fmla="*/ 5 w 72"/>
                <a:gd name="T29" fmla="*/ 21 h 63"/>
                <a:gd name="T30" fmla="*/ 5 w 72"/>
                <a:gd name="T31" fmla="*/ 5 h 63"/>
                <a:gd name="T32" fmla="*/ 20 w 72"/>
                <a:gd name="T33" fmla="*/ 5 h 63"/>
                <a:gd name="T34" fmla="*/ 20 w 72"/>
                <a:gd name="T35" fmla="*/ 21 h 63"/>
                <a:gd name="T36" fmla="*/ 5 w 72"/>
                <a:gd name="T37" fmla="*/ 58 h 63"/>
                <a:gd name="T38" fmla="*/ 5 w 72"/>
                <a:gd name="T39" fmla="*/ 25 h 63"/>
                <a:gd name="T40" fmla="*/ 20 w 72"/>
                <a:gd name="T41" fmla="*/ 25 h 63"/>
                <a:gd name="T42" fmla="*/ 20 w 72"/>
                <a:gd name="T43" fmla="*/ 58 h 63"/>
                <a:gd name="T44" fmla="*/ 5 w 72"/>
                <a:gd name="T45" fmla="*/ 58 h 63"/>
                <a:gd name="T46" fmla="*/ 25 w 72"/>
                <a:gd name="T47" fmla="*/ 25 h 63"/>
                <a:gd name="T48" fmla="*/ 47 w 72"/>
                <a:gd name="T49" fmla="*/ 25 h 63"/>
                <a:gd name="T50" fmla="*/ 47 w 72"/>
                <a:gd name="T51" fmla="*/ 58 h 63"/>
                <a:gd name="T52" fmla="*/ 25 w 72"/>
                <a:gd name="T53" fmla="*/ 58 h 63"/>
                <a:gd name="T54" fmla="*/ 25 w 72"/>
                <a:gd name="T55" fmla="*/ 25 h 63"/>
                <a:gd name="T56" fmla="*/ 25 w 72"/>
                <a:gd name="T57" fmla="*/ 21 h 63"/>
                <a:gd name="T58" fmla="*/ 25 w 72"/>
                <a:gd name="T59" fmla="*/ 5 h 63"/>
                <a:gd name="T60" fmla="*/ 47 w 72"/>
                <a:gd name="T61" fmla="*/ 5 h 63"/>
                <a:gd name="T62" fmla="*/ 47 w 72"/>
                <a:gd name="T63" fmla="*/ 21 h 63"/>
                <a:gd name="T64" fmla="*/ 25 w 72"/>
                <a:gd name="T65" fmla="*/ 21 h 63"/>
                <a:gd name="T66" fmla="*/ 52 w 72"/>
                <a:gd name="T67" fmla="*/ 5 h 63"/>
                <a:gd name="T68" fmla="*/ 67 w 72"/>
                <a:gd name="T69" fmla="*/ 5 h 63"/>
                <a:gd name="T70" fmla="*/ 67 w 72"/>
                <a:gd name="T71" fmla="*/ 21 h 63"/>
                <a:gd name="T72" fmla="*/ 52 w 72"/>
                <a:gd name="T73" fmla="*/ 21 h 63"/>
                <a:gd name="T74" fmla="*/ 52 w 72"/>
                <a:gd name="T75" fmla="*/ 5 h 63"/>
                <a:gd name="T76" fmla="*/ 52 w 72"/>
                <a:gd name="T77" fmla="*/ 58 h 63"/>
                <a:gd name="T78" fmla="*/ 52 w 72"/>
                <a:gd name="T79" fmla="*/ 25 h 63"/>
                <a:gd name="T80" fmla="*/ 67 w 72"/>
                <a:gd name="T81" fmla="*/ 25 h 63"/>
                <a:gd name="T82" fmla="*/ 67 w 72"/>
                <a:gd name="T83" fmla="*/ 58 h 63"/>
                <a:gd name="T84" fmla="*/ 52 w 72"/>
                <a:gd name="T85"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 h="62">
                  <a:moveTo>
                    <a:pt x="71" y="1"/>
                  </a:moveTo>
                  <a:cubicBezTo>
                    <a:pt x="71" y="1"/>
                    <a:pt x="70" y="0"/>
                    <a:pt x="69" y="0"/>
                  </a:cubicBezTo>
                  <a:cubicBezTo>
                    <a:pt x="2" y="0"/>
                    <a:pt x="2" y="0"/>
                    <a:pt x="2" y="0"/>
                  </a:cubicBezTo>
                  <a:cubicBezTo>
                    <a:pt x="2" y="0"/>
                    <a:pt x="1" y="1"/>
                    <a:pt x="1" y="1"/>
                  </a:cubicBezTo>
                  <a:cubicBezTo>
                    <a:pt x="0" y="2"/>
                    <a:pt x="0" y="2"/>
                    <a:pt x="0" y="3"/>
                  </a:cubicBezTo>
                  <a:cubicBezTo>
                    <a:pt x="0" y="61"/>
                    <a:pt x="0" y="61"/>
                    <a:pt x="0" y="61"/>
                  </a:cubicBezTo>
                  <a:cubicBezTo>
                    <a:pt x="0" y="62"/>
                    <a:pt x="0" y="62"/>
                    <a:pt x="1" y="63"/>
                  </a:cubicBezTo>
                  <a:cubicBezTo>
                    <a:pt x="1" y="63"/>
                    <a:pt x="2" y="63"/>
                    <a:pt x="2" y="63"/>
                  </a:cubicBezTo>
                  <a:cubicBezTo>
                    <a:pt x="69" y="63"/>
                    <a:pt x="69" y="63"/>
                    <a:pt x="69" y="63"/>
                  </a:cubicBezTo>
                  <a:cubicBezTo>
                    <a:pt x="70" y="63"/>
                    <a:pt x="71" y="63"/>
                    <a:pt x="71" y="63"/>
                  </a:cubicBezTo>
                  <a:cubicBezTo>
                    <a:pt x="72" y="62"/>
                    <a:pt x="72" y="62"/>
                    <a:pt x="72" y="61"/>
                  </a:cubicBezTo>
                  <a:cubicBezTo>
                    <a:pt x="72" y="3"/>
                    <a:pt x="72" y="3"/>
                    <a:pt x="72" y="3"/>
                  </a:cubicBezTo>
                  <a:cubicBezTo>
                    <a:pt x="72" y="2"/>
                    <a:pt x="72" y="2"/>
                    <a:pt x="71" y="1"/>
                  </a:cubicBezTo>
                  <a:close/>
                  <a:moveTo>
                    <a:pt x="20" y="21"/>
                  </a:moveTo>
                  <a:cubicBezTo>
                    <a:pt x="5" y="21"/>
                    <a:pt x="5" y="21"/>
                    <a:pt x="5" y="21"/>
                  </a:cubicBezTo>
                  <a:cubicBezTo>
                    <a:pt x="5" y="5"/>
                    <a:pt x="5" y="5"/>
                    <a:pt x="5" y="5"/>
                  </a:cubicBezTo>
                  <a:cubicBezTo>
                    <a:pt x="20" y="5"/>
                    <a:pt x="20" y="5"/>
                    <a:pt x="20" y="5"/>
                  </a:cubicBezTo>
                  <a:lnTo>
                    <a:pt x="20" y="21"/>
                  </a:lnTo>
                  <a:close/>
                  <a:moveTo>
                    <a:pt x="5" y="58"/>
                  </a:moveTo>
                  <a:cubicBezTo>
                    <a:pt x="5" y="25"/>
                    <a:pt x="5" y="25"/>
                    <a:pt x="5" y="25"/>
                  </a:cubicBezTo>
                  <a:cubicBezTo>
                    <a:pt x="20" y="25"/>
                    <a:pt x="20" y="25"/>
                    <a:pt x="20" y="25"/>
                  </a:cubicBezTo>
                  <a:cubicBezTo>
                    <a:pt x="20" y="58"/>
                    <a:pt x="20" y="58"/>
                    <a:pt x="20" y="58"/>
                  </a:cubicBezTo>
                  <a:lnTo>
                    <a:pt x="5" y="58"/>
                  </a:lnTo>
                  <a:close/>
                  <a:moveTo>
                    <a:pt x="25" y="25"/>
                  </a:moveTo>
                  <a:cubicBezTo>
                    <a:pt x="47" y="25"/>
                    <a:pt x="47" y="25"/>
                    <a:pt x="47" y="25"/>
                  </a:cubicBezTo>
                  <a:cubicBezTo>
                    <a:pt x="47" y="58"/>
                    <a:pt x="47" y="58"/>
                    <a:pt x="47" y="58"/>
                  </a:cubicBezTo>
                  <a:cubicBezTo>
                    <a:pt x="25" y="58"/>
                    <a:pt x="25" y="58"/>
                    <a:pt x="25" y="58"/>
                  </a:cubicBezTo>
                  <a:lnTo>
                    <a:pt x="25" y="25"/>
                  </a:lnTo>
                  <a:close/>
                  <a:moveTo>
                    <a:pt x="25" y="21"/>
                  </a:moveTo>
                  <a:cubicBezTo>
                    <a:pt x="25" y="5"/>
                    <a:pt x="25" y="5"/>
                    <a:pt x="25" y="5"/>
                  </a:cubicBezTo>
                  <a:cubicBezTo>
                    <a:pt x="47" y="5"/>
                    <a:pt x="47" y="5"/>
                    <a:pt x="47" y="5"/>
                  </a:cubicBezTo>
                  <a:cubicBezTo>
                    <a:pt x="47" y="21"/>
                    <a:pt x="47" y="21"/>
                    <a:pt x="47" y="21"/>
                  </a:cubicBezTo>
                  <a:lnTo>
                    <a:pt x="25" y="21"/>
                  </a:lnTo>
                  <a:close/>
                  <a:moveTo>
                    <a:pt x="52" y="5"/>
                  </a:moveTo>
                  <a:cubicBezTo>
                    <a:pt x="67" y="5"/>
                    <a:pt x="67" y="5"/>
                    <a:pt x="67" y="5"/>
                  </a:cubicBezTo>
                  <a:cubicBezTo>
                    <a:pt x="67" y="21"/>
                    <a:pt x="67" y="21"/>
                    <a:pt x="67" y="21"/>
                  </a:cubicBezTo>
                  <a:cubicBezTo>
                    <a:pt x="52" y="21"/>
                    <a:pt x="52" y="21"/>
                    <a:pt x="52" y="21"/>
                  </a:cubicBezTo>
                  <a:lnTo>
                    <a:pt x="52" y="5"/>
                  </a:lnTo>
                  <a:close/>
                  <a:moveTo>
                    <a:pt x="52" y="58"/>
                  </a:moveTo>
                  <a:cubicBezTo>
                    <a:pt x="52" y="25"/>
                    <a:pt x="52" y="25"/>
                    <a:pt x="52" y="25"/>
                  </a:cubicBezTo>
                  <a:cubicBezTo>
                    <a:pt x="67" y="25"/>
                    <a:pt x="67" y="25"/>
                    <a:pt x="67" y="25"/>
                  </a:cubicBezTo>
                  <a:cubicBezTo>
                    <a:pt x="67" y="58"/>
                    <a:pt x="67" y="58"/>
                    <a:pt x="67" y="58"/>
                  </a:cubicBezTo>
                  <a:lnTo>
                    <a:pt x="52" y="58"/>
                  </a:lnTo>
                  <a:close/>
                </a:path>
              </a:pathLst>
            </a:custGeom>
            <a:grpFill/>
            <a:ln>
              <a:noFill/>
            </a:ln>
          </p:spPr>
          <p:txBody>
            <a:bodyPr vert="horz" wrap="square" lIns="91440" tIns="45720" rIns="91440" bIns="45720" numCol="1" anchor="t" anchorCtr="0" compatLnSpc="1"/>
            <a:lstStyle/>
            <a:p>
              <a:endParaRPr lang="zh-CN" altLang="en-US" sz="1355"/>
            </a:p>
          </p:txBody>
        </p:sp>
        <p:grpSp>
          <p:nvGrpSpPr>
            <p:cNvPr id="144" name="组合 143"/>
            <p:cNvGrpSpPr/>
            <p:nvPr/>
          </p:nvGrpSpPr>
          <p:grpSpPr>
            <a:xfrm>
              <a:off x="11223" y="3338"/>
              <a:ext cx="1193" cy="883"/>
              <a:chOff x="7126288" y="2119313"/>
              <a:chExt cx="757238" cy="560388"/>
            </a:xfrm>
            <a:grpFill/>
          </p:grpSpPr>
          <p:sp>
            <p:nvSpPr>
              <p:cNvPr id="145" name="Freeform 98"/>
              <p:cNvSpPr>
                <a:spLocks noEditPoints="1"/>
              </p:cNvSpPr>
              <p:nvPr/>
            </p:nvSpPr>
            <p:spPr bwMode="auto">
              <a:xfrm>
                <a:off x="7126288" y="2119313"/>
                <a:ext cx="757238" cy="560388"/>
              </a:xfrm>
              <a:custGeom>
                <a:avLst/>
                <a:gdLst>
                  <a:gd name="T0" fmla="*/ 92 w 92"/>
                  <a:gd name="T1" fmla="*/ 2 h 68"/>
                  <a:gd name="T2" fmla="*/ 90 w 92"/>
                  <a:gd name="T3" fmla="*/ 0 h 68"/>
                  <a:gd name="T4" fmla="*/ 47 w 92"/>
                  <a:gd name="T5" fmla="*/ 0 h 68"/>
                  <a:gd name="T6" fmla="*/ 46 w 92"/>
                  <a:gd name="T7" fmla="*/ 0 h 68"/>
                  <a:gd name="T8" fmla="*/ 45 w 92"/>
                  <a:gd name="T9" fmla="*/ 0 h 68"/>
                  <a:gd name="T10" fmla="*/ 3 w 92"/>
                  <a:gd name="T11" fmla="*/ 0 h 68"/>
                  <a:gd name="T12" fmla="*/ 0 w 92"/>
                  <a:gd name="T13" fmla="*/ 2 h 68"/>
                  <a:gd name="T14" fmla="*/ 0 w 92"/>
                  <a:gd name="T15" fmla="*/ 4 h 68"/>
                  <a:gd name="T16" fmla="*/ 0 w 92"/>
                  <a:gd name="T17" fmla="*/ 64 h 68"/>
                  <a:gd name="T18" fmla="*/ 0 w 92"/>
                  <a:gd name="T19" fmla="*/ 66 h 68"/>
                  <a:gd name="T20" fmla="*/ 3 w 92"/>
                  <a:gd name="T21" fmla="*/ 68 h 68"/>
                  <a:gd name="T22" fmla="*/ 45 w 92"/>
                  <a:gd name="T23" fmla="*/ 68 h 68"/>
                  <a:gd name="T24" fmla="*/ 46 w 92"/>
                  <a:gd name="T25" fmla="*/ 67 h 68"/>
                  <a:gd name="T26" fmla="*/ 47 w 92"/>
                  <a:gd name="T27" fmla="*/ 68 h 68"/>
                  <a:gd name="T28" fmla="*/ 90 w 92"/>
                  <a:gd name="T29" fmla="*/ 68 h 68"/>
                  <a:gd name="T30" fmla="*/ 92 w 92"/>
                  <a:gd name="T31" fmla="*/ 66 h 68"/>
                  <a:gd name="T32" fmla="*/ 92 w 92"/>
                  <a:gd name="T33" fmla="*/ 64 h 68"/>
                  <a:gd name="T34" fmla="*/ 92 w 92"/>
                  <a:gd name="T35" fmla="*/ 64 h 68"/>
                  <a:gd name="T36" fmla="*/ 92 w 92"/>
                  <a:gd name="T37" fmla="*/ 4 h 68"/>
                  <a:gd name="T38" fmla="*/ 92 w 92"/>
                  <a:gd name="T39" fmla="*/ 2 h 68"/>
                  <a:gd name="T40" fmla="*/ 44 w 92"/>
                  <a:gd name="T41" fmla="*/ 64 h 68"/>
                  <a:gd name="T42" fmla="*/ 44 w 92"/>
                  <a:gd name="T43" fmla="*/ 64 h 68"/>
                  <a:gd name="T44" fmla="*/ 3 w 92"/>
                  <a:gd name="T45" fmla="*/ 64 h 68"/>
                  <a:gd name="T46" fmla="*/ 3 w 92"/>
                  <a:gd name="T47" fmla="*/ 64 h 68"/>
                  <a:gd name="T48" fmla="*/ 3 w 92"/>
                  <a:gd name="T49" fmla="*/ 4 h 68"/>
                  <a:gd name="T50" fmla="*/ 3 w 92"/>
                  <a:gd name="T51" fmla="*/ 3 h 68"/>
                  <a:gd name="T52" fmla="*/ 44 w 92"/>
                  <a:gd name="T53" fmla="*/ 3 h 68"/>
                  <a:gd name="T54" fmla="*/ 44 w 92"/>
                  <a:gd name="T55" fmla="*/ 4 h 68"/>
                  <a:gd name="T56" fmla="*/ 44 w 92"/>
                  <a:gd name="T57" fmla="*/ 64 h 68"/>
                  <a:gd name="T58" fmla="*/ 89 w 92"/>
                  <a:gd name="T59" fmla="*/ 64 h 68"/>
                  <a:gd name="T60" fmla="*/ 89 w 92"/>
                  <a:gd name="T61" fmla="*/ 64 h 68"/>
                  <a:gd name="T62" fmla="*/ 48 w 92"/>
                  <a:gd name="T63" fmla="*/ 64 h 68"/>
                  <a:gd name="T64" fmla="*/ 48 w 92"/>
                  <a:gd name="T65" fmla="*/ 64 h 68"/>
                  <a:gd name="T66" fmla="*/ 48 w 92"/>
                  <a:gd name="T67" fmla="*/ 4 h 68"/>
                  <a:gd name="T68" fmla="*/ 48 w 92"/>
                  <a:gd name="T69" fmla="*/ 3 h 68"/>
                  <a:gd name="T70" fmla="*/ 89 w 92"/>
                  <a:gd name="T71" fmla="*/ 3 h 68"/>
                  <a:gd name="T72" fmla="*/ 89 w 92"/>
                  <a:gd name="T73" fmla="*/ 4 h 68"/>
                  <a:gd name="T74" fmla="*/ 89 w 92"/>
                  <a:gd name="T75"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68">
                    <a:moveTo>
                      <a:pt x="92" y="2"/>
                    </a:moveTo>
                    <a:cubicBezTo>
                      <a:pt x="91" y="1"/>
                      <a:pt x="91" y="0"/>
                      <a:pt x="90" y="0"/>
                    </a:cubicBezTo>
                    <a:cubicBezTo>
                      <a:pt x="47" y="0"/>
                      <a:pt x="47" y="0"/>
                      <a:pt x="47" y="0"/>
                    </a:cubicBezTo>
                    <a:cubicBezTo>
                      <a:pt x="47" y="0"/>
                      <a:pt x="46" y="0"/>
                      <a:pt x="46" y="0"/>
                    </a:cubicBezTo>
                    <a:cubicBezTo>
                      <a:pt x="46" y="0"/>
                      <a:pt x="45" y="0"/>
                      <a:pt x="45" y="0"/>
                    </a:cubicBezTo>
                    <a:cubicBezTo>
                      <a:pt x="3" y="0"/>
                      <a:pt x="3" y="0"/>
                      <a:pt x="3" y="0"/>
                    </a:cubicBezTo>
                    <a:cubicBezTo>
                      <a:pt x="1" y="0"/>
                      <a:pt x="1" y="1"/>
                      <a:pt x="0" y="2"/>
                    </a:cubicBezTo>
                    <a:cubicBezTo>
                      <a:pt x="0" y="2"/>
                      <a:pt x="0" y="3"/>
                      <a:pt x="0" y="4"/>
                    </a:cubicBezTo>
                    <a:cubicBezTo>
                      <a:pt x="0" y="64"/>
                      <a:pt x="0" y="64"/>
                      <a:pt x="0" y="64"/>
                    </a:cubicBezTo>
                    <a:cubicBezTo>
                      <a:pt x="0" y="65"/>
                      <a:pt x="0" y="66"/>
                      <a:pt x="0" y="66"/>
                    </a:cubicBezTo>
                    <a:cubicBezTo>
                      <a:pt x="1" y="67"/>
                      <a:pt x="1" y="68"/>
                      <a:pt x="3" y="68"/>
                    </a:cubicBezTo>
                    <a:cubicBezTo>
                      <a:pt x="45" y="68"/>
                      <a:pt x="45" y="68"/>
                      <a:pt x="45" y="68"/>
                    </a:cubicBezTo>
                    <a:cubicBezTo>
                      <a:pt x="45" y="68"/>
                      <a:pt x="46" y="68"/>
                      <a:pt x="46" y="67"/>
                    </a:cubicBezTo>
                    <a:cubicBezTo>
                      <a:pt x="46" y="68"/>
                      <a:pt x="47" y="68"/>
                      <a:pt x="47" y="68"/>
                    </a:cubicBezTo>
                    <a:cubicBezTo>
                      <a:pt x="90" y="68"/>
                      <a:pt x="90" y="68"/>
                      <a:pt x="90" y="68"/>
                    </a:cubicBezTo>
                    <a:cubicBezTo>
                      <a:pt x="91" y="68"/>
                      <a:pt x="91" y="67"/>
                      <a:pt x="92" y="66"/>
                    </a:cubicBezTo>
                    <a:cubicBezTo>
                      <a:pt x="92" y="66"/>
                      <a:pt x="92" y="65"/>
                      <a:pt x="92" y="64"/>
                    </a:cubicBezTo>
                    <a:cubicBezTo>
                      <a:pt x="92" y="64"/>
                      <a:pt x="92" y="64"/>
                      <a:pt x="92" y="64"/>
                    </a:cubicBezTo>
                    <a:cubicBezTo>
                      <a:pt x="92" y="4"/>
                      <a:pt x="92" y="4"/>
                      <a:pt x="92" y="4"/>
                    </a:cubicBezTo>
                    <a:cubicBezTo>
                      <a:pt x="92" y="3"/>
                      <a:pt x="92" y="2"/>
                      <a:pt x="92" y="2"/>
                    </a:cubicBezTo>
                    <a:close/>
                    <a:moveTo>
                      <a:pt x="44" y="64"/>
                    </a:moveTo>
                    <a:cubicBezTo>
                      <a:pt x="44" y="64"/>
                      <a:pt x="44" y="64"/>
                      <a:pt x="44" y="64"/>
                    </a:cubicBezTo>
                    <a:cubicBezTo>
                      <a:pt x="3" y="64"/>
                      <a:pt x="3" y="64"/>
                      <a:pt x="3" y="64"/>
                    </a:cubicBezTo>
                    <a:cubicBezTo>
                      <a:pt x="3" y="64"/>
                      <a:pt x="3" y="64"/>
                      <a:pt x="3" y="64"/>
                    </a:cubicBezTo>
                    <a:cubicBezTo>
                      <a:pt x="3" y="4"/>
                      <a:pt x="3" y="4"/>
                      <a:pt x="3" y="4"/>
                    </a:cubicBezTo>
                    <a:cubicBezTo>
                      <a:pt x="3" y="3"/>
                      <a:pt x="3" y="3"/>
                      <a:pt x="3" y="3"/>
                    </a:cubicBezTo>
                    <a:cubicBezTo>
                      <a:pt x="44" y="3"/>
                      <a:pt x="44" y="3"/>
                      <a:pt x="44" y="3"/>
                    </a:cubicBezTo>
                    <a:cubicBezTo>
                      <a:pt x="44" y="4"/>
                      <a:pt x="44" y="4"/>
                      <a:pt x="44" y="4"/>
                    </a:cubicBezTo>
                    <a:lnTo>
                      <a:pt x="44" y="64"/>
                    </a:lnTo>
                    <a:close/>
                    <a:moveTo>
                      <a:pt x="89" y="64"/>
                    </a:moveTo>
                    <a:cubicBezTo>
                      <a:pt x="89" y="64"/>
                      <a:pt x="89" y="64"/>
                      <a:pt x="89" y="64"/>
                    </a:cubicBezTo>
                    <a:cubicBezTo>
                      <a:pt x="48" y="64"/>
                      <a:pt x="48" y="64"/>
                      <a:pt x="48" y="64"/>
                    </a:cubicBezTo>
                    <a:cubicBezTo>
                      <a:pt x="48" y="64"/>
                      <a:pt x="48" y="64"/>
                      <a:pt x="48" y="64"/>
                    </a:cubicBezTo>
                    <a:cubicBezTo>
                      <a:pt x="48" y="4"/>
                      <a:pt x="48" y="4"/>
                      <a:pt x="48" y="4"/>
                    </a:cubicBezTo>
                    <a:cubicBezTo>
                      <a:pt x="48" y="3"/>
                      <a:pt x="48" y="3"/>
                      <a:pt x="48" y="3"/>
                    </a:cubicBezTo>
                    <a:cubicBezTo>
                      <a:pt x="89" y="3"/>
                      <a:pt x="89" y="3"/>
                      <a:pt x="89" y="3"/>
                    </a:cubicBezTo>
                    <a:cubicBezTo>
                      <a:pt x="89" y="4"/>
                      <a:pt x="89" y="4"/>
                      <a:pt x="89" y="4"/>
                    </a:cubicBezTo>
                    <a:lnTo>
                      <a:pt x="89"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6" name="Freeform 99"/>
              <p:cNvSpPr/>
              <p:nvPr/>
            </p:nvSpPr>
            <p:spPr bwMode="auto">
              <a:xfrm>
                <a:off x="7604126" y="2266951"/>
                <a:ext cx="173038" cy="7938"/>
              </a:xfrm>
              <a:custGeom>
                <a:avLst/>
                <a:gdLst>
                  <a:gd name="T0" fmla="*/ 5 w 109"/>
                  <a:gd name="T1" fmla="*/ 5 h 5"/>
                  <a:gd name="T2" fmla="*/ 0 w 109"/>
                  <a:gd name="T3" fmla="*/ 5 h 5"/>
                  <a:gd name="T4" fmla="*/ 5 w 109"/>
                  <a:gd name="T5" fmla="*/ 0 h 5"/>
                  <a:gd name="T6" fmla="*/ 104 w 109"/>
                  <a:gd name="T7" fmla="*/ 0 h 5"/>
                  <a:gd name="T8" fmla="*/ 109 w 109"/>
                  <a:gd name="T9" fmla="*/ 5 h 5"/>
                  <a:gd name="T10" fmla="*/ 104 w 109"/>
                  <a:gd name="T11" fmla="*/ 5 h 5"/>
                  <a:gd name="T12" fmla="*/ 5 w 10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9" h="5">
                    <a:moveTo>
                      <a:pt x="5" y="5"/>
                    </a:moveTo>
                    <a:lnTo>
                      <a:pt x="0" y="5"/>
                    </a:lnTo>
                    <a:lnTo>
                      <a:pt x="5" y="0"/>
                    </a:lnTo>
                    <a:lnTo>
                      <a:pt x="104" y="0"/>
                    </a:lnTo>
                    <a:lnTo>
                      <a:pt x="109" y="5"/>
                    </a:lnTo>
                    <a:lnTo>
                      <a:pt x="104"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7" name="Freeform 100"/>
              <p:cNvSpPr/>
              <p:nvPr/>
            </p:nvSpPr>
            <p:spPr bwMode="auto">
              <a:xfrm>
                <a:off x="7604126" y="2308226"/>
                <a:ext cx="173038" cy="7938"/>
              </a:xfrm>
              <a:custGeom>
                <a:avLst/>
                <a:gdLst>
                  <a:gd name="T0" fmla="*/ 5 w 109"/>
                  <a:gd name="T1" fmla="*/ 5 h 5"/>
                  <a:gd name="T2" fmla="*/ 0 w 109"/>
                  <a:gd name="T3" fmla="*/ 0 h 5"/>
                  <a:gd name="T4" fmla="*/ 5 w 109"/>
                  <a:gd name="T5" fmla="*/ 0 h 5"/>
                  <a:gd name="T6" fmla="*/ 104 w 109"/>
                  <a:gd name="T7" fmla="*/ 0 h 5"/>
                  <a:gd name="T8" fmla="*/ 109 w 109"/>
                  <a:gd name="T9" fmla="*/ 0 h 5"/>
                  <a:gd name="T10" fmla="*/ 104 w 109"/>
                  <a:gd name="T11" fmla="*/ 5 h 5"/>
                  <a:gd name="T12" fmla="*/ 5 w 10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9" h="5">
                    <a:moveTo>
                      <a:pt x="5" y="5"/>
                    </a:moveTo>
                    <a:lnTo>
                      <a:pt x="0" y="0"/>
                    </a:lnTo>
                    <a:lnTo>
                      <a:pt x="5" y="0"/>
                    </a:lnTo>
                    <a:lnTo>
                      <a:pt x="104" y="0"/>
                    </a:lnTo>
                    <a:lnTo>
                      <a:pt x="109" y="0"/>
                    </a:lnTo>
                    <a:lnTo>
                      <a:pt x="104"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8" name="Freeform 101"/>
              <p:cNvSpPr/>
              <p:nvPr/>
            </p:nvSpPr>
            <p:spPr bwMode="auto">
              <a:xfrm>
                <a:off x="7604126" y="2366963"/>
                <a:ext cx="173038" cy="7938"/>
              </a:xfrm>
              <a:custGeom>
                <a:avLst/>
                <a:gdLst>
                  <a:gd name="T0" fmla="*/ 5 w 109"/>
                  <a:gd name="T1" fmla="*/ 5 h 5"/>
                  <a:gd name="T2" fmla="*/ 0 w 109"/>
                  <a:gd name="T3" fmla="*/ 0 h 5"/>
                  <a:gd name="T4" fmla="*/ 5 w 109"/>
                  <a:gd name="T5" fmla="*/ 0 h 5"/>
                  <a:gd name="T6" fmla="*/ 104 w 109"/>
                  <a:gd name="T7" fmla="*/ 0 h 5"/>
                  <a:gd name="T8" fmla="*/ 109 w 109"/>
                  <a:gd name="T9" fmla="*/ 0 h 5"/>
                  <a:gd name="T10" fmla="*/ 104 w 109"/>
                  <a:gd name="T11" fmla="*/ 5 h 5"/>
                  <a:gd name="T12" fmla="*/ 5 w 10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9" h="5">
                    <a:moveTo>
                      <a:pt x="5" y="5"/>
                    </a:moveTo>
                    <a:lnTo>
                      <a:pt x="0" y="0"/>
                    </a:lnTo>
                    <a:lnTo>
                      <a:pt x="5" y="0"/>
                    </a:lnTo>
                    <a:lnTo>
                      <a:pt x="104" y="0"/>
                    </a:lnTo>
                    <a:lnTo>
                      <a:pt x="109" y="0"/>
                    </a:lnTo>
                    <a:lnTo>
                      <a:pt x="104"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49" name="Freeform 102"/>
              <p:cNvSpPr/>
              <p:nvPr/>
            </p:nvSpPr>
            <p:spPr bwMode="auto">
              <a:xfrm>
                <a:off x="7604126" y="2398713"/>
                <a:ext cx="173038" cy="9525"/>
              </a:xfrm>
              <a:custGeom>
                <a:avLst/>
                <a:gdLst>
                  <a:gd name="T0" fmla="*/ 5 w 109"/>
                  <a:gd name="T1" fmla="*/ 6 h 6"/>
                  <a:gd name="T2" fmla="*/ 0 w 109"/>
                  <a:gd name="T3" fmla="*/ 0 h 6"/>
                  <a:gd name="T4" fmla="*/ 5 w 109"/>
                  <a:gd name="T5" fmla="*/ 0 h 6"/>
                  <a:gd name="T6" fmla="*/ 104 w 109"/>
                  <a:gd name="T7" fmla="*/ 0 h 6"/>
                  <a:gd name="T8" fmla="*/ 109 w 109"/>
                  <a:gd name="T9" fmla="*/ 0 h 6"/>
                  <a:gd name="T10" fmla="*/ 104 w 109"/>
                  <a:gd name="T11" fmla="*/ 6 h 6"/>
                  <a:gd name="T12" fmla="*/ 5 w 10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9" h="6">
                    <a:moveTo>
                      <a:pt x="5" y="6"/>
                    </a:moveTo>
                    <a:lnTo>
                      <a:pt x="0" y="0"/>
                    </a:lnTo>
                    <a:lnTo>
                      <a:pt x="5" y="0"/>
                    </a:lnTo>
                    <a:lnTo>
                      <a:pt x="104" y="0"/>
                    </a:lnTo>
                    <a:lnTo>
                      <a:pt x="109" y="0"/>
                    </a:lnTo>
                    <a:lnTo>
                      <a:pt x="104" y="6"/>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0" name="Freeform 103"/>
              <p:cNvSpPr/>
              <p:nvPr/>
            </p:nvSpPr>
            <p:spPr bwMode="auto">
              <a:xfrm>
                <a:off x="7604126" y="2439988"/>
                <a:ext cx="173038" cy="17463"/>
              </a:xfrm>
              <a:custGeom>
                <a:avLst/>
                <a:gdLst>
                  <a:gd name="T0" fmla="*/ 5 w 109"/>
                  <a:gd name="T1" fmla="*/ 11 h 11"/>
                  <a:gd name="T2" fmla="*/ 0 w 109"/>
                  <a:gd name="T3" fmla="*/ 6 h 11"/>
                  <a:gd name="T4" fmla="*/ 5 w 109"/>
                  <a:gd name="T5" fmla="*/ 0 h 11"/>
                  <a:gd name="T6" fmla="*/ 104 w 109"/>
                  <a:gd name="T7" fmla="*/ 0 h 11"/>
                  <a:gd name="T8" fmla="*/ 109 w 109"/>
                  <a:gd name="T9" fmla="*/ 6 h 11"/>
                  <a:gd name="T10" fmla="*/ 104 w 109"/>
                  <a:gd name="T11" fmla="*/ 11 h 11"/>
                  <a:gd name="T12" fmla="*/ 5 w 10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09" h="11">
                    <a:moveTo>
                      <a:pt x="5" y="11"/>
                    </a:moveTo>
                    <a:lnTo>
                      <a:pt x="0" y="6"/>
                    </a:lnTo>
                    <a:lnTo>
                      <a:pt x="5" y="0"/>
                    </a:lnTo>
                    <a:lnTo>
                      <a:pt x="104" y="0"/>
                    </a:lnTo>
                    <a:lnTo>
                      <a:pt x="109" y="6"/>
                    </a:lnTo>
                    <a:lnTo>
                      <a:pt x="104" y="11"/>
                    </a:lnTo>
                    <a:lnTo>
                      <a:pt x="5"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1" name="Freeform 104"/>
              <p:cNvSpPr/>
              <p:nvPr/>
            </p:nvSpPr>
            <p:spPr bwMode="auto">
              <a:xfrm>
                <a:off x="7604126" y="2481263"/>
                <a:ext cx="173038" cy="7938"/>
              </a:xfrm>
              <a:custGeom>
                <a:avLst/>
                <a:gdLst>
                  <a:gd name="T0" fmla="*/ 5 w 109"/>
                  <a:gd name="T1" fmla="*/ 5 h 5"/>
                  <a:gd name="T2" fmla="*/ 0 w 109"/>
                  <a:gd name="T3" fmla="*/ 0 h 5"/>
                  <a:gd name="T4" fmla="*/ 5 w 109"/>
                  <a:gd name="T5" fmla="*/ 0 h 5"/>
                  <a:gd name="T6" fmla="*/ 104 w 109"/>
                  <a:gd name="T7" fmla="*/ 0 h 5"/>
                  <a:gd name="T8" fmla="*/ 109 w 109"/>
                  <a:gd name="T9" fmla="*/ 0 h 5"/>
                  <a:gd name="T10" fmla="*/ 104 w 109"/>
                  <a:gd name="T11" fmla="*/ 5 h 5"/>
                  <a:gd name="T12" fmla="*/ 5 w 10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9" h="5">
                    <a:moveTo>
                      <a:pt x="5" y="5"/>
                    </a:moveTo>
                    <a:lnTo>
                      <a:pt x="0" y="0"/>
                    </a:lnTo>
                    <a:lnTo>
                      <a:pt x="5" y="0"/>
                    </a:lnTo>
                    <a:lnTo>
                      <a:pt x="104" y="0"/>
                    </a:lnTo>
                    <a:lnTo>
                      <a:pt x="109" y="0"/>
                    </a:lnTo>
                    <a:lnTo>
                      <a:pt x="104"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2" name="Freeform 105"/>
              <p:cNvSpPr/>
              <p:nvPr/>
            </p:nvSpPr>
            <p:spPr bwMode="auto">
              <a:xfrm>
                <a:off x="7234238" y="2266951"/>
                <a:ext cx="163513" cy="7938"/>
              </a:xfrm>
              <a:custGeom>
                <a:avLst/>
                <a:gdLst>
                  <a:gd name="T0" fmla="*/ 0 w 103"/>
                  <a:gd name="T1" fmla="*/ 5 h 5"/>
                  <a:gd name="T2" fmla="*/ 0 w 103"/>
                  <a:gd name="T3" fmla="*/ 5 h 5"/>
                  <a:gd name="T4" fmla="*/ 0 w 103"/>
                  <a:gd name="T5" fmla="*/ 0 h 5"/>
                  <a:gd name="T6" fmla="*/ 98 w 103"/>
                  <a:gd name="T7" fmla="*/ 0 h 5"/>
                  <a:gd name="T8" fmla="*/ 103 w 103"/>
                  <a:gd name="T9" fmla="*/ 5 h 5"/>
                  <a:gd name="T10" fmla="*/ 98 w 103"/>
                  <a:gd name="T11" fmla="*/ 5 h 5"/>
                  <a:gd name="T12" fmla="*/ 0 w 10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3" h="5">
                    <a:moveTo>
                      <a:pt x="0" y="5"/>
                    </a:moveTo>
                    <a:lnTo>
                      <a:pt x="0" y="5"/>
                    </a:lnTo>
                    <a:lnTo>
                      <a:pt x="0" y="0"/>
                    </a:lnTo>
                    <a:lnTo>
                      <a:pt x="98" y="0"/>
                    </a:lnTo>
                    <a:lnTo>
                      <a:pt x="103" y="5"/>
                    </a:lnTo>
                    <a:lnTo>
                      <a:pt x="98"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3" name="Freeform 106"/>
              <p:cNvSpPr/>
              <p:nvPr/>
            </p:nvSpPr>
            <p:spPr bwMode="auto">
              <a:xfrm>
                <a:off x="7234238" y="2308226"/>
                <a:ext cx="163513" cy="7938"/>
              </a:xfrm>
              <a:custGeom>
                <a:avLst/>
                <a:gdLst>
                  <a:gd name="T0" fmla="*/ 0 w 103"/>
                  <a:gd name="T1" fmla="*/ 5 h 5"/>
                  <a:gd name="T2" fmla="*/ 0 w 103"/>
                  <a:gd name="T3" fmla="*/ 0 h 5"/>
                  <a:gd name="T4" fmla="*/ 0 w 103"/>
                  <a:gd name="T5" fmla="*/ 0 h 5"/>
                  <a:gd name="T6" fmla="*/ 98 w 103"/>
                  <a:gd name="T7" fmla="*/ 0 h 5"/>
                  <a:gd name="T8" fmla="*/ 103 w 103"/>
                  <a:gd name="T9" fmla="*/ 0 h 5"/>
                  <a:gd name="T10" fmla="*/ 98 w 103"/>
                  <a:gd name="T11" fmla="*/ 5 h 5"/>
                  <a:gd name="T12" fmla="*/ 0 w 10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3" h="5">
                    <a:moveTo>
                      <a:pt x="0" y="5"/>
                    </a:moveTo>
                    <a:lnTo>
                      <a:pt x="0" y="0"/>
                    </a:lnTo>
                    <a:lnTo>
                      <a:pt x="0" y="0"/>
                    </a:lnTo>
                    <a:lnTo>
                      <a:pt x="98" y="0"/>
                    </a:lnTo>
                    <a:lnTo>
                      <a:pt x="103" y="0"/>
                    </a:lnTo>
                    <a:lnTo>
                      <a:pt x="98"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4" name="Freeform 107"/>
              <p:cNvSpPr/>
              <p:nvPr/>
            </p:nvSpPr>
            <p:spPr bwMode="auto">
              <a:xfrm>
                <a:off x="7234238" y="2366963"/>
                <a:ext cx="163513" cy="7938"/>
              </a:xfrm>
              <a:custGeom>
                <a:avLst/>
                <a:gdLst>
                  <a:gd name="T0" fmla="*/ 0 w 103"/>
                  <a:gd name="T1" fmla="*/ 5 h 5"/>
                  <a:gd name="T2" fmla="*/ 0 w 103"/>
                  <a:gd name="T3" fmla="*/ 0 h 5"/>
                  <a:gd name="T4" fmla="*/ 0 w 103"/>
                  <a:gd name="T5" fmla="*/ 0 h 5"/>
                  <a:gd name="T6" fmla="*/ 98 w 103"/>
                  <a:gd name="T7" fmla="*/ 0 h 5"/>
                  <a:gd name="T8" fmla="*/ 103 w 103"/>
                  <a:gd name="T9" fmla="*/ 0 h 5"/>
                  <a:gd name="T10" fmla="*/ 98 w 103"/>
                  <a:gd name="T11" fmla="*/ 5 h 5"/>
                  <a:gd name="T12" fmla="*/ 0 w 10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3" h="5">
                    <a:moveTo>
                      <a:pt x="0" y="5"/>
                    </a:moveTo>
                    <a:lnTo>
                      <a:pt x="0" y="0"/>
                    </a:lnTo>
                    <a:lnTo>
                      <a:pt x="0" y="0"/>
                    </a:lnTo>
                    <a:lnTo>
                      <a:pt x="98" y="0"/>
                    </a:lnTo>
                    <a:lnTo>
                      <a:pt x="103" y="0"/>
                    </a:lnTo>
                    <a:lnTo>
                      <a:pt x="98"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5" name="Freeform 108"/>
              <p:cNvSpPr/>
              <p:nvPr/>
            </p:nvSpPr>
            <p:spPr bwMode="auto">
              <a:xfrm>
                <a:off x="7234238" y="2398713"/>
                <a:ext cx="163513" cy="9525"/>
              </a:xfrm>
              <a:custGeom>
                <a:avLst/>
                <a:gdLst>
                  <a:gd name="T0" fmla="*/ 0 w 103"/>
                  <a:gd name="T1" fmla="*/ 6 h 6"/>
                  <a:gd name="T2" fmla="*/ 0 w 103"/>
                  <a:gd name="T3" fmla="*/ 0 h 6"/>
                  <a:gd name="T4" fmla="*/ 0 w 103"/>
                  <a:gd name="T5" fmla="*/ 0 h 6"/>
                  <a:gd name="T6" fmla="*/ 98 w 103"/>
                  <a:gd name="T7" fmla="*/ 0 h 6"/>
                  <a:gd name="T8" fmla="*/ 103 w 103"/>
                  <a:gd name="T9" fmla="*/ 0 h 6"/>
                  <a:gd name="T10" fmla="*/ 98 w 103"/>
                  <a:gd name="T11" fmla="*/ 6 h 6"/>
                  <a:gd name="T12" fmla="*/ 0 w 10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3" h="6">
                    <a:moveTo>
                      <a:pt x="0" y="6"/>
                    </a:moveTo>
                    <a:lnTo>
                      <a:pt x="0" y="0"/>
                    </a:lnTo>
                    <a:lnTo>
                      <a:pt x="0" y="0"/>
                    </a:lnTo>
                    <a:lnTo>
                      <a:pt x="98" y="0"/>
                    </a:lnTo>
                    <a:lnTo>
                      <a:pt x="103" y="0"/>
                    </a:lnTo>
                    <a:lnTo>
                      <a:pt x="98"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6" name="Freeform 109"/>
              <p:cNvSpPr/>
              <p:nvPr/>
            </p:nvSpPr>
            <p:spPr bwMode="auto">
              <a:xfrm>
                <a:off x="7234238" y="2439988"/>
                <a:ext cx="163513" cy="17463"/>
              </a:xfrm>
              <a:custGeom>
                <a:avLst/>
                <a:gdLst>
                  <a:gd name="T0" fmla="*/ 0 w 103"/>
                  <a:gd name="T1" fmla="*/ 11 h 11"/>
                  <a:gd name="T2" fmla="*/ 0 w 103"/>
                  <a:gd name="T3" fmla="*/ 6 h 11"/>
                  <a:gd name="T4" fmla="*/ 0 w 103"/>
                  <a:gd name="T5" fmla="*/ 0 h 11"/>
                  <a:gd name="T6" fmla="*/ 98 w 103"/>
                  <a:gd name="T7" fmla="*/ 0 h 11"/>
                  <a:gd name="T8" fmla="*/ 103 w 103"/>
                  <a:gd name="T9" fmla="*/ 6 h 11"/>
                  <a:gd name="T10" fmla="*/ 98 w 103"/>
                  <a:gd name="T11" fmla="*/ 11 h 11"/>
                  <a:gd name="T12" fmla="*/ 0 w 10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03" h="11">
                    <a:moveTo>
                      <a:pt x="0" y="11"/>
                    </a:moveTo>
                    <a:lnTo>
                      <a:pt x="0" y="6"/>
                    </a:lnTo>
                    <a:lnTo>
                      <a:pt x="0" y="0"/>
                    </a:lnTo>
                    <a:lnTo>
                      <a:pt x="98" y="0"/>
                    </a:lnTo>
                    <a:lnTo>
                      <a:pt x="103" y="6"/>
                    </a:lnTo>
                    <a:lnTo>
                      <a:pt x="98"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57" name="Freeform 110"/>
              <p:cNvSpPr/>
              <p:nvPr/>
            </p:nvSpPr>
            <p:spPr bwMode="auto">
              <a:xfrm>
                <a:off x="7234238" y="2481263"/>
                <a:ext cx="163513" cy="7938"/>
              </a:xfrm>
              <a:custGeom>
                <a:avLst/>
                <a:gdLst>
                  <a:gd name="T0" fmla="*/ 0 w 103"/>
                  <a:gd name="T1" fmla="*/ 5 h 5"/>
                  <a:gd name="T2" fmla="*/ 0 w 103"/>
                  <a:gd name="T3" fmla="*/ 0 h 5"/>
                  <a:gd name="T4" fmla="*/ 0 w 103"/>
                  <a:gd name="T5" fmla="*/ 0 h 5"/>
                  <a:gd name="T6" fmla="*/ 98 w 103"/>
                  <a:gd name="T7" fmla="*/ 0 h 5"/>
                  <a:gd name="T8" fmla="*/ 103 w 103"/>
                  <a:gd name="T9" fmla="*/ 0 h 5"/>
                  <a:gd name="T10" fmla="*/ 98 w 103"/>
                  <a:gd name="T11" fmla="*/ 5 h 5"/>
                  <a:gd name="T12" fmla="*/ 0 w 10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3" h="5">
                    <a:moveTo>
                      <a:pt x="0" y="5"/>
                    </a:moveTo>
                    <a:lnTo>
                      <a:pt x="0" y="0"/>
                    </a:lnTo>
                    <a:lnTo>
                      <a:pt x="0" y="0"/>
                    </a:lnTo>
                    <a:lnTo>
                      <a:pt x="98" y="0"/>
                    </a:lnTo>
                    <a:lnTo>
                      <a:pt x="103" y="0"/>
                    </a:lnTo>
                    <a:lnTo>
                      <a:pt x="98"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sp>
          <p:nvSpPr>
            <p:cNvPr id="158" name="Freeform 111"/>
            <p:cNvSpPr>
              <a:spLocks noEditPoints="1"/>
            </p:cNvSpPr>
            <p:nvPr/>
          </p:nvSpPr>
          <p:spPr bwMode="auto">
            <a:xfrm>
              <a:off x="8063" y="3363"/>
              <a:ext cx="1035" cy="818"/>
            </a:xfrm>
            <a:custGeom>
              <a:avLst/>
              <a:gdLst>
                <a:gd name="T0" fmla="*/ 65 w 80"/>
                <a:gd name="T1" fmla="*/ 17 h 63"/>
                <a:gd name="T2" fmla="*/ 65 w 80"/>
                <a:gd name="T3" fmla="*/ 15 h 63"/>
                <a:gd name="T4" fmla="*/ 58 w 80"/>
                <a:gd name="T5" fmla="*/ 2 h 63"/>
                <a:gd name="T6" fmla="*/ 34 w 80"/>
                <a:gd name="T7" fmla="*/ 7 h 63"/>
                <a:gd name="T8" fmla="*/ 27 w 80"/>
                <a:gd name="T9" fmla="*/ 0 h 63"/>
                <a:gd name="T10" fmla="*/ 13 w 80"/>
                <a:gd name="T11" fmla="*/ 3 h 63"/>
                <a:gd name="T12" fmla="*/ 8 w 80"/>
                <a:gd name="T13" fmla="*/ 11 h 63"/>
                <a:gd name="T14" fmla="*/ 1 w 80"/>
                <a:gd name="T15" fmla="*/ 26 h 63"/>
                <a:gd name="T16" fmla="*/ 4 w 80"/>
                <a:gd name="T17" fmla="*/ 53 h 63"/>
                <a:gd name="T18" fmla="*/ 8 w 80"/>
                <a:gd name="T19" fmla="*/ 60 h 63"/>
                <a:gd name="T20" fmla="*/ 8 w 80"/>
                <a:gd name="T21" fmla="*/ 60 h 63"/>
                <a:gd name="T22" fmla="*/ 8 w 80"/>
                <a:gd name="T23" fmla="*/ 60 h 63"/>
                <a:gd name="T24" fmla="*/ 8 w 80"/>
                <a:gd name="T25" fmla="*/ 38 h 63"/>
                <a:gd name="T26" fmla="*/ 8 w 80"/>
                <a:gd name="T27" fmla="*/ 36 h 63"/>
                <a:gd name="T28" fmla="*/ 11 w 80"/>
                <a:gd name="T29" fmla="*/ 26 h 63"/>
                <a:gd name="T30" fmla="*/ 20 w 80"/>
                <a:gd name="T31" fmla="*/ 21 h 63"/>
                <a:gd name="T32" fmla="*/ 65 w 80"/>
                <a:gd name="T33" fmla="*/ 17 h 63"/>
                <a:gd name="T34" fmla="*/ 79 w 80"/>
                <a:gd name="T35" fmla="*/ 23 h 63"/>
                <a:gd name="T36" fmla="*/ 77 w 80"/>
                <a:gd name="T37" fmla="*/ 22 h 63"/>
                <a:gd name="T38" fmla="*/ 77 w 80"/>
                <a:gd name="T39" fmla="*/ 22 h 63"/>
                <a:gd name="T40" fmla="*/ 64 w 80"/>
                <a:gd name="T41" fmla="*/ 23 h 63"/>
                <a:gd name="T42" fmla="*/ 21 w 80"/>
                <a:gd name="T43" fmla="*/ 27 h 63"/>
                <a:gd name="T44" fmla="*/ 16 w 80"/>
                <a:gd name="T45" fmla="*/ 30 h 63"/>
                <a:gd name="T46" fmla="*/ 14 w 80"/>
                <a:gd name="T47" fmla="*/ 36 h 63"/>
                <a:gd name="T48" fmla="*/ 14 w 80"/>
                <a:gd name="T49" fmla="*/ 37 h 63"/>
                <a:gd name="T50" fmla="*/ 14 w 80"/>
                <a:gd name="T51" fmla="*/ 37 h 63"/>
                <a:gd name="T52" fmla="*/ 14 w 80"/>
                <a:gd name="T53" fmla="*/ 59 h 63"/>
                <a:gd name="T54" fmla="*/ 14 w 80"/>
                <a:gd name="T55" fmla="*/ 61 h 63"/>
                <a:gd name="T56" fmla="*/ 19 w 80"/>
                <a:gd name="T57" fmla="*/ 63 h 63"/>
                <a:gd name="T58" fmla="*/ 19 w 80"/>
                <a:gd name="T59" fmla="*/ 63 h 63"/>
                <a:gd name="T60" fmla="*/ 58 w 80"/>
                <a:gd name="T61" fmla="*/ 60 h 63"/>
                <a:gd name="T62" fmla="*/ 63 w 80"/>
                <a:gd name="T63" fmla="*/ 57 h 63"/>
                <a:gd name="T64" fmla="*/ 66 w 80"/>
                <a:gd name="T65" fmla="*/ 53 h 63"/>
                <a:gd name="T66" fmla="*/ 66 w 80"/>
                <a:gd name="T67" fmla="*/ 53 h 63"/>
                <a:gd name="T68" fmla="*/ 78 w 80"/>
                <a:gd name="T69" fmla="*/ 30 h 63"/>
                <a:gd name="T70" fmla="*/ 80 w 80"/>
                <a:gd name="T71" fmla="*/ 25 h 63"/>
                <a:gd name="T72" fmla="*/ 79 w 80"/>
                <a:gd name="T73" fmla="*/ 2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62">
                  <a:moveTo>
                    <a:pt x="65" y="17"/>
                  </a:moveTo>
                  <a:cubicBezTo>
                    <a:pt x="65" y="15"/>
                    <a:pt x="65" y="15"/>
                    <a:pt x="65" y="15"/>
                  </a:cubicBezTo>
                  <a:cubicBezTo>
                    <a:pt x="66" y="7"/>
                    <a:pt x="63" y="1"/>
                    <a:pt x="58" y="2"/>
                  </a:cubicBezTo>
                  <a:cubicBezTo>
                    <a:pt x="34" y="7"/>
                    <a:pt x="34" y="7"/>
                    <a:pt x="34" y="7"/>
                  </a:cubicBezTo>
                  <a:cubicBezTo>
                    <a:pt x="34" y="2"/>
                    <a:pt x="29" y="0"/>
                    <a:pt x="27" y="0"/>
                  </a:cubicBezTo>
                  <a:cubicBezTo>
                    <a:pt x="13" y="3"/>
                    <a:pt x="13" y="3"/>
                    <a:pt x="13" y="3"/>
                  </a:cubicBezTo>
                  <a:cubicBezTo>
                    <a:pt x="11" y="4"/>
                    <a:pt x="8" y="7"/>
                    <a:pt x="8" y="11"/>
                  </a:cubicBezTo>
                  <a:cubicBezTo>
                    <a:pt x="3" y="12"/>
                    <a:pt x="0" y="19"/>
                    <a:pt x="1" y="26"/>
                  </a:cubicBezTo>
                  <a:cubicBezTo>
                    <a:pt x="4" y="53"/>
                    <a:pt x="4" y="53"/>
                    <a:pt x="4" y="53"/>
                  </a:cubicBezTo>
                  <a:cubicBezTo>
                    <a:pt x="4" y="56"/>
                    <a:pt x="6" y="59"/>
                    <a:pt x="8" y="60"/>
                  </a:cubicBezTo>
                  <a:cubicBezTo>
                    <a:pt x="8" y="60"/>
                    <a:pt x="8" y="60"/>
                    <a:pt x="8" y="60"/>
                  </a:cubicBezTo>
                  <a:cubicBezTo>
                    <a:pt x="8" y="60"/>
                    <a:pt x="8" y="60"/>
                    <a:pt x="8" y="60"/>
                  </a:cubicBezTo>
                  <a:cubicBezTo>
                    <a:pt x="8" y="38"/>
                    <a:pt x="8" y="38"/>
                    <a:pt x="8" y="38"/>
                  </a:cubicBezTo>
                  <a:cubicBezTo>
                    <a:pt x="8" y="37"/>
                    <a:pt x="8" y="37"/>
                    <a:pt x="8" y="36"/>
                  </a:cubicBezTo>
                  <a:cubicBezTo>
                    <a:pt x="8" y="32"/>
                    <a:pt x="9" y="29"/>
                    <a:pt x="11" y="26"/>
                  </a:cubicBezTo>
                  <a:cubicBezTo>
                    <a:pt x="13" y="23"/>
                    <a:pt x="17" y="21"/>
                    <a:pt x="20" y="21"/>
                  </a:cubicBezTo>
                  <a:lnTo>
                    <a:pt x="65" y="17"/>
                  </a:lnTo>
                  <a:close/>
                  <a:moveTo>
                    <a:pt x="79" y="23"/>
                  </a:moveTo>
                  <a:cubicBezTo>
                    <a:pt x="78" y="22"/>
                    <a:pt x="78" y="22"/>
                    <a:pt x="77" y="22"/>
                  </a:cubicBezTo>
                  <a:cubicBezTo>
                    <a:pt x="77" y="22"/>
                    <a:pt x="77" y="22"/>
                    <a:pt x="77" y="22"/>
                  </a:cubicBezTo>
                  <a:cubicBezTo>
                    <a:pt x="64" y="23"/>
                    <a:pt x="64" y="23"/>
                    <a:pt x="64" y="23"/>
                  </a:cubicBezTo>
                  <a:cubicBezTo>
                    <a:pt x="21" y="27"/>
                    <a:pt x="21" y="27"/>
                    <a:pt x="21" y="27"/>
                  </a:cubicBezTo>
                  <a:cubicBezTo>
                    <a:pt x="19" y="27"/>
                    <a:pt x="17" y="28"/>
                    <a:pt x="16" y="30"/>
                  </a:cubicBezTo>
                  <a:cubicBezTo>
                    <a:pt x="15" y="31"/>
                    <a:pt x="14" y="34"/>
                    <a:pt x="14" y="36"/>
                  </a:cubicBezTo>
                  <a:cubicBezTo>
                    <a:pt x="14" y="37"/>
                    <a:pt x="14" y="37"/>
                    <a:pt x="14" y="37"/>
                  </a:cubicBezTo>
                  <a:cubicBezTo>
                    <a:pt x="14" y="37"/>
                    <a:pt x="14" y="37"/>
                    <a:pt x="14" y="37"/>
                  </a:cubicBezTo>
                  <a:cubicBezTo>
                    <a:pt x="14" y="59"/>
                    <a:pt x="14" y="59"/>
                    <a:pt x="14" y="59"/>
                  </a:cubicBezTo>
                  <a:cubicBezTo>
                    <a:pt x="14" y="60"/>
                    <a:pt x="14" y="60"/>
                    <a:pt x="14" y="61"/>
                  </a:cubicBezTo>
                  <a:cubicBezTo>
                    <a:pt x="15" y="62"/>
                    <a:pt x="17" y="63"/>
                    <a:pt x="19" y="63"/>
                  </a:cubicBezTo>
                  <a:cubicBezTo>
                    <a:pt x="19" y="63"/>
                    <a:pt x="19" y="63"/>
                    <a:pt x="19" y="63"/>
                  </a:cubicBezTo>
                  <a:cubicBezTo>
                    <a:pt x="58" y="60"/>
                    <a:pt x="58" y="60"/>
                    <a:pt x="58" y="60"/>
                  </a:cubicBezTo>
                  <a:cubicBezTo>
                    <a:pt x="59" y="59"/>
                    <a:pt x="61" y="59"/>
                    <a:pt x="63" y="57"/>
                  </a:cubicBezTo>
                  <a:cubicBezTo>
                    <a:pt x="64" y="56"/>
                    <a:pt x="66" y="55"/>
                    <a:pt x="66" y="53"/>
                  </a:cubicBezTo>
                  <a:cubicBezTo>
                    <a:pt x="66" y="53"/>
                    <a:pt x="66" y="53"/>
                    <a:pt x="66" y="53"/>
                  </a:cubicBezTo>
                  <a:cubicBezTo>
                    <a:pt x="78" y="30"/>
                    <a:pt x="78" y="30"/>
                    <a:pt x="78" y="30"/>
                  </a:cubicBezTo>
                  <a:cubicBezTo>
                    <a:pt x="79" y="28"/>
                    <a:pt x="80" y="26"/>
                    <a:pt x="80" y="25"/>
                  </a:cubicBezTo>
                  <a:cubicBezTo>
                    <a:pt x="80" y="24"/>
                    <a:pt x="79" y="23"/>
                    <a:pt x="79" y="23"/>
                  </a:cubicBezTo>
                  <a:close/>
                </a:path>
              </a:pathLst>
            </a:custGeom>
            <a:grpFill/>
            <a:ln>
              <a:noFill/>
            </a:ln>
          </p:spPr>
          <p:txBody>
            <a:bodyPr vert="horz" wrap="square" lIns="91440" tIns="45720" rIns="91440" bIns="45720" numCol="1" anchor="t" anchorCtr="0" compatLnSpc="1"/>
            <a:lstStyle/>
            <a:p>
              <a:endParaRPr lang="zh-CN" altLang="en-US" sz="1355"/>
            </a:p>
          </p:txBody>
        </p:sp>
        <p:grpSp>
          <p:nvGrpSpPr>
            <p:cNvPr id="159" name="组合 158"/>
            <p:cNvGrpSpPr/>
            <p:nvPr/>
          </p:nvGrpSpPr>
          <p:grpSpPr>
            <a:xfrm>
              <a:off x="3333" y="3338"/>
              <a:ext cx="1075" cy="883"/>
              <a:chOff x="2116138" y="2119313"/>
              <a:chExt cx="682625" cy="560388"/>
            </a:xfrm>
            <a:grpFill/>
          </p:grpSpPr>
          <p:sp>
            <p:nvSpPr>
              <p:cNvPr id="160" name="Freeform 112"/>
              <p:cNvSpPr>
                <a:spLocks noEditPoints="1"/>
              </p:cNvSpPr>
              <p:nvPr/>
            </p:nvSpPr>
            <p:spPr bwMode="auto">
              <a:xfrm>
                <a:off x="2116138" y="2225676"/>
                <a:ext cx="682625" cy="454025"/>
              </a:xfrm>
              <a:custGeom>
                <a:avLst/>
                <a:gdLst>
                  <a:gd name="T0" fmla="*/ 66 w 83"/>
                  <a:gd name="T1" fmla="*/ 0 h 55"/>
                  <a:gd name="T2" fmla="*/ 63 w 83"/>
                  <a:gd name="T3" fmla="*/ 0 h 55"/>
                  <a:gd name="T4" fmla="*/ 64 w 83"/>
                  <a:gd name="T5" fmla="*/ 4 h 55"/>
                  <a:gd name="T6" fmla="*/ 64 w 83"/>
                  <a:gd name="T7" fmla="*/ 5 h 55"/>
                  <a:gd name="T8" fmla="*/ 57 w 83"/>
                  <a:gd name="T9" fmla="*/ 5 h 55"/>
                  <a:gd name="T10" fmla="*/ 57 w 83"/>
                  <a:gd name="T11" fmla="*/ 4 h 55"/>
                  <a:gd name="T12" fmla="*/ 57 w 83"/>
                  <a:gd name="T13" fmla="*/ 0 h 55"/>
                  <a:gd name="T14" fmla="*/ 27 w 83"/>
                  <a:gd name="T15" fmla="*/ 0 h 55"/>
                  <a:gd name="T16" fmla="*/ 26 w 83"/>
                  <a:gd name="T17" fmla="*/ 4 h 55"/>
                  <a:gd name="T18" fmla="*/ 26 w 83"/>
                  <a:gd name="T19" fmla="*/ 5 h 55"/>
                  <a:gd name="T20" fmla="*/ 20 w 83"/>
                  <a:gd name="T21" fmla="*/ 5 h 55"/>
                  <a:gd name="T22" fmla="*/ 20 w 83"/>
                  <a:gd name="T23" fmla="*/ 4 h 55"/>
                  <a:gd name="T24" fmla="*/ 20 w 83"/>
                  <a:gd name="T25" fmla="*/ 0 h 55"/>
                  <a:gd name="T26" fmla="*/ 18 w 83"/>
                  <a:gd name="T27" fmla="*/ 0 h 55"/>
                  <a:gd name="T28" fmla="*/ 0 w 83"/>
                  <a:gd name="T29" fmla="*/ 17 h 55"/>
                  <a:gd name="T30" fmla="*/ 0 w 83"/>
                  <a:gd name="T31" fmla="*/ 38 h 55"/>
                  <a:gd name="T32" fmla="*/ 18 w 83"/>
                  <a:gd name="T33" fmla="*/ 55 h 55"/>
                  <a:gd name="T34" fmla="*/ 66 w 83"/>
                  <a:gd name="T35" fmla="*/ 55 h 55"/>
                  <a:gd name="T36" fmla="*/ 83 w 83"/>
                  <a:gd name="T37" fmla="*/ 38 h 55"/>
                  <a:gd name="T38" fmla="*/ 83 w 83"/>
                  <a:gd name="T39" fmla="*/ 17 h 55"/>
                  <a:gd name="T40" fmla="*/ 66 w 83"/>
                  <a:gd name="T41" fmla="*/ 0 h 55"/>
                  <a:gd name="T42" fmla="*/ 68 w 83"/>
                  <a:gd name="T43" fmla="*/ 45 h 55"/>
                  <a:gd name="T44" fmla="*/ 17 w 83"/>
                  <a:gd name="T45" fmla="*/ 45 h 55"/>
                  <a:gd name="T46" fmla="*/ 13 w 83"/>
                  <a:gd name="T47" fmla="*/ 41 h 55"/>
                  <a:gd name="T48" fmla="*/ 17 w 83"/>
                  <a:gd name="T49" fmla="*/ 37 h 55"/>
                  <a:gd name="T50" fmla="*/ 68 w 83"/>
                  <a:gd name="T51" fmla="*/ 37 h 55"/>
                  <a:gd name="T52" fmla="*/ 72 w 83"/>
                  <a:gd name="T53" fmla="*/ 41 h 55"/>
                  <a:gd name="T54" fmla="*/ 68 w 83"/>
                  <a:gd name="T55" fmla="*/ 45 h 55"/>
                  <a:gd name="T56" fmla="*/ 68 w 83"/>
                  <a:gd name="T57" fmla="*/ 33 h 55"/>
                  <a:gd name="T58" fmla="*/ 17 w 83"/>
                  <a:gd name="T59" fmla="*/ 33 h 55"/>
                  <a:gd name="T60" fmla="*/ 13 w 83"/>
                  <a:gd name="T61" fmla="*/ 29 h 55"/>
                  <a:gd name="T62" fmla="*/ 17 w 83"/>
                  <a:gd name="T63" fmla="*/ 25 h 55"/>
                  <a:gd name="T64" fmla="*/ 68 w 83"/>
                  <a:gd name="T65" fmla="*/ 25 h 55"/>
                  <a:gd name="T66" fmla="*/ 72 w 83"/>
                  <a:gd name="T67" fmla="*/ 29 h 55"/>
                  <a:gd name="T68" fmla="*/ 68 w 83"/>
                  <a:gd name="T69" fmla="*/ 33 h 55"/>
                  <a:gd name="T70" fmla="*/ 68 w 83"/>
                  <a:gd name="T71" fmla="*/ 20 h 55"/>
                  <a:gd name="T72" fmla="*/ 17 w 83"/>
                  <a:gd name="T73" fmla="*/ 20 h 55"/>
                  <a:gd name="T74" fmla="*/ 13 w 83"/>
                  <a:gd name="T75" fmla="*/ 17 h 55"/>
                  <a:gd name="T76" fmla="*/ 17 w 83"/>
                  <a:gd name="T77" fmla="*/ 13 h 55"/>
                  <a:gd name="T78" fmla="*/ 68 w 83"/>
                  <a:gd name="T79" fmla="*/ 13 h 55"/>
                  <a:gd name="T80" fmla="*/ 72 w 83"/>
                  <a:gd name="T81" fmla="*/ 17 h 55"/>
                  <a:gd name="T82" fmla="*/ 68 w 83"/>
                  <a:gd name="T83"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55">
                    <a:moveTo>
                      <a:pt x="66" y="0"/>
                    </a:moveTo>
                    <a:cubicBezTo>
                      <a:pt x="63" y="0"/>
                      <a:pt x="63" y="0"/>
                      <a:pt x="63" y="0"/>
                    </a:cubicBezTo>
                    <a:cubicBezTo>
                      <a:pt x="63" y="1"/>
                      <a:pt x="64" y="3"/>
                      <a:pt x="64" y="4"/>
                    </a:cubicBezTo>
                    <a:cubicBezTo>
                      <a:pt x="64" y="5"/>
                      <a:pt x="64" y="5"/>
                      <a:pt x="64" y="5"/>
                    </a:cubicBezTo>
                    <a:cubicBezTo>
                      <a:pt x="57" y="5"/>
                      <a:pt x="57" y="5"/>
                      <a:pt x="57" y="5"/>
                    </a:cubicBezTo>
                    <a:cubicBezTo>
                      <a:pt x="57" y="4"/>
                      <a:pt x="57" y="4"/>
                      <a:pt x="57" y="4"/>
                    </a:cubicBezTo>
                    <a:cubicBezTo>
                      <a:pt x="57" y="3"/>
                      <a:pt x="57" y="1"/>
                      <a:pt x="57" y="0"/>
                    </a:cubicBezTo>
                    <a:cubicBezTo>
                      <a:pt x="27" y="0"/>
                      <a:pt x="27" y="0"/>
                      <a:pt x="27" y="0"/>
                    </a:cubicBezTo>
                    <a:cubicBezTo>
                      <a:pt x="26" y="1"/>
                      <a:pt x="26" y="3"/>
                      <a:pt x="26" y="4"/>
                    </a:cubicBezTo>
                    <a:cubicBezTo>
                      <a:pt x="26" y="5"/>
                      <a:pt x="26" y="5"/>
                      <a:pt x="26" y="5"/>
                    </a:cubicBezTo>
                    <a:cubicBezTo>
                      <a:pt x="20" y="5"/>
                      <a:pt x="20" y="5"/>
                      <a:pt x="20" y="5"/>
                    </a:cubicBezTo>
                    <a:cubicBezTo>
                      <a:pt x="20" y="4"/>
                      <a:pt x="20" y="4"/>
                      <a:pt x="20" y="4"/>
                    </a:cubicBezTo>
                    <a:cubicBezTo>
                      <a:pt x="20" y="3"/>
                      <a:pt x="20" y="1"/>
                      <a:pt x="20" y="0"/>
                    </a:cubicBezTo>
                    <a:cubicBezTo>
                      <a:pt x="18" y="0"/>
                      <a:pt x="18" y="0"/>
                      <a:pt x="18" y="0"/>
                    </a:cubicBezTo>
                    <a:cubicBezTo>
                      <a:pt x="8" y="0"/>
                      <a:pt x="0" y="8"/>
                      <a:pt x="0" y="17"/>
                    </a:cubicBezTo>
                    <a:cubicBezTo>
                      <a:pt x="0" y="38"/>
                      <a:pt x="0" y="38"/>
                      <a:pt x="0" y="38"/>
                    </a:cubicBezTo>
                    <a:cubicBezTo>
                      <a:pt x="0" y="47"/>
                      <a:pt x="8" y="55"/>
                      <a:pt x="18" y="55"/>
                    </a:cubicBezTo>
                    <a:cubicBezTo>
                      <a:pt x="66" y="55"/>
                      <a:pt x="66" y="55"/>
                      <a:pt x="66" y="55"/>
                    </a:cubicBezTo>
                    <a:cubicBezTo>
                      <a:pt x="75" y="55"/>
                      <a:pt x="83" y="47"/>
                      <a:pt x="83" y="38"/>
                    </a:cubicBezTo>
                    <a:cubicBezTo>
                      <a:pt x="83" y="17"/>
                      <a:pt x="83" y="17"/>
                      <a:pt x="83" y="17"/>
                    </a:cubicBezTo>
                    <a:cubicBezTo>
                      <a:pt x="83" y="8"/>
                      <a:pt x="75" y="0"/>
                      <a:pt x="66" y="0"/>
                    </a:cubicBezTo>
                    <a:close/>
                    <a:moveTo>
                      <a:pt x="68" y="45"/>
                    </a:moveTo>
                    <a:cubicBezTo>
                      <a:pt x="17" y="45"/>
                      <a:pt x="17" y="45"/>
                      <a:pt x="17" y="45"/>
                    </a:cubicBezTo>
                    <a:cubicBezTo>
                      <a:pt x="15" y="45"/>
                      <a:pt x="13" y="43"/>
                      <a:pt x="13" y="41"/>
                    </a:cubicBezTo>
                    <a:cubicBezTo>
                      <a:pt x="13" y="39"/>
                      <a:pt x="15" y="37"/>
                      <a:pt x="17" y="37"/>
                    </a:cubicBezTo>
                    <a:cubicBezTo>
                      <a:pt x="68" y="37"/>
                      <a:pt x="68" y="37"/>
                      <a:pt x="68" y="37"/>
                    </a:cubicBezTo>
                    <a:cubicBezTo>
                      <a:pt x="70" y="37"/>
                      <a:pt x="72" y="39"/>
                      <a:pt x="72" y="41"/>
                    </a:cubicBezTo>
                    <a:cubicBezTo>
                      <a:pt x="72" y="43"/>
                      <a:pt x="70" y="45"/>
                      <a:pt x="68" y="45"/>
                    </a:cubicBezTo>
                    <a:close/>
                    <a:moveTo>
                      <a:pt x="68" y="33"/>
                    </a:moveTo>
                    <a:cubicBezTo>
                      <a:pt x="17" y="33"/>
                      <a:pt x="17" y="33"/>
                      <a:pt x="17" y="33"/>
                    </a:cubicBezTo>
                    <a:cubicBezTo>
                      <a:pt x="15" y="33"/>
                      <a:pt x="13" y="31"/>
                      <a:pt x="13" y="29"/>
                    </a:cubicBezTo>
                    <a:cubicBezTo>
                      <a:pt x="13" y="27"/>
                      <a:pt x="15" y="25"/>
                      <a:pt x="17" y="25"/>
                    </a:cubicBezTo>
                    <a:cubicBezTo>
                      <a:pt x="68" y="25"/>
                      <a:pt x="68" y="25"/>
                      <a:pt x="68" y="25"/>
                    </a:cubicBezTo>
                    <a:cubicBezTo>
                      <a:pt x="70" y="25"/>
                      <a:pt x="72" y="27"/>
                      <a:pt x="72" y="29"/>
                    </a:cubicBezTo>
                    <a:cubicBezTo>
                      <a:pt x="72" y="31"/>
                      <a:pt x="70" y="33"/>
                      <a:pt x="68" y="33"/>
                    </a:cubicBezTo>
                    <a:close/>
                    <a:moveTo>
                      <a:pt x="68" y="20"/>
                    </a:moveTo>
                    <a:cubicBezTo>
                      <a:pt x="17" y="20"/>
                      <a:pt x="17" y="20"/>
                      <a:pt x="17" y="20"/>
                    </a:cubicBezTo>
                    <a:cubicBezTo>
                      <a:pt x="15" y="20"/>
                      <a:pt x="13" y="19"/>
                      <a:pt x="13" y="17"/>
                    </a:cubicBezTo>
                    <a:cubicBezTo>
                      <a:pt x="13" y="15"/>
                      <a:pt x="15" y="13"/>
                      <a:pt x="17" y="13"/>
                    </a:cubicBezTo>
                    <a:cubicBezTo>
                      <a:pt x="68" y="13"/>
                      <a:pt x="68" y="13"/>
                      <a:pt x="68" y="13"/>
                    </a:cubicBezTo>
                    <a:cubicBezTo>
                      <a:pt x="70" y="13"/>
                      <a:pt x="72" y="15"/>
                      <a:pt x="72" y="17"/>
                    </a:cubicBezTo>
                    <a:cubicBezTo>
                      <a:pt x="72" y="19"/>
                      <a:pt x="70" y="20"/>
                      <a:pt x="6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1" name="Freeform 113"/>
              <p:cNvSpPr/>
              <p:nvPr/>
            </p:nvSpPr>
            <p:spPr bwMode="auto">
              <a:xfrm>
                <a:off x="2289176" y="2119313"/>
                <a:ext cx="346075" cy="139700"/>
              </a:xfrm>
              <a:custGeom>
                <a:avLst/>
                <a:gdLst>
                  <a:gd name="T0" fmla="*/ 41 w 42"/>
                  <a:gd name="T1" fmla="*/ 13 h 17"/>
                  <a:gd name="T2" fmla="*/ 30 w 42"/>
                  <a:gd name="T3" fmla="*/ 0 h 17"/>
                  <a:gd name="T4" fmla="*/ 11 w 42"/>
                  <a:gd name="T5" fmla="*/ 0 h 17"/>
                  <a:gd name="T6" fmla="*/ 0 w 42"/>
                  <a:gd name="T7" fmla="*/ 13 h 17"/>
                  <a:gd name="T8" fmla="*/ 0 w 42"/>
                  <a:gd name="T9" fmla="*/ 17 h 17"/>
                  <a:gd name="T10" fmla="*/ 4 w 42"/>
                  <a:gd name="T11" fmla="*/ 17 h 17"/>
                  <a:gd name="T12" fmla="*/ 5 w 42"/>
                  <a:gd name="T13" fmla="*/ 13 h 17"/>
                  <a:gd name="T14" fmla="*/ 14 w 42"/>
                  <a:gd name="T15" fmla="*/ 3 h 17"/>
                  <a:gd name="T16" fmla="*/ 28 w 42"/>
                  <a:gd name="T17" fmla="*/ 3 h 17"/>
                  <a:gd name="T18" fmla="*/ 37 w 42"/>
                  <a:gd name="T19" fmla="*/ 13 h 17"/>
                  <a:gd name="T20" fmla="*/ 37 w 42"/>
                  <a:gd name="T21" fmla="*/ 17 h 17"/>
                  <a:gd name="T22" fmla="*/ 42 w 42"/>
                  <a:gd name="T23" fmla="*/ 17 h 17"/>
                  <a:gd name="T24" fmla="*/ 41 w 42"/>
                  <a:gd name="T25"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17">
                    <a:moveTo>
                      <a:pt x="41" y="13"/>
                    </a:moveTo>
                    <a:cubicBezTo>
                      <a:pt x="40" y="5"/>
                      <a:pt x="35" y="0"/>
                      <a:pt x="30" y="0"/>
                    </a:cubicBezTo>
                    <a:cubicBezTo>
                      <a:pt x="11" y="0"/>
                      <a:pt x="11" y="0"/>
                      <a:pt x="11" y="0"/>
                    </a:cubicBezTo>
                    <a:cubicBezTo>
                      <a:pt x="6" y="0"/>
                      <a:pt x="2" y="5"/>
                      <a:pt x="0" y="13"/>
                    </a:cubicBezTo>
                    <a:cubicBezTo>
                      <a:pt x="0" y="14"/>
                      <a:pt x="0" y="15"/>
                      <a:pt x="0" y="17"/>
                    </a:cubicBezTo>
                    <a:cubicBezTo>
                      <a:pt x="4" y="17"/>
                      <a:pt x="4" y="17"/>
                      <a:pt x="4" y="17"/>
                    </a:cubicBezTo>
                    <a:cubicBezTo>
                      <a:pt x="4" y="15"/>
                      <a:pt x="4" y="14"/>
                      <a:pt x="5" y="13"/>
                    </a:cubicBezTo>
                    <a:cubicBezTo>
                      <a:pt x="6" y="8"/>
                      <a:pt x="9" y="4"/>
                      <a:pt x="14" y="3"/>
                    </a:cubicBezTo>
                    <a:cubicBezTo>
                      <a:pt x="28" y="3"/>
                      <a:pt x="28" y="3"/>
                      <a:pt x="28" y="3"/>
                    </a:cubicBezTo>
                    <a:cubicBezTo>
                      <a:pt x="32" y="4"/>
                      <a:pt x="35" y="8"/>
                      <a:pt x="37" y="13"/>
                    </a:cubicBezTo>
                    <a:cubicBezTo>
                      <a:pt x="37" y="14"/>
                      <a:pt x="37" y="15"/>
                      <a:pt x="37" y="17"/>
                    </a:cubicBezTo>
                    <a:cubicBezTo>
                      <a:pt x="42" y="17"/>
                      <a:pt x="42" y="17"/>
                      <a:pt x="42" y="17"/>
                    </a:cubicBezTo>
                    <a:cubicBezTo>
                      <a:pt x="42" y="15"/>
                      <a:pt x="41" y="14"/>
                      <a:pt x="4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sp>
          <p:nvSpPr>
            <p:cNvPr id="162" name="Freeform 114"/>
            <p:cNvSpPr>
              <a:spLocks noEditPoints="1"/>
            </p:cNvSpPr>
            <p:nvPr/>
          </p:nvSpPr>
          <p:spPr bwMode="auto">
            <a:xfrm>
              <a:off x="1805" y="3350"/>
              <a:ext cx="1035" cy="858"/>
            </a:xfrm>
            <a:custGeom>
              <a:avLst/>
              <a:gdLst>
                <a:gd name="T0" fmla="*/ 63 w 80"/>
                <a:gd name="T1" fmla="*/ 13 h 66"/>
                <a:gd name="T2" fmla="*/ 61 w 80"/>
                <a:gd name="T3" fmla="*/ 13 h 66"/>
                <a:gd name="T4" fmla="*/ 61 w 80"/>
                <a:gd name="T5" fmla="*/ 17 h 66"/>
                <a:gd name="T6" fmla="*/ 61 w 80"/>
                <a:gd name="T7" fmla="*/ 17 h 66"/>
                <a:gd name="T8" fmla="*/ 55 w 80"/>
                <a:gd name="T9" fmla="*/ 17 h 66"/>
                <a:gd name="T10" fmla="*/ 55 w 80"/>
                <a:gd name="T11" fmla="*/ 17 h 66"/>
                <a:gd name="T12" fmla="*/ 54 w 80"/>
                <a:gd name="T13" fmla="*/ 13 h 66"/>
                <a:gd name="T14" fmla="*/ 25 w 80"/>
                <a:gd name="T15" fmla="*/ 13 h 66"/>
                <a:gd name="T16" fmla="*/ 25 w 80"/>
                <a:gd name="T17" fmla="*/ 17 h 66"/>
                <a:gd name="T18" fmla="*/ 25 w 80"/>
                <a:gd name="T19" fmla="*/ 17 h 66"/>
                <a:gd name="T20" fmla="*/ 18 w 80"/>
                <a:gd name="T21" fmla="*/ 17 h 66"/>
                <a:gd name="T22" fmla="*/ 18 w 80"/>
                <a:gd name="T23" fmla="*/ 17 h 66"/>
                <a:gd name="T24" fmla="*/ 19 w 80"/>
                <a:gd name="T25" fmla="*/ 13 h 66"/>
                <a:gd name="T26" fmla="*/ 16 w 80"/>
                <a:gd name="T27" fmla="*/ 13 h 66"/>
                <a:gd name="T28" fmla="*/ 0 w 80"/>
                <a:gd name="T29" fmla="*/ 29 h 66"/>
                <a:gd name="T30" fmla="*/ 0 w 80"/>
                <a:gd name="T31" fmla="*/ 49 h 66"/>
                <a:gd name="T32" fmla="*/ 16 w 80"/>
                <a:gd name="T33" fmla="*/ 66 h 66"/>
                <a:gd name="T34" fmla="*/ 63 w 80"/>
                <a:gd name="T35" fmla="*/ 66 h 66"/>
                <a:gd name="T36" fmla="*/ 80 w 80"/>
                <a:gd name="T37" fmla="*/ 49 h 66"/>
                <a:gd name="T38" fmla="*/ 80 w 80"/>
                <a:gd name="T39" fmla="*/ 29 h 66"/>
                <a:gd name="T40" fmla="*/ 63 w 80"/>
                <a:gd name="T41" fmla="*/ 13 h 66"/>
                <a:gd name="T42" fmla="*/ 24 w 80"/>
                <a:gd name="T43" fmla="*/ 13 h 66"/>
                <a:gd name="T44" fmla="*/ 33 w 80"/>
                <a:gd name="T45" fmla="*/ 3 h 66"/>
                <a:gd name="T46" fmla="*/ 46 w 80"/>
                <a:gd name="T47" fmla="*/ 3 h 66"/>
                <a:gd name="T48" fmla="*/ 55 w 80"/>
                <a:gd name="T49" fmla="*/ 13 h 66"/>
                <a:gd name="T50" fmla="*/ 56 w 80"/>
                <a:gd name="T51" fmla="*/ 16 h 66"/>
                <a:gd name="T52" fmla="*/ 60 w 80"/>
                <a:gd name="T53" fmla="*/ 16 h 66"/>
                <a:gd name="T54" fmla="*/ 60 w 80"/>
                <a:gd name="T55" fmla="*/ 13 h 66"/>
                <a:gd name="T56" fmla="*/ 49 w 80"/>
                <a:gd name="T57" fmla="*/ 0 h 66"/>
                <a:gd name="T58" fmla="*/ 31 w 80"/>
                <a:gd name="T59" fmla="*/ 0 h 66"/>
                <a:gd name="T60" fmla="*/ 20 w 80"/>
                <a:gd name="T61" fmla="*/ 13 h 66"/>
                <a:gd name="T62" fmla="*/ 19 w 80"/>
                <a:gd name="T63" fmla="*/ 16 h 66"/>
                <a:gd name="T64" fmla="*/ 24 w 80"/>
                <a:gd name="T65" fmla="*/ 16 h 66"/>
                <a:gd name="T66" fmla="*/ 24 w 80"/>
                <a:gd name="T6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66">
                  <a:moveTo>
                    <a:pt x="63" y="13"/>
                  </a:moveTo>
                  <a:cubicBezTo>
                    <a:pt x="61" y="13"/>
                    <a:pt x="61" y="13"/>
                    <a:pt x="61" y="13"/>
                  </a:cubicBezTo>
                  <a:cubicBezTo>
                    <a:pt x="61" y="14"/>
                    <a:pt x="61" y="15"/>
                    <a:pt x="61" y="17"/>
                  </a:cubicBezTo>
                  <a:cubicBezTo>
                    <a:pt x="61" y="17"/>
                    <a:pt x="61" y="17"/>
                    <a:pt x="61" y="17"/>
                  </a:cubicBezTo>
                  <a:cubicBezTo>
                    <a:pt x="55" y="17"/>
                    <a:pt x="55" y="17"/>
                    <a:pt x="55" y="17"/>
                  </a:cubicBezTo>
                  <a:cubicBezTo>
                    <a:pt x="55" y="17"/>
                    <a:pt x="55" y="17"/>
                    <a:pt x="55" y="17"/>
                  </a:cubicBezTo>
                  <a:cubicBezTo>
                    <a:pt x="55" y="15"/>
                    <a:pt x="55" y="14"/>
                    <a:pt x="54" y="13"/>
                  </a:cubicBezTo>
                  <a:cubicBezTo>
                    <a:pt x="25" y="13"/>
                    <a:pt x="25" y="13"/>
                    <a:pt x="25" y="13"/>
                  </a:cubicBezTo>
                  <a:cubicBezTo>
                    <a:pt x="25" y="14"/>
                    <a:pt x="25" y="15"/>
                    <a:pt x="25" y="17"/>
                  </a:cubicBezTo>
                  <a:cubicBezTo>
                    <a:pt x="25" y="17"/>
                    <a:pt x="25" y="17"/>
                    <a:pt x="25" y="17"/>
                  </a:cubicBezTo>
                  <a:cubicBezTo>
                    <a:pt x="18" y="17"/>
                    <a:pt x="18" y="17"/>
                    <a:pt x="18" y="17"/>
                  </a:cubicBezTo>
                  <a:cubicBezTo>
                    <a:pt x="18" y="17"/>
                    <a:pt x="18" y="17"/>
                    <a:pt x="18" y="17"/>
                  </a:cubicBezTo>
                  <a:cubicBezTo>
                    <a:pt x="18" y="15"/>
                    <a:pt x="19" y="14"/>
                    <a:pt x="19" y="13"/>
                  </a:cubicBezTo>
                  <a:cubicBezTo>
                    <a:pt x="16" y="13"/>
                    <a:pt x="16" y="13"/>
                    <a:pt x="16" y="13"/>
                  </a:cubicBezTo>
                  <a:cubicBezTo>
                    <a:pt x="7" y="13"/>
                    <a:pt x="0" y="20"/>
                    <a:pt x="0" y="29"/>
                  </a:cubicBezTo>
                  <a:cubicBezTo>
                    <a:pt x="0" y="49"/>
                    <a:pt x="0" y="49"/>
                    <a:pt x="0" y="49"/>
                  </a:cubicBezTo>
                  <a:cubicBezTo>
                    <a:pt x="0" y="58"/>
                    <a:pt x="7" y="66"/>
                    <a:pt x="16" y="66"/>
                  </a:cubicBezTo>
                  <a:cubicBezTo>
                    <a:pt x="63" y="66"/>
                    <a:pt x="63" y="66"/>
                    <a:pt x="63" y="66"/>
                  </a:cubicBezTo>
                  <a:cubicBezTo>
                    <a:pt x="72" y="66"/>
                    <a:pt x="80" y="58"/>
                    <a:pt x="80" y="49"/>
                  </a:cubicBezTo>
                  <a:cubicBezTo>
                    <a:pt x="80" y="29"/>
                    <a:pt x="80" y="29"/>
                    <a:pt x="80" y="29"/>
                  </a:cubicBezTo>
                  <a:cubicBezTo>
                    <a:pt x="80" y="20"/>
                    <a:pt x="72" y="13"/>
                    <a:pt x="63" y="13"/>
                  </a:cubicBezTo>
                  <a:close/>
                  <a:moveTo>
                    <a:pt x="24" y="13"/>
                  </a:moveTo>
                  <a:cubicBezTo>
                    <a:pt x="25" y="7"/>
                    <a:pt x="29" y="4"/>
                    <a:pt x="33" y="3"/>
                  </a:cubicBezTo>
                  <a:cubicBezTo>
                    <a:pt x="46" y="3"/>
                    <a:pt x="46" y="3"/>
                    <a:pt x="46" y="3"/>
                  </a:cubicBezTo>
                  <a:cubicBezTo>
                    <a:pt x="51" y="4"/>
                    <a:pt x="54" y="7"/>
                    <a:pt x="55" y="13"/>
                  </a:cubicBezTo>
                  <a:cubicBezTo>
                    <a:pt x="56" y="14"/>
                    <a:pt x="56" y="15"/>
                    <a:pt x="56" y="16"/>
                  </a:cubicBezTo>
                  <a:cubicBezTo>
                    <a:pt x="60" y="16"/>
                    <a:pt x="60" y="16"/>
                    <a:pt x="60" y="16"/>
                  </a:cubicBezTo>
                  <a:cubicBezTo>
                    <a:pt x="60" y="15"/>
                    <a:pt x="60" y="14"/>
                    <a:pt x="60" y="13"/>
                  </a:cubicBezTo>
                  <a:cubicBezTo>
                    <a:pt x="58" y="5"/>
                    <a:pt x="54" y="0"/>
                    <a:pt x="49" y="0"/>
                  </a:cubicBezTo>
                  <a:cubicBezTo>
                    <a:pt x="31" y="0"/>
                    <a:pt x="31" y="0"/>
                    <a:pt x="31" y="0"/>
                  </a:cubicBezTo>
                  <a:cubicBezTo>
                    <a:pt x="26" y="0"/>
                    <a:pt x="21" y="5"/>
                    <a:pt x="20" y="13"/>
                  </a:cubicBezTo>
                  <a:cubicBezTo>
                    <a:pt x="20" y="14"/>
                    <a:pt x="20" y="15"/>
                    <a:pt x="19" y="16"/>
                  </a:cubicBezTo>
                  <a:cubicBezTo>
                    <a:pt x="24" y="16"/>
                    <a:pt x="24" y="16"/>
                    <a:pt x="24" y="16"/>
                  </a:cubicBezTo>
                  <a:cubicBezTo>
                    <a:pt x="24" y="15"/>
                    <a:pt x="24" y="14"/>
                    <a:pt x="24" y="13"/>
                  </a:cubicBezTo>
                  <a:close/>
                </a:path>
              </a:pathLst>
            </a:custGeom>
            <a:grpFill/>
            <a:ln>
              <a:noFill/>
            </a:ln>
          </p:spPr>
          <p:txBody>
            <a:bodyPr vert="horz" wrap="square" lIns="91440" tIns="45720" rIns="91440" bIns="45720" numCol="1" anchor="t" anchorCtr="0" compatLnSpc="1"/>
            <a:lstStyle/>
            <a:p>
              <a:endParaRPr lang="zh-CN" altLang="en-US" sz="1355"/>
            </a:p>
          </p:txBody>
        </p:sp>
        <p:grpSp>
          <p:nvGrpSpPr>
            <p:cNvPr id="163" name="组合 162"/>
            <p:cNvGrpSpPr/>
            <p:nvPr/>
          </p:nvGrpSpPr>
          <p:grpSpPr>
            <a:xfrm>
              <a:off x="5070" y="3363"/>
              <a:ext cx="920" cy="833"/>
              <a:chOff x="3219451" y="2135188"/>
              <a:chExt cx="584200" cy="528638"/>
            </a:xfrm>
            <a:grpFill/>
          </p:grpSpPr>
          <p:sp>
            <p:nvSpPr>
              <p:cNvPr id="164" name="Freeform 115"/>
              <p:cNvSpPr/>
              <p:nvPr/>
            </p:nvSpPr>
            <p:spPr bwMode="auto">
              <a:xfrm>
                <a:off x="3219451" y="2374901"/>
                <a:ext cx="584200" cy="288925"/>
              </a:xfrm>
              <a:custGeom>
                <a:avLst/>
                <a:gdLst>
                  <a:gd name="T0" fmla="*/ 44 w 71"/>
                  <a:gd name="T1" fmla="*/ 6 h 35"/>
                  <a:gd name="T2" fmla="*/ 42 w 71"/>
                  <a:gd name="T3" fmla="*/ 8 h 35"/>
                  <a:gd name="T4" fmla="*/ 29 w 71"/>
                  <a:gd name="T5" fmla="*/ 8 h 35"/>
                  <a:gd name="T6" fmla="*/ 27 w 71"/>
                  <a:gd name="T7" fmla="*/ 6 h 35"/>
                  <a:gd name="T8" fmla="*/ 27 w 71"/>
                  <a:gd name="T9" fmla="*/ 0 h 35"/>
                  <a:gd name="T10" fmla="*/ 0 w 71"/>
                  <a:gd name="T11" fmla="*/ 0 h 35"/>
                  <a:gd name="T12" fmla="*/ 0 w 71"/>
                  <a:gd name="T13" fmla="*/ 28 h 35"/>
                  <a:gd name="T14" fmla="*/ 7 w 71"/>
                  <a:gd name="T15" fmla="*/ 35 h 35"/>
                  <a:gd name="T16" fmla="*/ 64 w 71"/>
                  <a:gd name="T17" fmla="*/ 35 h 35"/>
                  <a:gd name="T18" fmla="*/ 71 w 71"/>
                  <a:gd name="T19" fmla="*/ 28 h 35"/>
                  <a:gd name="T20" fmla="*/ 71 w 71"/>
                  <a:gd name="T21" fmla="*/ 0 h 35"/>
                  <a:gd name="T22" fmla="*/ 44 w 71"/>
                  <a:gd name="T23" fmla="*/ 0 h 35"/>
                  <a:gd name="T24" fmla="*/ 44 w 71"/>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35">
                    <a:moveTo>
                      <a:pt x="44" y="6"/>
                    </a:moveTo>
                    <a:cubicBezTo>
                      <a:pt x="44" y="7"/>
                      <a:pt x="43" y="8"/>
                      <a:pt x="42" y="8"/>
                    </a:cubicBezTo>
                    <a:cubicBezTo>
                      <a:pt x="29" y="8"/>
                      <a:pt x="29" y="8"/>
                      <a:pt x="29" y="8"/>
                    </a:cubicBezTo>
                    <a:cubicBezTo>
                      <a:pt x="28" y="8"/>
                      <a:pt x="27" y="7"/>
                      <a:pt x="27" y="6"/>
                    </a:cubicBezTo>
                    <a:cubicBezTo>
                      <a:pt x="27" y="0"/>
                      <a:pt x="27" y="0"/>
                      <a:pt x="27" y="0"/>
                    </a:cubicBezTo>
                    <a:cubicBezTo>
                      <a:pt x="0" y="0"/>
                      <a:pt x="0" y="0"/>
                      <a:pt x="0" y="0"/>
                    </a:cubicBezTo>
                    <a:cubicBezTo>
                      <a:pt x="0" y="28"/>
                      <a:pt x="0" y="28"/>
                      <a:pt x="0" y="28"/>
                    </a:cubicBezTo>
                    <a:cubicBezTo>
                      <a:pt x="0" y="31"/>
                      <a:pt x="3" y="35"/>
                      <a:pt x="7" y="35"/>
                    </a:cubicBezTo>
                    <a:cubicBezTo>
                      <a:pt x="64" y="35"/>
                      <a:pt x="64" y="35"/>
                      <a:pt x="64" y="35"/>
                    </a:cubicBezTo>
                    <a:cubicBezTo>
                      <a:pt x="68" y="35"/>
                      <a:pt x="71" y="31"/>
                      <a:pt x="71" y="28"/>
                    </a:cubicBezTo>
                    <a:cubicBezTo>
                      <a:pt x="71" y="0"/>
                      <a:pt x="71" y="0"/>
                      <a:pt x="71" y="0"/>
                    </a:cubicBezTo>
                    <a:cubicBezTo>
                      <a:pt x="44" y="0"/>
                      <a:pt x="44" y="0"/>
                      <a:pt x="44" y="0"/>
                    </a:cubicBezTo>
                    <a:lnTo>
                      <a:pt x="4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5" name="Freeform 116"/>
              <p:cNvSpPr>
                <a:spLocks noEditPoints="1"/>
              </p:cNvSpPr>
              <p:nvPr/>
            </p:nvSpPr>
            <p:spPr bwMode="auto">
              <a:xfrm>
                <a:off x="3219451" y="2135188"/>
                <a:ext cx="584200" cy="222250"/>
              </a:xfrm>
              <a:custGeom>
                <a:avLst/>
                <a:gdLst>
                  <a:gd name="T0" fmla="*/ 64 w 71"/>
                  <a:gd name="T1" fmla="*/ 12 h 27"/>
                  <a:gd name="T2" fmla="*/ 47 w 71"/>
                  <a:gd name="T3" fmla="*/ 12 h 27"/>
                  <a:gd name="T4" fmla="*/ 47 w 71"/>
                  <a:gd name="T5" fmla="*/ 5 h 27"/>
                  <a:gd name="T6" fmla="*/ 43 w 71"/>
                  <a:gd name="T7" fmla="*/ 0 h 27"/>
                  <a:gd name="T8" fmla="*/ 28 w 71"/>
                  <a:gd name="T9" fmla="*/ 0 h 27"/>
                  <a:gd name="T10" fmla="*/ 23 w 71"/>
                  <a:gd name="T11" fmla="*/ 5 h 27"/>
                  <a:gd name="T12" fmla="*/ 23 w 71"/>
                  <a:gd name="T13" fmla="*/ 12 h 27"/>
                  <a:gd name="T14" fmla="*/ 7 w 71"/>
                  <a:gd name="T15" fmla="*/ 12 h 27"/>
                  <a:gd name="T16" fmla="*/ 0 w 71"/>
                  <a:gd name="T17" fmla="*/ 19 h 27"/>
                  <a:gd name="T18" fmla="*/ 0 w 71"/>
                  <a:gd name="T19" fmla="*/ 27 h 27"/>
                  <a:gd name="T20" fmla="*/ 71 w 71"/>
                  <a:gd name="T21" fmla="*/ 27 h 27"/>
                  <a:gd name="T22" fmla="*/ 71 w 71"/>
                  <a:gd name="T23" fmla="*/ 19 h 27"/>
                  <a:gd name="T24" fmla="*/ 64 w 71"/>
                  <a:gd name="T25" fmla="*/ 12 h 27"/>
                  <a:gd name="T26" fmla="*/ 28 w 71"/>
                  <a:gd name="T27" fmla="*/ 5 h 27"/>
                  <a:gd name="T28" fmla="*/ 43 w 71"/>
                  <a:gd name="T29" fmla="*/ 5 h 27"/>
                  <a:gd name="T30" fmla="*/ 43 w 71"/>
                  <a:gd name="T31" fmla="*/ 12 h 27"/>
                  <a:gd name="T32" fmla="*/ 28 w 71"/>
                  <a:gd name="T33" fmla="*/ 12 h 27"/>
                  <a:gd name="T34" fmla="*/ 28 w 71"/>
                  <a:gd name="T3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27">
                    <a:moveTo>
                      <a:pt x="64" y="12"/>
                    </a:moveTo>
                    <a:cubicBezTo>
                      <a:pt x="47" y="12"/>
                      <a:pt x="47" y="12"/>
                      <a:pt x="47" y="12"/>
                    </a:cubicBezTo>
                    <a:cubicBezTo>
                      <a:pt x="47" y="5"/>
                      <a:pt x="47" y="5"/>
                      <a:pt x="47" y="5"/>
                    </a:cubicBezTo>
                    <a:cubicBezTo>
                      <a:pt x="47" y="2"/>
                      <a:pt x="45" y="0"/>
                      <a:pt x="43" y="0"/>
                    </a:cubicBezTo>
                    <a:cubicBezTo>
                      <a:pt x="28" y="0"/>
                      <a:pt x="28" y="0"/>
                      <a:pt x="28" y="0"/>
                    </a:cubicBezTo>
                    <a:cubicBezTo>
                      <a:pt x="25" y="0"/>
                      <a:pt x="23" y="2"/>
                      <a:pt x="23" y="5"/>
                    </a:cubicBezTo>
                    <a:cubicBezTo>
                      <a:pt x="23" y="12"/>
                      <a:pt x="23" y="12"/>
                      <a:pt x="23" y="12"/>
                    </a:cubicBezTo>
                    <a:cubicBezTo>
                      <a:pt x="7" y="12"/>
                      <a:pt x="7" y="12"/>
                      <a:pt x="7" y="12"/>
                    </a:cubicBezTo>
                    <a:cubicBezTo>
                      <a:pt x="3" y="12"/>
                      <a:pt x="0" y="15"/>
                      <a:pt x="0" y="19"/>
                    </a:cubicBezTo>
                    <a:cubicBezTo>
                      <a:pt x="0" y="27"/>
                      <a:pt x="0" y="27"/>
                      <a:pt x="0" y="27"/>
                    </a:cubicBezTo>
                    <a:cubicBezTo>
                      <a:pt x="71" y="27"/>
                      <a:pt x="71" y="27"/>
                      <a:pt x="71" y="27"/>
                    </a:cubicBezTo>
                    <a:cubicBezTo>
                      <a:pt x="71" y="19"/>
                      <a:pt x="71" y="19"/>
                      <a:pt x="71" y="19"/>
                    </a:cubicBezTo>
                    <a:cubicBezTo>
                      <a:pt x="71" y="15"/>
                      <a:pt x="68" y="12"/>
                      <a:pt x="64" y="12"/>
                    </a:cubicBezTo>
                    <a:close/>
                    <a:moveTo>
                      <a:pt x="28" y="5"/>
                    </a:moveTo>
                    <a:cubicBezTo>
                      <a:pt x="43" y="5"/>
                      <a:pt x="43" y="5"/>
                      <a:pt x="43" y="5"/>
                    </a:cubicBezTo>
                    <a:cubicBezTo>
                      <a:pt x="43" y="12"/>
                      <a:pt x="43" y="12"/>
                      <a:pt x="43" y="12"/>
                    </a:cubicBezTo>
                    <a:cubicBezTo>
                      <a:pt x="28" y="12"/>
                      <a:pt x="28" y="12"/>
                      <a:pt x="28" y="12"/>
                    </a:cubicBezTo>
                    <a:lnTo>
                      <a:pt x="2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sp>
          <p:nvSpPr>
            <p:cNvPr id="166" name="Freeform 117"/>
            <p:cNvSpPr>
              <a:spLocks noEditPoints="1"/>
            </p:cNvSpPr>
            <p:nvPr/>
          </p:nvSpPr>
          <p:spPr bwMode="auto">
            <a:xfrm>
              <a:off x="9618" y="8430"/>
              <a:ext cx="1360" cy="740"/>
            </a:xfrm>
            <a:custGeom>
              <a:avLst/>
              <a:gdLst>
                <a:gd name="T0" fmla="*/ 94 w 105"/>
                <a:gd name="T1" fmla="*/ 24 h 57"/>
                <a:gd name="T2" fmla="*/ 67 w 105"/>
                <a:gd name="T3" fmla="*/ 1 h 57"/>
                <a:gd name="T4" fmla="*/ 64 w 105"/>
                <a:gd name="T5" fmla="*/ 1 h 57"/>
                <a:gd name="T6" fmla="*/ 64 w 105"/>
                <a:gd name="T7" fmla="*/ 4 h 57"/>
                <a:gd name="T8" fmla="*/ 88 w 105"/>
                <a:gd name="T9" fmla="*/ 24 h 57"/>
                <a:gd name="T10" fmla="*/ 68 w 105"/>
                <a:gd name="T11" fmla="*/ 24 h 57"/>
                <a:gd name="T12" fmla="*/ 56 w 105"/>
                <a:gd name="T13" fmla="*/ 37 h 57"/>
                <a:gd name="T14" fmla="*/ 56 w 105"/>
                <a:gd name="T15" fmla="*/ 37 h 57"/>
                <a:gd name="T16" fmla="*/ 50 w 105"/>
                <a:gd name="T17" fmla="*/ 37 h 57"/>
                <a:gd name="T18" fmla="*/ 50 w 105"/>
                <a:gd name="T19" fmla="*/ 37 h 57"/>
                <a:gd name="T20" fmla="*/ 38 w 105"/>
                <a:gd name="T21" fmla="*/ 24 h 57"/>
                <a:gd name="T22" fmla="*/ 18 w 105"/>
                <a:gd name="T23" fmla="*/ 24 h 57"/>
                <a:gd name="T24" fmla="*/ 42 w 105"/>
                <a:gd name="T25" fmla="*/ 4 h 57"/>
                <a:gd name="T26" fmla="*/ 42 w 105"/>
                <a:gd name="T27" fmla="*/ 1 h 57"/>
                <a:gd name="T28" fmla="*/ 39 w 105"/>
                <a:gd name="T29" fmla="*/ 1 h 57"/>
                <a:gd name="T30" fmla="*/ 12 w 105"/>
                <a:gd name="T31" fmla="*/ 24 h 57"/>
                <a:gd name="T32" fmla="*/ 1 w 105"/>
                <a:gd name="T33" fmla="*/ 34 h 57"/>
                <a:gd name="T34" fmla="*/ 0 w 105"/>
                <a:gd name="T35" fmla="*/ 36 h 57"/>
                <a:gd name="T36" fmla="*/ 0 w 105"/>
                <a:gd name="T37" fmla="*/ 37 h 57"/>
                <a:gd name="T38" fmla="*/ 0 w 105"/>
                <a:gd name="T39" fmla="*/ 45 h 57"/>
                <a:gd name="T40" fmla="*/ 13 w 105"/>
                <a:gd name="T41" fmla="*/ 57 h 57"/>
                <a:gd name="T42" fmla="*/ 38 w 105"/>
                <a:gd name="T43" fmla="*/ 57 h 57"/>
                <a:gd name="T44" fmla="*/ 50 w 105"/>
                <a:gd name="T45" fmla="*/ 45 h 57"/>
                <a:gd name="T46" fmla="*/ 50 w 105"/>
                <a:gd name="T47" fmla="*/ 45 h 57"/>
                <a:gd name="T48" fmla="*/ 56 w 105"/>
                <a:gd name="T49" fmla="*/ 45 h 57"/>
                <a:gd name="T50" fmla="*/ 56 w 105"/>
                <a:gd name="T51" fmla="*/ 45 h 57"/>
                <a:gd name="T52" fmla="*/ 68 w 105"/>
                <a:gd name="T53" fmla="*/ 57 h 57"/>
                <a:gd name="T54" fmla="*/ 93 w 105"/>
                <a:gd name="T55" fmla="*/ 57 h 57"/>
                <a:gd name="T56" fmla="*/ 105 w 105"/>
                <a:gd name="T57" fmla="*/ 45 h 57"/>
                <a:gd name="T58" fmla="*/ 105 w 105"/>
                <a:gd name="T59" fmla="*/ 37 h 57"/>
                <a:gd name="T60" fmla="*/ 94 w 105"/>
                <a:gd name="T61" fmla="*/ 24 h 57"/>
                <a:gd name="T62" fmla="*/ 46 w 105"/>
                <a:gd name="T63" fmla="*/ 45 h 57"/>
                <a:gd name="T64" fmla="*/ 38 w 105"/>
                <a:gd name="T65" fmla="*/ 53 h 57"/>
                <a:gd name="T66" fmla="*/ 13 w 105"/>
                <a:gd name="T67" fmla="*/ 53 h 57"/>
                <a:gd name="T68" fmla="*/ 4 w 105"/>
                <a:gd name="T69" fmla="*/ 45 h 57"/>
                <a:gd name="T70" fmla="*/ 4 w 105"/>
                <a:gd name="T71" fmla="*/ 37 h 57"/>
                <a:gd name="T72" fmla="*/ 4 w 105"/>
                <a:gd name="T73" fmla="*/ 36 h 57"/>
                <a:gd name="T74" fmla="*/ 6 w 105"/>
                <a:gd name="T75" fmla="*/ 32 h 57"/>
                <a:gd name="T76" fmla="*/ 9 w 105"/>
                <a:gd name="T77" fmla="*/ 29 h 57"/>
                <a:gd name="T78" fmla="*/ 13 w 105"/>
                <a:gd name="T79" fmla="*/ 29 h 57"/>
                <a:gd name="T80" fmla="*/ 13 w 105"/>
                <a:gd name="T81" fmla="*/ 29 h 57"/>
                <a:gd name="T82" fmla="*/ 38 w 105"/>
                <a:gd name="T83" fmla="*/ 29 h 57"/>
                <a:gd name="T84" fmla="*/ 46 w 105"/>
                <a:gd name="T85" fmla="*/ 37 h 57"/>
                <a:gd name="T86" fmla="*/ 46 w 105"/>
                <a:gd name="T87" fmla="*/ 39 h 57"/>
                <a:gd name="T88" fmla="*/ 46 w 105"/>
                <a:gd name="T89" fmla="*/ 43 h 57"/>
                <a:gd name="T90" fmla="*/ 46 w 105"/>
                <a:gd name="T91" fmla="*/ 45 h 57"/>
                <a:gd name="T92" fmla="*/ 101 w 105"/>
                <a:gd name="T93" fmla="*/ 45 h 57"/>
                <a:gd name="T94" fmla="*/ 93 w 105"/>
                <a:gd name="T95" fmla="*/ 53 h 57"/>
                <a:gd name="T96" fmla="*/ 68 w 105"/>
                <a:gd name="T97" fmla="*/ 53 h 57"/>
                <a:gd name="T98" fmla="*/ 60 w 105"/>
                <a:gd name="T99" fmla="*/ 45 h 57"/>
                <a:gd name="T100" fmla="*/ 60 w 105"/>
                <a:gd name="T101" fmla="*/ 43 h 57"/>
                <a:gd name="T102" fmla="*/ 60 w 105"/>
                <a:gd name="T103" fmla="*/ 39 h 57"/>
                <a:gd name="T104" fmla="*/ 60 w 105"/>
                <a:gd name="T105" fmla="*/ 37 h 57"/>
                <a:gd name="T106" fmla="*/ 68 w 105"/>
                <a:gd name="T107" fmla="*/ 29 h 57"/>
                <a:gd name="T108" fmla="*/ 92 w 105"/>
                <a:gd name="T109" fmla="*/ 29 h 57"/>
                <a:gd name="T110" fmla="*/ 93 w 105"/>
                <a:gd name="T111" fmla="*/ 29 h 57"/>
                <a:gd name="T112" fmla="*/ 96 w 105"/>
                <a:gd name="T113" fmla="*/ 29 h 57"/>
                <a:gd name="T114" fmla="*/ 100 w 105"/>
                <a:gd name="T115" fmla="*/ 33 h 57"/>
                <a:gd name="T116" fmla="*/ 101 w 105"/>
                <a:gd name="T117" fmla="*/ 36 h 57"/>
                <a:gd name="T118" fmla="*/ 101 w 105"/>
                <a:gd name="T119" fmla="*/ 37 h 57"/>
                <a:gd name="T120" fmla="*/ 101 w 105"/>
                <a:gd name="T121"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 h="57">
                  <a:moveTo>
                    <a:pt x="94" y="24"/>
                  </a:moveTo>
                  <a:cubicBezTo>
                    <a:pt x="67" y="1"/>
                    <a:pt x="67" y="1"/>
                    <a:pt x="67" y="1"/>
                  </a:cubicBezTo>
                  <a:cubicBezTo>
                    <a:pt x="66" y="0"/>
                    <a:pt x="64" y="1"/>
                    <a:pt x="64" y="1"/>
                  </a:cubicBezTo>
                  <a:cubicBezTo>
                    <a:pt x="63" y="2"/>
                    <a:pt x="63" y="4"/>
                    <a:pt x="64" y="4"/>
                  </a:cubicBezTo>
                  <a:cubicBezTo>
                    <a:pt x="88" y="24"/>
                    <a:pt x="88" y="24"/>
                    <a:pt x="88" y="24"/>
                  </a:cubicBezTo>
                  <a:cubicBezTo>
                    <a:pt x="68" y="24"/>
                    <a:pt x="68" y="24"/>
                    <a:pt x="68" y="24"/>
                  </a:cubicBezTo>
                  <a:cubicBezTo>
                    <a:pt x="61" y="24"/>
                    <a:pt x="56" y="30"/>
                    <a:pt x="56" y="37"/>
                  </a:cubicBezTo>
                  <a:cubicBezTo>
                    <a:pt x="56" y="37"/>
                    <a:pt x="56" y="37"/>
                    <a:pt x="56" y="37"/>
                  </a:cubicBezTo>
                  <a:cubicBezTo>
                    <a:pt x="50" y="37"/>
                    <a:pt x="50" y="37"/>
                    <a:pt x="50" y="37"/>
                  </a:cubicBezTo>
                  <a:cubicBezTo>
                    <a:pt x="50" y="37"/>
                    <a:pt x="50" y="37"/>
                    <a:pt x="50" y="37"/>
                  </a:cubicBezTo>
                  <a:cubicBezTo>
                    <a:pt x="50" y="30"/>
                    <a:pt x="44" y="24"/>
                    <a:pt x="38" y="24"/>
                  </a:cubicBezTo>
                  <a:cubicBezTo>
                    <a:pt x="18" y="24"/>
                    <a:pt x="18" y="24"/>
                    <a:pt x="18" y="24"/>
                  </a:cubicBezTo>
                  <a:cubicBezTo>
                    <a:pt x="42" y="4"/>
                    <a:pt x="42" y="4"/>
                    <a:pt x="42" y="4"/>
                  </a:cubicBezTo>
                  <a:cubicBezTo>
                    <a:pt x="43" y="4"/>
                    <a:pt x="43" y="2"/>
                    <a:pt x="42" y="1"/>
                  </a:cubicBezTo>
                  <a:cubicBezTo>
                    <a:pt x="41" y="1"/>
                    <a:pt x="40" y="0"/>
                    <a:pt x="39" y="1"/>
                  </a:cubicBezTo>
                  <a:cubicBezTo>
                    <a:pt x="12" y="24"/>
                    <a:pt x="12" y="24"/>
                    <a:pt x="12" y="24"/>
                  </a:cubicBezTo>
                  <a:cubicBezTo>
                    <a:pt x="6" y="25"/>
                    <a:pt x="2" y="29"/>
                    <a:pt x="1" y="34"/>
                  </a:cubicBezTo>
                  <a:cubicBezTo>
                    <a:pt x="1" y="35"/>
                    <a:pt x="0" y="35"/>
                    <a:pt x="0" y="36"/>
                  </a:cubicBezTo>
                  <a:cubicBezTo>
                    <a:pt x="0" y="37"/>
                    <a:pt x="0" y="37"/>
                    <a:pt x="0" y="37"/>
                  </a:cubicBezTo>
                  <a:cubicBezTo>
                    <a:pt x="0" y="45"/>
                    <a:pt x="0" y="45"/>
                    <a:pt x="0" y="45"/>
                  </a:cubicBezTo>
                  <a:cubicBezTo>
                    <a:pt x="0" y="52"/>
                    <a:pt x="6" y="57"/>
                    <a:pt x="13" y="57"/>
                  </a:cubicBezTo>
                  <a:cubicBezTo>
                    <a:pt x="38" y="57"/>
                    <a:pt x="38" y="57"/>
                    <a:pt x="38" y="57"/>
                  </a:cubicBezTo>
                  <a:cubicBezTo>
                    <a:pt x="44" y="57"/>
                    <a:pt x="50" y="52"/>
                    <a:pt x="50" y="45"/>
                  </a:cubicBezTo>
                  <a:cubicBezTo>
                    <a:pt x="50" y="45"/>
                    <a:pt x="50" y="45"/>
                    <a:pt x="50" y="45"/>
                  </a:cubicBezTo>
                  <a:cubicBezTo>
                    <a:pt x="56" y="45"/>
                    <a:pt x="56" y="45"/>
                    <a:pt x="56" y="45"/>
                  </a:cubicBezTo>
                  <a:cubicBezTo>
                    <a:pt x="56" y="45"/>
                    <a:pt x="56" y="45"/>
                    <a:pt x="56" y="45"/>
                  </a:cubicBezTo>
                  <a:cubicBezTo>
                    <a:pt x="56" y="52"/>
                    <a:pt x="61" y="57"/>
                    <a:pt x="68" y="57"/>
                  </a:cubicBezTo>
                  <a:cubicBezTo>
                    <a:pt x="93" y="57"/>
                    <a:pt x="93" y="57"/>
                    <a:pt x="93" y="57"/>
                  </a:cubicBezTo>
                  <a:cubicBezTo>
                    <a:pt x="100" y="57"/>
                    <a:pt x="105" y="52"/>
                    <a:pt x="105" y="45"/>
                  </a:cubicBezTo>
                  <a:cubicBezTo>
                    <a:pt x="105" y="37"/>
                    <a:pt x="105" y="37"/>
                    <a:pt x="105" y="37"/>
                  </a:cubicBezTo>
                  <a:cubicBezTo>
                    <a:pt x="105" y="30"/>
                    <a:pt x="100" y="25"/>
                    <a:pt x="94" y="24"/>
                  </a:cubicBezTo>
                  <a:close/>
                  <a:moveTo>
                    <a:pt x="46" y="45"/>
                  </a:moveTo>
                  <a:cubicBezTo>
                    <a:pt x="46" y="49"/>
                    <a:pt x="42" y="53"/>
                    <a:pt x="38" y="53"/>
                  </a:cubicBezTo>
                  <a:cubicBezTo>
                    <a:pt x="13" y="53"/>
                    <a:pt x="13" y="53"/>
                    <a:pt x="13" y="53"/>
                  </a:cubicBezTo>
                  <a:cubicBezTo>
                    <a:pt x="8" y="53"/>
                    <a:pt x="4" y="49"/>
                    <a:pt x="4" y="45"/>
                  </a:cubicBezTo>
                  <a:cubicBezTo>
                    <a:pt x="4" y="37"/>
                    <a:pt x="4" y="37"/>
                    <a:pt x="4" y="37"/>
                  </a:cubicBezTo>
                  <a:cubicBezTo>
                    <a:pt x="4" y="36"/>
                    <a:pt x="4" y="36"/>
                    <a:pt x="4" y="36"/>
                  </a:cubicBezTo>
                  <a:cubicBezTo>
                    <a:pt x="5" y="35"/>
                    <a:pt x="5" y="33"/>
                    <a:pt x="6" y="32"/>
                  </a:cubicBezTo>
                  <a:cubicBezTo>
                    <a:pt x="7" y="31"/>
                    <a:pt x="8" y="30"/>
                    <a:pt x="9" y="29"/>
                  </a:cubicBezTo>
                  <a:cubicBezTo>
                    <a:pt x="10" y="29"/>
                    <a:pt x="11" y="29"/>
                    <a:pt x="13" y="29"/>
                  </a:cubicBezTo>
                  <a:cubicBezTo>
                    <a:pt x="13" y="29"/>
                    <a:pt x="13" y="29"/>
                    <a:pt x="13" y="29"/>
                  </a:cubicBezTo>
                  <a:cubicBezTo>
                    <a:pt x="38" y="29"/>
                    <a:pt x="38" y="29"/>
                    <a:pt x="38" y="29"/>
                  </a:cubicBezTo>
                  <a:cubicBezTo>
                    <a:pt x="42" y="29"/>
                    <a:pt x="46" y="32"/>
                    <a:pt x="46" y="37"/>
                  </a:cubicBezTo>
                  <a:cubicBezTo>
                    <a:pt x="46" y="39"/>
                    <a:pt x="46" y="39"/>
                    <a:pt x="46" y="39"/>
                  </a:cubicBezTo>
                  <a:cubicBezTo>
                    <a:pt x="46" y="43"/>
                    <a:pt x="46" y="43"/>
                    <a:pt x="46" y="43"/>
                  </a:cubicBezTo>
                  <a:lnTo>
                    <a:pt x="46" y="45"/>
                  </a:lnTo>
                  <a:close/>
                  <a:moveTo>
                    <a:pt x="101" y="45"/>
                  </a:moveTo>
                  <a:cubicBezTo>
                    <a:pt x="101" y="49"/>
                    <a:pt x="98" y="53"/>
                    <a:pt x="93" y="53"/>
                  </a:cubicBezTo>
                  <a:cubicBezTo>
                    <a:pt x="68" y="53"/>
                    <a:pt x="68" y="53"/>
                    <a:pt x="68" y="53"/>
                  </a:cubicBezTo>
                  <a:cubicBezTo>
                    <a:pt x="64" y="53"/>
                    <a:pt x="60" y="49"/>
                    <a:pt x="60" y="45"/>
                  </a:cubicBezTo>
                  <a:cubicBezTo>
                    <a:pt x="60" y="43"/>
                    <a:pt x="60" y="43"/>
                    <a:pt x="60" y="43"/>
                  </a:cubicBezTo>
                  <a:cubicBezTo>
                    <a:pt x="60" y="39"/>
                    <a:pt x="60" y="39"/>
                    <a:pt x="60" y="39"/>
                  </a:cubicBezTo>
                  <a:cubicBezTo>
                    <a:pt x="60" y="37"/>
                    <a:pt x="60" y="37"/>
                    <a:pt x="60" y="37"/>
                  </a:cubicBezTo>
                  <a:cubicBezTo>
                    <a:pt x="60" y="32"/>
                    <a:pt x="64" y="29"/>
                    <a:pt x="68" y="29"/>
                  </a:cubicBezTo>
                  <a:cubicBezTo>
                    <a:pt x="92" y="29"/>
                    <a:pt x="92" y="29"/>
                    <a:pt x="92" y="29"/>
                  </a:cubicBezTo>
                  <a:cubicBezTo>
                    <a:pt x="93" y="29"/>
                    <a:pt x="93" y="29"/>
                    <a:pt x="93" y="29"/>
                  </a:cubicBezTo>
                  <a:cubicBezTo>
                    <a:pt x="94" y="29"/>
                    <a:pt x="95" y="29"/>
                    <a:pt x="96" y="29"/>
                  </a:cubicBezTo>
                  <a:cubicBezTo>
                    <a:pt x="98" y="30"/>
                    <a:pt x="99" y="31"/>
                    <a:pt x="100" y="33"/>
                  </a:cubicBezTo>
                  <a:cubicBezTo>
                    <a:pt x="101" y="34"/>
                    <a:pt x="101" y="35"/>
                    <a:pt x="101" y="36"/>
                  </a:cubicBezTo>
                  <a:cubicBezTo>
                    <a:pt x="101" y="37"/>
                    <a:pt x="101" y="37"/>
                    <a:pt x="101" y="37"/>
                  </a:cubicBezTo>
                  <a:lnTo>
                    <a:pt x="101" y="45"/>
                  </a:lnTo>
                  <a:close/>
                </a:path>
              </a:pathLst>
            </a:custGeom>
            <a:grpFill/>
            <a:ln>
              <a:noFill/>
            </a:ln>
          </p:spPr>
          <p:txBody>
            <a:bodyPr vert="horz" wrap="square" lIns="91440" tIns="45720" rIns="91440" bIns="45720" numCol="1" anchor="t" anchorCtr="0" compatLnSpc="1"/>
            <a:lstStyle/>
            <a:p>
              <a:endParaRPr lang="zh-CN" altLang="en-US" sz="1355"/>
            </a:p>
          </p:txBody>
        </p:sp>
        <p:grpSp>
          <p:nvGrpSpPr>
            <p:cNvPr id="167" name="组合 166"/>
            <p:cNvGrpSpPr/>
            <p:nvPr/>
          </p:nvGrpSpPr>
          <p:grpSpPr>
            <a:xfrm>
              <a:off x="14528" y="8223"/>
              <a:ext cx="1075" cy="1038"/>
              <a:chOff x="9224963" y="5221288"/>
              <a:chExt cx="682625" cy="658813"/>
            </a:xfrm>
            <a:grpFill/>
          </p:grpSpPr>
          <p:sp>
            <p:nvSpPr>
              <p:cNvPr id="168" name="Freeform 118"/>
              <p:cNvSpPr/>
              <p:nvPr/>
            </p:nvSpPr>
            <p:spPr bwMode="auto">
              <a:xfrm>
                <a:off x="9331326" y="5368926"/>
                <a:ext cx="469900" cy="511175"/>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69" name="Freeform 119"/>
              <p:cNvSpPr/>
              <p:nvPr/>
            </p:nvSpPr>
            <p:spPr bwMode="auto">
              <a:xfrm>
                <a:off x="9224963" y="5221288"/>
                <a:ext cx="682625" cy="369888"/>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70" name="组合 169"/>
            <p:cNvGrpSpPr/>
            <p:nvPr/>
          </p:nvGrpSpPr>
          <p:grpSpPr>
            <a:xfrm>
              <a:off x="4965" y="1688"/>
              <a:ext cx="1063" cy="870"/>
              <a:chOff x="3152776" y="1071563"/>
              <a:chExt cx="674688" cy="552450"/>
            </a:xfrm>
            <a:grpFill/>
          </p:grpSpPr>
          <p:sp>
            <p:nvSpPr>
              <p:cNvPr id="171" name="Freeform 120"/>
              <p:cNvSpPr>
                <a:spLocks noEditPoints="1"/>
              </p:cNvSpPr>
              <p:nvPr/>
            </p:nvSpPr>
            <p:spPr bwMode="auto">
              <a:xfrm>
                <a:off x="3152776" y="1071563"/>
                <a:ext cx="674688" cy="552450"/>
              </a:xfrm>
              <a:custGeom>
                <a:avLst/>
                <a:gdLst>
                  <a:gd name="T0" fmla="*/ 63 w 82"/>
                  <a:gd name="T1" fmla="*/ 1 h 67"/>
                  <a:gd name="T2" fmla="*/ 58 w 82"/>
                  <a:gd name="T3" fmla="*/ 0 h 67"/>
                  <a:gd name="T4" fmla="*/ 35 w 82"/>
                  <a:gd name="T5" fmla="*/ 18 h 67"/>
                  <a:gd name="T6" fmla="*/ 34 w 82"/>
                  <a:gd name="T7" fmla="*/ 24 h 67"/>
                  <a:gd name="T8" fmla="*/ 35 w 82"/>
                  <a:gd name="T9" fmla="*/ 30 h 67"/>
                  <a:gd name="T10" fmla="*/ 4 w 82"/>
                  <a:gd name="T11" fmla="*/ 52 h 67"/>
                  <a:gd name="T12" fmla="*/ 0 w 82"/>
                  <a:gd name="T13" fmla="*/ 58 h 67"/>
                  <a:gd name="T14" fmla="*/ 2 w 82"/>
                  <a:gd name="T15" fmla="*/ 63 h 67"/>
                  <a:gd name="T16" fmla="*/ 3 w 82"/>
                  <a:gd name="T17" fmla="*/ 64 h 67"/>
                  <a:gd name="T18" fmla="*/ 9 w 82"/>
                  <a:gd name="T19" fmla="*/ 67 h 67"/>
                  <a:gd name="T20" fmla="*/ 9 w 82"/>
                  <a:gd name="T21" fmla="*/ 67 h 67"/>
                  <a:gd name="T22" fmla="*/ 14 w 82"/>
                  <a:gd name="T23" fmla="*/ 66 h 67"/>
                  <a:gd name="T24" fmla="*/ 14 w 82"/>
                  <a:gd name="T25" fmla="*/ 66 h 67"/>
                  <a:gd name="T26" fmla="*/ 45 w 82"/>
                  <a:gd name="T27" fmla="*/ 44 h 67"/>
                  <a:gd name="T28" fmla="*/ 53 w 82"/>
                  <a:gd name="T29" fmla="*/ 47 h 67"/>
                  <a:gd name="T30" fmla="*/ 58 w 82"/>
                  <a:gd name="T31" fmla="*/ 48 h 67"/>
                  <a:gd name="T32" fmla="*/ 58 w 82"/>
                  <a:gd name="T33" fmla="*/ 48 h 67"/>
                  <a:gd name="T34" fmla="*/ 81 w 82"/>
                  <a:gd name="T35" fmla="*/ 29 h 67"/>
                  <a:gd name="T36" fmla="*/ 81 w 82"/>
                  <a:gd name="T37" fmla="*/ 29 h 67"/>
                  <a:gd name="T38" fmla="*/ 82 w 82"/>
                  <a:gd name="T39" fmla="*/ 24 h 67"/>
                  <a:gd name="T40" fmla="*/ 63 w 82"/>
                  <a:gd name="T41" fmla="*/ 1 h 67"/>
                  <a:gd name="T42" fmla="*/ 25 w 82"/>
                  <a:gd name="T43" fmla="*/ 53 h 67"/>
                  <a:gd name="T44" fmla="*/ 13 w 82"/>
                  <a:gd name="T45" fmla="*/ 61 h 67"/>
                  <a:gd name="T46" fmla="*/ 7 w 82"/>
                  <a:gd name="T47" fmla="*/ 60 h 67"/>
                  <a:gd name="T48" fmla="*/ 8 w 82"/>
                  <a:gd name="T49" fmla="*/ 55 h 67"/>
                  <a:gd name="T50" fmla="*/ 21 w 82"/>
                  <a:gd name="T51" fmla="*/ 46 h 67"/>
                  <a:gd name="T52" fmla="*/ 26 w 82"/>
                  <a:gd name="T53" fmla="*/ 47 h 67"/>
                  <a:gd name="T54" fmla="*/ 25 w 82"/>
                  <a:gd name="T55" fmla="*/ 53 h 67"/>
                  <a:gd name="T56" fmla="*/ 58 w 82"/>
                  <a:gd name="T57" fmla="*/ 38 h 67"/>
                  <a:gd name="T58" fmla="*/ 44 w 82"/>
                  <a:gd name="T59" fmla="*/ 23 h 67"/>
                  <a:gd name="T60" fmla="*/ 58 w 82"/>
                  <a:gd name="T61" fmla="*/ 9 h 67"/>
                  <a:gd name="T62" fmla="*/ 73 w 82"/>
                  <a:gd name="T63" fmla="*/ 23 h 67"/>
                  <a:gd name="T64" fmla="*/ 58 w 82"/>
                  <a:gd name="T65"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67">
                    <a:moveTo>
                      <a:pt x="63" y="1"/>
                    </a:moveTo>
                    <a:cubicBezTo>
                      <a:pt x="62" y="0"/>
                      <a:pt x="60" y="0"/>
                      <a:pt x="58" y="0"/>
                    </a:cubicBezTo>
                    <a:cubicBezTo>
                      <a:pt x="47" y="0"/>
                      <a:pt x="37" y="7"/>
                      <a:pt x="35" y="18"/>
                    </a:cubicBezTo>
                    <a:cubicBezTo>
                      <a:pt x="34" y="20"/>
                      <a:pt x="34" y="22"/>
                      <a:pt x="34" y="24"/>
                    </a:cubicBezTo>
                    <a:cubicBezTo>
                      <a:pt x="34" y="26"/>
                      <a:pt x="34" y="28"/>
                      <a:pt x="35" y="30"/>
                    </a:cubicBezTo>
                    <a:cubicBezTo>
                      <a:pt x="4" y="52"/>
                      <a:pt x="4" y="52"/>
                      <a:pt x="4" y="52"/>
                    </a:cubicBezTo>
                    <a:cubicBezTo>
                      <a:pt x="2" y="53"/>
                      <a:pt x="0" y="56"/>
                      <a:pt x="0" y="58"/>
                    </a:cubicBezTo>
                    <a:cubicBezTo>
                      <a:pt x="0" y="60"/>
                      <a:pt x="1" y="62"/>
                      <a:pt x="2" y="63"/>
                    </a:cubicBezTo>
                    <a:cubicBezTo>
                      <a:pt x="3" y="64"/>
                      <a:pt x="3" y="64"/>
                      <a:pt x="3" y="64"/>
                    </a:cubicBezTo>
                    <a:cubicBezTo>
                      <a:pt x="4" y="66"/>
                      <a:pt x="7" y="67"/>
                      <a:pt x="9" y="67"/>
                    </a:cubicBezTo>
                    <a:cubicBezTo>
                      <a:pt x="9" y="67"/>
                      <a:pt x="9" y="67"/>
                      <a:pt x="9" y="67"/>
                    </a:cubicBezTo>
                    <a:cubicBezTo>
                      <a:pt x="11" y="67"/>
                      <a:pt x="12" y="67"/>
                      <a:pt x="14" y="66"/>
                    </a:cubicBezTo>
                    <a:cubicBezTo>
                      <a:pt x="14" y="66"/>
                      <a:pt x="14" y="66"/>
                      <a:pt x="14" y="66"/>
                    </a:cubicBezTo>
                    <a:cubicBezTo>
                      <a:pt x="45" y="44"/>
                      <a:pt x="45" y="44"/>
                      <a:pt x="45" y="44"/>
                    </a:cubicBezTo>
                    <a:cubicBezTo>
                      <a:pt x="47" y="45"/>
                      <a:pt x="50" y="46"/>
                      <a:pt x="53" y="47"/>
                    </a:cubicBezTo>
                    <a:cubicBezTo>
                      <a:pt x="54" y="47"/>
                      <a:pt x="56" y="48"/>
                      <a:pt x="58" y="48"/>
                    </a:cubicBezTo>
                    <a:cubicBezTo>
                      <a:pt x="58" y="48"/>
                      <a:pt x="58" y="48"/>
                      <a:pt x="58" y="48"/>
                    </a:cubicBezTo>
                    <a:cubicBezTo>
                      <a:pt x="69" y="48"/>
                      <a:pt x="79" y="40"/>
                      <a:pt x="81" y="29"/>
                    </a:cubicBezTo>
                    <a:cubicBezTo>
                      <a:pt x="81" y="29"/>
                      <a:pt x="81" y="29"/>
                      <a:pt x="81" y="29"/>
                    </a:cubicBezTo>
                    <a:cubicBezTo>
                      <a:pt x="82" y="27"/>
                      <a:pt x="82" y="26"/>
                      <a:pt x="82" y="24"/>
                    </a:cubicBezTo>
                    <a:cubicBezTo>
                      <a:pt x="82" y="13"/>
                      <a:pt x="74" y="3"/>
                      <a:pt x="63" y="1"/>
                    </a:cubicBezTo>
                    <a:close/>
                    <a:moveTo>
                      <a:pt x="25" y="53"/>
                    </a:moveTo>
                    <a:cubicBezTo>
                      <a:pt x="13" y="61"/>
                      <a:pt x="13" y="61"/>
                      <a:pt x="13" y="61"/>
                    </a:cubicBezTo>
                    <a:cubicBezTo>
                      <a:pt x="11" y="62"/>
                      <a:pt x="9" y="62"/>
                      <a:pt x="7" y="60"/>
                    </a:cubicBezTo>
                    <a:cubicBezTo>
                      <a:pt x="6" y="58"/>
                      <a:pt x="7" y="56"/>
                      <a:pt x="8" y="55"/>
                    </a:cubicBezTo>
                    <a:cubicBezTo>
                      <a:pt x="21" y="46"/>
                      <a:pt x="21" y="46"/>
                      <a:pt x="21" y="46"/>
                    </a:cubicBezTo>
                    <a:cubicBezTo>
                      <a:pt x="23" y="45"/>
                      <a:pt x="25" y="46"/>
                      <a:pt x="26" y="47"/>
                    </a:cubicBezTo>
                    <a:cubicBezTo>
                      <a:pt x="27" y="49"/>
                      <a:pt x="27" y="52"/>
                      <a:pt x="25" y="53"/>
                    </a:cubicBezTo>
                    <a:close/>
                    <a:moveTo>
                      <a:pt x="58" y="38"/>
                    </a:moveTo>
                    <a:cubicBezTo>
                      <a:pt x="50" y="38"/>
                      <a:pt x="44" y="31"/>
                      <a:pt x="44" y="23"/>
                    </a:cubicBezTo>
                    <a:cubicBezTo>
                      <a:pt x="44" y="15"/>
                      <a:pt x="50" y="9"/>
                      <a:pt x="58" y="9"/>
                    </a:cubicBezTo>
                    <a:cubicBezTo>
                      <a:pt x="66" y="9"/>
                      <a:pt x="73" y="15"/>
                      <a:pt x="73" y="23"/>
                    </a:cubicBezTo>
                    <a:cubicBezTo>
                      <a:pt x="73" y="31"/>
                      <a:pt x="66" y="38"/>
                      <a:pt x="58"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2" name="Freeform 121"/>
              <p:cNvSpPr/>
              <p:nvPr/>
            </p:nvSpPr>
            <p:spPr bwMode="auto">
              <a:xfrm>
                <a:off x="3589338" y="1285876"/>
                <a:ext cx="131763" cy="65088"/>
              </a:xfrm>
              <a:custGeom>
                <a:avLst/>
                <a:gdLst>
                  <a:gd name="T0" fmla="*/ 6 w 16"/>
                  <a:gd name="T1" fmla="*/ 8 h 8"/>
                  <a:gd name="T2" fmla="*/ 1 w 16"/>
                  <a:gd name="T3" fmla="*/ 7 h 8"/>
                  <a:gd name="T4" fmla="*/ 1 w 16"/>
                  <a:gd name="T5" fmla="*/ 7 h 8"/>
                  <a:gd name="T6" fmla="*/ 0 w 16"/>
                  <a:gd name="T7" fmla="*/ 5 h 8"/>
                  <a:gd name="T8" fmla="*/ 2 w 16"/>
                  <a:gd name="T9" fmla="*/ 5 h 8"/>
                  <a:gd name="T10" fmla="*/ 6 w 16"/>
                  <a:gd name="T11" fmla="*/ 5 h 8"/>
                  <a:gd name="T12" fmla="*/ 13 w 16"/>
                  <a:gd name="T13" fmla="*/ 1 h 8"/>
                  <a:gd name="T14" fmla="*/ 15 w 16"/>
                  <a:gd name="T15" fmla="*/ 0 h 8"/>
                  <a:gd name="T16" fmla="*/ 16 w 16"/>
                  <a:gd name="T17" fmla="*/ 2 h 8"/>
                  <a:gd name="T18" fmla="*/ 6 w 1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6" y="8"/>
                    </a:moveTo>
                    <a:cubicBezTo>
                      <a:pt x="4" y="8"/>
                      <a:pt x="3" y="8"/>
                      <a:pt x="1" y="7"/>
                    </a:cubicBezTo>
                    <a:cubicBezTo>
                      <a:pt x="1" y="7"/>
                      <a:pt x="1" y="7"/>
                      <a:pt x="1" y="7"/>
                    </a:cubicBezTo>
                    <a:cubicBezTo>
                      <a:pt x="0" y="7"/>
                      <a:pt x="0" y="6"/>
                      <a:pt x="0" y="5"/>
                    </a:cubicBezTo>
                    <a:cubicBezTo>
                      <a:pt x="1" y="5"/>
                      <a:pt x="1" y="4"/>
                      <a:pt x="2" y="5"/>
                    </a:cubicBezTo>
                    <a:cubicBezTo>
                      <a:pt x="3" y="5"/>
                      <a:pt x="5" y="5"/>
                      <a:pt x="6" y="5"/>
                    </a:cubicBezTo>
                    <a:cubicBezTo>
                      <a:pt x="9" y="5"/>
                      <a:pt x="12" y="4"/>
                      <a:pt x="13" y="1"/>
                    </a:cubicBezTo>
                    <a:cubicBezTo>
                      <a:pt x="13" y="0"/>
                      <a:pt x="14" y="0"/>
                      <a:pt x="15" y="0"/>
                    </a:cubicBezTo>
                    <a:cubicBezTo>
                      <a:pt x="16" y="0"/>
                      <a:pt x="16" y="1"/>
                      <a:pt x="16" y="2"/>
                    </a:cubicBezTo>
                    <a:cubicBezTo>
                      <a:pt x="14" y="6"/>
                      <a:pt x="10"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73" name="组合 172"/>
            <p:cNvGrpSpPr/>
            <p:nvPr/>
          </p:nvGrpSpPr>
          <p:grpSpPr>
            <a:xfrm>
              <a:off x="6508" y="1700"/>
              <a:ext cx="1038" cy="858"/>
              <a:chOff x="4132263" y="1079501"/>
              <a:chExt cx="658813" cy="544513"/>
            </a:xfrm>
            <a:grpFill/>
          </p:grpSpPr>
          <p:sp>
            <p:nvSpPr>
              <p:cNvPr id="174" name="Freeform 122"/>
              <p:cNvSpPr/>
              <p:nvPr/>
            </p:nvSpPr>
            <p:spPr bwMode="auto">
              <a:xfrm>
                <a:off x="4519613" y="1177926"/>
                <a:ext cx="163513" cy="165100"/>
              </a:xfrm>
              <a:custGeom>
                <a:avLst/>
                <a:gdLst>
                  <a:gd name="T0" fmla="*/ 103 w 103"/>
                  <a:gd name="T1" fmla="*/ 42 h 104"/>
                  <a:gd name="T2" fmla="*/ 98 w 103"/>
                  <a:gd name="T3" fmla="*/ 42 h 104"/>
                  <a:gd name="T4" fmla="*/ 67 w 103"/>
                  <a:gd name="T5" fmla="*/ 42 h 104"/>
                  <a:gd name="T6" fmla="*/ 67 w 103"/>
                  <a:gd name="T7" fmla="*/ 0 h 104"/>
                  <a:gd name="T8" fmla="*/ 41 w 103"/>
                  <a:gd name="T9" fmla="*/ 0 h 104"/>
                  <a:gd name="T10" fmla="*/ 41 w 103"/>
                  <a:gd name="T11" fmla="*/ 11 h 104"/>
                  <a:gd name="T12" fmla="*/ 41 w 103"/>
                  <a:gd name="T13" fmla="*/ 42 h 104"/>
                  <a:gd name="T14" fmla="*/ 0 w 103"/>
                  <a:gd name="T15" fmla="*/ 42 h 104"/>
                  <a:gd name="T16" fmla="*/ 0 w 103"/>
                  <a:gd name="T17" fmla="*/ 68 h 104"/>
                  <a:gd name="T18" fmla="*/ 41 w 103"/>
                  <a:gd name="T19" fmla="*/ 68 h 104"/>
                  <a:gd name="T20" fmla="*/ 41 w 103"/>
                  <a:gd name="T21" fmla="*/ 104 h 104"/>
                  <a:gd name="T22" fmla="*/ 67 w 103"/>
                  <a:gd name="T23" fmla="*/ 104 h 104"/>
                  <a:gd name="T24" fmla="*/ 67 w 103"/>
                  <a:gd name="T25" fmla="*/ 68 h 104"/>
                  <a:gd name="T26" fmla="*/ 103 w 103"/>
                  <a:gd name="T27" fmla="*/ 68 h 104"/>
                  <a:gd name="T28" fmla="*/ 103 w 103"/>
                  <a:gd name="T29" fmla="*/ 4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104">
                    <a:moveTo>
                      <a:pt x="103" y="42"/>
                    </a:moveTo>
                    <a:lnTo>
                      <a:pt x="98" y="42"/>
                    </a:lnTo>
                    <a:lnTo>
                      <a:pt x="67" y="42"/>
                    </a:lnTo>
                    <a:lnTo>
                      <a:pt x="67" y="0"/>
                    </a:lnTo>
                    <a:lnTo>
                      <a:pt x="41" y="0"/>
                    </a:lnTo>
                    <a:lnTo>
                      <a:pt x="41" y="11"/>
                    </a:lnTo>
                    <a:lnTo>
                      <a:pt x="41" y="42"/>
                    </a:lnTo>
                    <a:lnTo>
                      <a:pt x="0" y="42"/>
                    </a:lnTo>
                    <a:lnTo>
                      <a:pt x="0" y="68"/>
                    </a:lnTo>
                    <a:lnTo>
                      <a:pt x="41" y="68"/>
                    </a:lnTo>
                    <a:lnTo>
                      <a:pt x="41" y="104"/>
                    </a:lnTo>
                    <a:lnTo>
                      <a:pt x="67" y="104"/>
                    </a:lnTo>
                    <a:lnTo>
                      <a:pt x="67" y="68"/>
                    </a:lnTo>
                    <a:lnTo>
                      <a:pt x="103" y="68"/>
                    </a:lnTo>
                    <a:lnTo>
                      <a:pt x="10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5" name="Freeform 123"/>
              <p:cNvSpPr>
                <a:spLocks noEditPoints="1"/>
              </p:cNvSpPr>
              <p:nvPr/>
            </p:nvSpPr>
            <p:spPr bwMode="auto">
              <a:xfrm>
                <a:off x="4132263" y="1079501"/>
                <a:ext cx="658813" cy="544513"/>
              </a:xfrm>
              <a:custGeom>
                <a:avLst/>
                <a:gdLst>
                  <a:gd name="T0" fmla="*/ 62 w 80"/>
                  <a:gd name="T1" fmla="*/ 0 h 66"/>
                  <a:gd name="T2" fmla="*/ 57 w 80"/>
                  <a:gd name="T3" fmla="*/ 0 h 66"/>
                  <a:gd name="T4" fmla="*/ 34 w 80"/>
                  <a:gd name="T5" fmla="*/ 18 h 66"/>
                  <a:gd name="T6" fmla="*/ 33 w 80"/>
                  <a:gd name="T7" fmla="*/ 23 h 66"/>
                  <a:gd name="T8" fmla="*/ 34 w 80"/>
                  <a:gd name="T9" fmla="*/ 29 h 66"/>
                  <a:gd name="T10" fmla="*/ 3 w 80"/>
                  <a:gd name="T11" fmla="*/ 51 h 66"/>
                  <a:gd name="T12" fmla="*/ 0 w 80"/>
                  <a:gd name="T13" fmla="*/ 57 h 66"/>
                  <a:gd name="T14" fmla="*/ 1 w 80"/>
                  <a:gd name="T15" fmla="*/ 61 h 66"/>
                  <a:gd name="T16" fmla="*/ 2 w 80"/>
                  <a:gd name="T17" fmla="*/ 63 h 66"/>
                  <a:gd name="T18" fmla="*/ 9 w 80"/>
                  <a:gd name="T19" fmla="*/ 66 h 66"/>
                  <a:gd name="T20" fmla="*/ 9 w 80"/>
                  <a:gd name="T21" fmla="*/ 66 h 66"/>
                  <a:gd name="T22" fmla="*/ 13 w 80"/>
                  <a:gd name="T23" fmla="*/ 64 h 66"/>
                  <a:gd name="T24" fmla="*/ 44 w 80"/>
                  <a:gd name="T25" fmla="*/ 43 h 66"/>
                  <a:gd name="T26" fmla="*/ 51 w 80"/>
                  <a:gd name="T27" fmla="*/ 46 h 66"/>
                  <a:gd name="T28" fmla="*/ 57 w 80"/>
                  <a:gd name="T29" fmla="*/ 46 h 66"/>
                  <a:gd name="T30" fmla="*/ 57 w 80"/>
                  <a:gd name="T31" fmla="*/ 46 h 66"/>
                  <a:gd name="T32" fmla="*/ 79 w 80"/>
                  <a:gd name="T33" fmla="*/ 28 h 66"/>
                  <a:gd name="T34" fmla="*/ 79 w 80"/>
                  <a:gd name="T35" fmla="*/ 28 h 66"/>
                  <a:gd name="T36" fmla="*/ 80 w 80"/>
                  <a:gd name="T37" fmla="*/ 23 h 66"/>
                  <a:gd name="T38" fmla="*/ 62 w 80"/>
                  <a:gd name="T39" fmla="*/ 0 h 66"/>
                  <a:gd name="T40" fmla="*/ 24 w 80"/>
                  <a:gd name="T41" fmla="*/ 52 h 66"/>
                  <a:gd name="T42" fmla="*/ 12 w 80"/>
                  <a:gd name="T43" fmla="*/ 60 h 66"/>
                  <a:gd name="T44" fmla="*/ 7 w 80"/>
                  <a:gd name="T45" fmla="*/ 59 h 66"/>
                  <a:gd name="T46" fmla="*/ 8 w 80"/>
                  <a:gd name="T47" fmla="*/ 53 h 66"/>
                  <a:gd name="T48" fmla="*/ 20 w 80"/>
                  <a:gd name="T49" fmla="*/ 45 h 66"/>
                  <a:gd name="T50" fmla="*/ 25 w 80"/>
                  <a:gd name="T51" fmla="*/ 46 h 66"/>
                  <a:gd name="T52" fmla="*/ 24 w 80"/>
                  <a:gd name="T53" fmla="*/ 52 h 66"/>
                  <a:gd name="T54" fmla="*/ 57 w 80"/>
                  <a:gd name="T55" fmla="*/ 37 h 66"/>
                  <a:gd name="T56" fmla="*/ 43 w 80"/>
                  <a:gd name="T57" fmla="*/ 22 h 66"/>
                  <a:gd name="T58" fmla="*/ 57 w 80"/>
                  <a:gd name="T59" fmla="*/ 8 h 66"/>
                  <a:gd name="T60" fmla="*/ 71 w 80"/>
                  <a:gd name="T61" fmla="*/ 22 h 66"/>
                  <a:gd name="T62" fmla="*/ 57 w 80"/>
                  <a:gd name="T63"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66">
                    <a:moveTo>
                      <a:pt x="62" y="0"/>
                    </a:moveTo>
                    <a:cubicBezTo>
                      <a:pt x="60" y="0"/>
                      <a:pt x="58" y="0"/>
                      <a:pt x="57" y="0"/>
                    </a:cubicBezTo>
                    <a:cubicBezTo>
                      <a:pt x="46" y="0"/>
                      <a:pt x="36" y="7"/>
                      <a:pt x="34" y="18"/>
                    </a:cubicBezTo>
                    <a:cubicBezTo>
                      <a:pt x="33" y="19"/>
                      <a:pt x="33" y="21"/>
                      <a:pt x="33" y="23"/>
                    </a:cubicBezTo>
                    <a:cubicBezTo>
                      <a:pt x="33" y="25"/>
                      <a:pt x="34" y="27"/>
                      <a:pt x="34" y="29"/>
                    </a:cubicBezTo>
                    <a:cubicBezTo>
                      <a:pt x="3" y="51"/>
                      <a:pt x="3" y="51"/>
                      <a:pt x="3" y="51"/>
                    </a:cubicBezTo>
                    <a:cubicBezTo>
                      <a:pt x="1" y="52"/>
                      <a:pt x="0" y="55"/>
                      <a:pt x="0" y="57"/>
                    </a:cubicBezTo>
                    <a:cubicBezTo>
                      <a:pt x="0" y="59"/>
                      <a:pt x="0" y="60"/>
                      <a:pt x="1" y="61"/>
                    </a:cubicBezTo>
                    <a:cubicBezTo>
                      <a:pt x="2" y="63"/>
                      <a:pt x="2" y="63"/>
                      <a:pt x="2" y="63"/>
                    </a:cubicBezTo>
                    <a:cubicBezTo>
                      <a:pt x="4" y="65"/>
                      <a:pt x="6" y="66"/>
                      <a:pt x="9" y="66"/>
                    </a:cubicBezTo>
                    <a:cubicBezTo>
                      <a:pt x="9" y="66"/>
                      <a:pt x="9" y="66"/>
                      <a:pt x="9" y="66"/>
                    </a:cubicBezTo>
                    <a:cubicBezTo>
                      <a:pt x="10" y="66"/>
                      <a:pt x="12" y="65"/>
                      <a:pt x="13" y="64"/>
                    </a:cubicBezTo>
                    <a:cubicBezTo>
                      <a:pt x="44" y="43"/>
                      <a:pt x="44" y="43"/>
                      <a:pt x="44" y="43"/>
                    </a:cubicBezTo>
                    <a:cubicBezTo>
                      <a:pt x="46" y="44"/>
                      <a:pt x="49" y="45"/>
                      <a:pt x="51" y="46"/>
                    </a:cubicBezTo>
                    <a:cubicBezTo>
                      <a:pt x="53" y="46"/>
                      <a:pt x="55" y="46"/>
                      <a:pt x="57" y="46"/>
                    </a:cubicBezTo>
                    <a:cubicBezTo>
                      <a:pt x="57" y="46"/>
                      <a:pt x="57" y="46"/>
                      <a:pt x="57" y="46"/>
                    </a:cubicBezTo>
                    <a:cubicBezTo>
                      <a:pt x="67" y="46"/>
                      <a:pt x="77" y="39"/>
                      <a:pt x="79" y="28"/>
                    </a:cubicBezTo>
                    <a:cubicBezTo>
                      <a:pt x="79" y="28"/>
                      <a:pt x="79" y="28"/>
                      <a:pt x="79" y="28"/>
                    </a:cubicBezTo>
                    <a:cubicBezTo>
                      <a:pt x="80" y="27"/>
                      <a:pt x="80" y="25"/>
                      <a:pt x="80" y="23"/>
                    </a:cubicBezTo>
                    <a:cubicBezTo>
                      <a:pt x="80" y="12"/>
                      <a:pt x="73" y="3"/>
                      <a:pt x="62" y="0"/>
                    </a:cubicBezTo>
                    <a:close/>
                    <a:moveTo>
                      <a:pt x="24" y="52"/>
                    </a:moveTo>
                    <a:cubicBezTo>
                      <a:pt x="12" y="60"/>
                      <a:pt x="12" y="60"/>
                      <a:pt x="12" y="60"/>
                    </a:cubicBezTo>
                    <a:cubicBezTo>
                      <a:pt x="10" y="61"/>
                      <a:pt x="8" y="60"/>
                      <a:pt x="7" y="59"/>
                    </a:cubicBezTo>
                    <a:cubicBezTo>
                      <a:pt x="6" y="57"/>
                      <a:pt x="6" y="54"/>
                      <a:pt x="8" y="53"/>
                    </a:cubicBezTo>
                    <a:cubicBezTo>
                      <a:pt x="20" y="45"/>
                      <a:pt x="20" y="45"/>
                      <a:pt x="20" y="45"/>
                    </a:cubicBezTo>
                    <a:cubicBezTo>
                      <a:pt x="22" y="44"/>
                      <a:pt x="24" y="44"/>
                      <a:pt x="25" y="46"/>
                    </a:cubicBezTo>
                    <a:cubicBezTo>
                      <a:pt x="27" y="48"/>
                      <a:pt x="26" y="50"/>
                      <a:pt x="24" y="52"/>
                    </a:cubicBezTo>
                    <a:close/>
                    <a:moveTo>
                      <a:pt x="57" y="37"/>
                    </a:moveTo>
                    <a:cubicBezTo>
                      <a:pt x="49" y="37"/>
                      <a:pt x="43" y="30"/>
                      <a:pt x="43" y="22"/>
                    </a:cubicBezTo>
                    <a:cubicBezTo>
                      <a:pt x="43" y="14"/>
                      <a:pt x="49" y="8"/>
                      <a:pt x="57" y="8"/>
                    </a:cubicBezTo>
                    <a:cubicBezTo>
                      <a:pt x="65" y="8"/>
                      <a:pt x="71" y="14"/>
                      <a:pt x="71" y="22"/>
                    </a:cubicBezTo>
                    <a:cubicBezTo>
                      <a:pt x="71" y="30"/>
                      <a:pt x="65" y="37"/>
                      <a:pt x="5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sp>
          <p:nvSpPr>
            <p:cNvPr id="176" name="Freeform 124"/>
            <p:cNvSpPr>
              <a:spLocks noEditPoints="1"/>
            </p:cNvSpPr>
            <p:nvPr/>
          </p:nvSpPr>
          <p:spPr bwMode="auto">
            <a:xfrm>
              <a:off x="14540" y="1583"/>
              <a:ext cx="998" cy="1078"/>
            </a:xfrm>
            <a:custGeom>
              <a:avLst/>
              <a:gdLst>
                <a:gd name="T0" fmla="*/ 40 w 77"/>
                <a:gd name="T1" fmla="*/ 52 h 83"/>
                <a:gd name="T2" fmla="*/ 69 w 77"/>
                <a:gd name="T3" fmla="*/ 50 h 83"/>
                <a:gd name="T4" fmla="*/ 40 w 77"/>
                <a:gd name="T5" fmla="*/ 47 h 83"/>
                <a:gd name="T6" fmla="*/ 77 w 77"/>
                <a:gd name="T7" fmla="*/ 25 h 83"/>
                <a:gd name="T8" fmla="*/ 57 w 77"/>
                <a:gd name="T9" fmla="*/ 3 h 83"/>
                <a:gd name="T10" fmla="*/ 51 w 77"/>
                <a:gd name="T11" fmla="*/ 0 h 83"/>
                <a:gd name="T12" fmla="*/ 15 w 77"/>
                <a:gd name="T13" fmla="*/ 10 h 83"/>
                <a:gd name="T14" fmla="*/ 0 w 77"/>
                <a:gd name="T15" fmla="*/ 56 h 83"/>
                <a:gd name="T16" fmla="*/ 24 w 77"/>
                <a:gd name="T17" fmla="*/ 83 h 83"/>
                <a:gd name="T18" fmla="*/ 77 w 77"/>
                <a:gd name="T19" fmla="*/ 74 h 83"/>
                <a:gd name="T20" fmla="*/ 77 w 77"/>
                <a:gd name="T21" fmla="*/ 25 h 83"/>
                <a:gd name="T22" fmla="*/ 66 w 77"/>
                <a:gd name="T23" fmla="*/ 23 h 83"/>
                <a:gd name="T24" fmla="*/ 58 w 77"/>
                <a:gd name="T25" fmla="*/ 23 h 83"/>
                <a:gd name="T26" fmla="*/ 54 w 77"/>
                <a:gd name="T27" fmla="*/ 11 h 83"/>
                <a:gd name="T28" fmla="*/ 69 w 77"/>
                <a:gd name="T29" fmla="*/ 23 h 83"/>
                <a:gd name="T30" fmla="*/ 21 w 77"/>
                <a:gd name="T31" fmla="*/ 67 h 83"/>
                <a:gd name="T32" fmla="*/ 15 w 77"/>
                <a:gd name="T33" fmla="*/ 67 h 83"/>
                <a:gd name="T34" fmla="*/ 15 w 77"/>
                <a:gd name="T35" fmla="*/ 59 h 83"/>
                <a:gd name="T36" fmla="*/ 7 w 77"/>
                <a:gd name="T37" fmla="*/ 53 h 83"/>
                <a:gd name="T38" fmla="*/ 15 w 77"/>
                <a:gd name="T39" fmla="*/ 53 h 83"/>
                <a:gd name="T40" fmla="*/ 18 w 77"/>
                <a:gd name="T41" fmla="*/ 44 h 83"/>
                <a:gd name="T42" fmla="*/ 21 w 77"/>
                <a:gd name="T43" fmla="*/ 53 h 83"/>
                <a:gd name="T44" fmla="*/ 27 w 77"/>
                <a:gd name="T45" fmla="*/ 53 h 83"/>
                <a:gd name="T46" fmla="*/ 29 w 77"/>
                <a:gd name="T47" fmla="*/ 59 h 83"/>
                <a:gd name="T48" fmla="*/ 71 w 77"/>
                <a:gd name="T49" fmla="*/ 74 h 83"/>
                <a:gd name="T50" fmla="*/ 24 w 77"/>
                <a:gd name="T51" fmla="*/ 77 h 83"/>
                <a:gd name="T52" fmla="*/ 37 w 77"/>
                <a:gd name="T53" fmla="*/ 56 h 83"/>
                <a:gd name="T54" fmla="*/ 21 w 77"/>
                <a:gd name="T55" fmla="*/ 10 h 83"/>
                <a:gd name="T56" fmla="*/ 49 w 77"/>
                <a:gd name="T57" fmla="*/ 6 h 83"/>
                <a:gd name="T58" fmla="*/ 58 w 77"/>
                <a:gd name="T59" fmla="*/ 29 h 83"/>
                <a:gd name="T60" fmla="*/ 71 w 77"/>
                <a:gd name="T61" fmla="*/ 74 h 83"/>
                <a:gd name="T62" fmla="*/ 40 w 77"/>
                <a:gd name="T63" fmla="*/ 60 h 83"/>
                <a:gd name="T64" fmla="*/ 40 w 77"/>
                <a:gd name="T65" fmla="*/ 65 h 83"/>
                <a:gd name="T66" fmla="*/ 69 w 77"/>
                <a:gd name="T67" fmla="*/ 6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 h="83">
                  <a:moveTo>
                    <a:pt x="38" y="50"/>
                  </a:moveTo>
                  <a:cubicBezTo>
                    <a:pt x="38" y="51"/>
                    <a:pt x="39" y="52"/>
                    <a:pt x="40" y="52"/>
                  </a:cubicBezTo>
                  <a:cubicBezTo>
                    <a:pt x="66" y="52"/>
                    <a:pt x="66" y="52"/>
                    <a:pt x="66" y="52"/>
                  </a:cubicBezTo>
                  <a:cubicBezTo>
                    <a:pt x="67" y="52"/>
                    <a:pt x="69" y="51"/>
                    <a:pt x="69" y="50"/>
                  </a:cubicBezTo>
                  <a:cubicBezTo>
                    <a:pt x="69" y="48"/>
                    <a:pt x="67" y="47"/>
                    <a:pt x="66" y="47"/>
                  </a:cubicBezTo>
                  <a:cubicBezTo>
                    <a:pt x="40" y="47"/>
                    <a:pt x="40" y="47"/>
                    <a:pt x="40" y="47"/>
                  </a:cubicBezTo>
                  <a:cubicBezTo>
                    <a:pt x="39" y="47"/>
                    <a:pt x="38" y="48"/>
                    <a:pt x="38" y="50"/>
                  </a:cubicBezTo>
                  <a:close/>
                  <a:moveTo>
                    <a:pt x="77" y="25"/>
                  </a:moveTo>
                  <a:cubicBezTo>
                    <a:pt x="76" y="24"/>
                    <a:pt x="76" y="22"/>
                    <a:pt x="74" y="21"/>
                  </a:cubicBezTo>
                  <a:cubicBezTo>
                    <a:pt x="57" y="3"/>
                    <a:pt x="57" y="3"/>
                    <a:pt x="57" y="3"/>
                  </a:cubicBezTo>
                  <a:cubicBezTo>
                    <a:pt x="55" y="2"/>
                    <a:pt x="54" y="1"/>
                    <a:pt x="52" y="1"/>
                  </a:cubicBezTo>
                  <a:cubicBezTo>
                    <a:pt x="51" y="0"/>
                    <a:pt x="51" y="0"/>
                    <a:pt x="51" y="0"/>
                  </a:cubicBezTo>
                  <a:cubicBezTo>
                    <a:pt x="24" y="0"/>
                    <a:pt x="24" y="0"/>
                    <a:pt x="24" y="0"/>
                  </a:cubicBezTo>
                  <a:cubicBezTo>
                    <a:pt x="19" y="0"/>
                    <a:pt x="15" y="5"/>
                    <a:pt x="15" y="10"/>
                  </a:cubicBezTo>
                  <a:cubicBezTo>
                    <a:pt x="15" y="38"/>
                    <a:pt x="15" y="38"/>
                    <a:pt x="15" y="38"/>
                  </a:cubicBezTo>
                  <a:cubicBezTo>
                    <a:pt x="7" y="40"/>
                    <a:pt x="0" y="47"/>
                    <a:pt x="0" y="56"/>
                  </a:cubicBezTo>
                  <a:cubicBezTo>
                    <a:pt x="0" y="65"/>
                    <a:pt x="7" y="73"/>
                    <a:pt x="15" y="74"/>
                  </a:cubicBezTo>
                  <a:cubicBezTo>
                    <a:pt x="15" y="79"/>
                    <a:pt x="19" y="83"/>
                    <a:pt x="24" y="83"/>
                  </a:cubicBezTo>
                  <a:cubicBezTo>
                    <a:pt x="68" y="83"/>
                    <a:pt x="68" y="83"/>
                    <a:pt x="68" y="83"/>
                  </a:cubicBezTo>
                  <a:cubicBezTo>
                    <a:pt x="73" y="83"/>
                    <a:pt x="77" y="79"/>
                    <a:pt x="77" y="74"/>
                  </a:cubicBezTo>
                  <a:cubicBezTo>
                    <a:pt x="77" y="26"/>
                    <a:pt x="77" y="26"/>
                    <a:pt x="77" y="26"/>
                  </a:cubicBezTo>
                  <a:lnTo>
                    <a:pt x="77" y="25"/>
                  </a:lnTo>
                  <a:close/>
                  <a:moveTo>
                    <a:pt x="69" y="23"/>
                  </a:moveTo>
                  <a:cubicBezTo>
                    <a:pt x="66" y="23"/>
                    <a:pt x="66" y="23"/>
                    <a:pt x="66" y="23"/>
                  </a:cubicBezTo>
                  <a:cubicBezTo>
                    <a:pt x="58" y="23"/>
                    <a:pt x="58" y="23"/>
                    <a:pt x="58" y="23"/>
                  </a:cubicBezTo>
                  <a:cubicBezTo>
                    <a:pt x="58" y="23"/>
                    <a:pt x="58" y="23"/>
                    <a:pt x="58" y="23"/>
                  </a:cubicBezTo>
                  <a:cubicBezTo>
                    <a:pt x="56" y="23"/>
                    <a:pt x="54" y="21"/>
                    <a:pt x="54" y="19"/>
                  </a:cubicBezTo>
                  <a:cubicBezTo>
                    <a:pt x="54" y="11"/>
                    <a:pt x="54" y="11"/>
                    <a:pt x="54" y="11"/>
                  </a:cubicBezTo>
                  <a:cubicBezTo>
                    <a:pt x="54" y="8"/>
                    <a:pt x="54" y="8"/>
                    <a:pt x="54" y="8"/>
                  </a:cubicBezTo>
                  <a:lnTo>
                    <a:pt x="69" y="23"/>
                  </a:lnTo>
                  <a:close/>
                  <a:moveTo>
                    <a:pt x="21" y="59"/>
                  </a:moveTo>
                  <a:cubicBezTo>
                    <a:pt x="21" y="67"/>
                    <a:pt x="21" y="67"/>
                    <a:pt x="21" y="67"/>
                  </a:cubicBezTo>
                  <a:cubicBezTo>
                    <a:pt x="18" y="67"/>
                    <a:pt x="18" y="67"/>
                    <a:pt x="18" y="67"/>
                  </a:cubicBezTo>
                  <a:cubicBezTo>
                    <a:pt x="15" y="67"/>
                    <a:pt x="15" y="67"/>
                    <a:pt x="15" y="67"/>
                  </a:cubicBezTo>
                  <a:cubicBezTo>
                    <a:pt x="15" y="67"/>
                    <a:pt x="15" y="67"/>
                    <a:pt x="15" y="67"/>
                  </a:cubicBezTo>
                  <a:cubicBezTo>
                    <a:pt x="15" y="59"/>
                    <a:pt x="15" y="59"/>
                    <a:pt x="15" y="59"/>
                  </a:cubicBezTo>
                  <a:cubicBezTo>
                    <a:pt x="7" y="59"/>
                    <a:pt x="7" y="59"/>
                    <a:pt x="7" y="59"/>
                  </a:cubicBezTo>
                  <a:cubicBezTo>
                    <a:pt x="7" y="53"/>
                    <a:pt x="7" y="53"/>
                    <a:pt x="7" y="53"/>
                  </a:cubicBezTo>
                  <a:cubicBezTo>
                    <a:pt x="15" y="53"/>
                    <a:pt x="15" y="53"/>
                    <a:pt x="15" y="53"/>
                  </a:cubicBezTo>
                  <a:cubicBezTo>
                    <a:pt x="15" y="53"/>
                    <a:pt x="15" y="53"/>
                    <a:pt x="15" y="53"/>
                  </a:cubicBezTo>
                  <a:cubicBezTo>
                    <a:pt x="15" y="44"/>
                    <a:pt x="15" y="44"/>
                    <a:pt x="15" y="44"/>
                  </a:cubicBezTo>
                  <a:cubicBezTo>
                    <a:pt x="18" y="44"/>
                    <a:pt x="18" y="44"/>
                    <a:pt x="18" y="44"/>
                  </a:cubicBezTo>
                  <a:cubicBezTo>
                    <a:pt x="21" y="44"/>
                    <a:pt x="21" y="44"/>
                    <a:pt x="21" y="44"/>
                  </a:cubicBezTo>
                  <a:cubicBezTo>
                    <a:pt x="21" y="53"/>
                    <a:pt x="21" y="53"/>
                    <a:pt x="21" y="53"/>
                  </a:cubicBezTo>
                  <a:cubicBezTo>
                    <a:pt x="21" y="53"/>
                    <a:pt x="21" y="53"/>
                    <a:pt x="21" y="53"/>
                  </a:cubicBezTo>
                  <a:cubicBezTo>
                    <a:pt x="27" y="53"/>
                    <a:pt x="27" y="53"/>
                    <a:pt x="27" y="53"/>
                  </a:cubicBezTo>
                  <a:cubicBezTo>
                    <a:pt x="29" y="53"/>
                    <a:pt x="29" y="53"/>
                    <a:pt x="29" y="53"/>
                  </a:cubicBezTo>
                  <a:cubicBezTo>
                    <a:pt x="29" y="59"/>
                    <a:pt x="29" y="59"/>
                    <a:pt x="29" y="59"/>
                  </a:cubicBezTo>
                  <a:cubicBezTo>
                    <a:pt x="21" y="59"/>
                    <a:pt x="21" y="59"/>
                    <a:pt x="21" y="59"/>
                  </a:cubicBezTo>
                  <a:close/>
                  <a:moveTo>
                    <a:pt x="71" y="74"/>
                  </a:moveTo>
                  <a:cubicBezTo>
                    <a:pt x="71" y="76"/>
                    <a:pt x="70" y="77"/>
                    <a:pt x="68" y="77"/>
                  </a:cubicBezTo>
                  <a:cubicBezTo>
                    <a:pt x="24" y="77"/>
                    <a:pt x="24" y="77"/>
                    <a:pt x="24" y="77"/>
                  </a:cubicBezTo>
                  <a:cubicBezTo>
                    <a:pt x="22" y="77"/>
                    <a:pt x="21" y="76"/>
                    <a:pt x="21" y="74"/>
                  </a:cubicBezTo>
                  <a:cubicBezTo>
                    <a:pt x="30" y="73"/>
                    <a:pt x="37" y="65"/>
                    <a:pt x="37" y="56"/>
                  </a:cubicBezTo>
                  <a:cubicBezTo>
                    <a:pt x="37" y="47"/>
                    <a:pt x="30" y="39"/>
                    <a:pt x="21" y="38"/>
                  </a:cubicBezTo>
                  <a:cubicBezTo>
                    <a:pt x="21" y="10"/>
                    <a:pt x="21" y="10"/>
                    <a:pt x="21" y="10"/>
                  </a:cubicBezTo>
                  <a:cubicBezTo>
                    <a:pt x="21" y="8"/>
                    <a:pt x="22" y="6"/>
                    <a:pt x="24" y="6"/>
                  </a:cubicBezTo>
                  <a:cubicBezTo>
                    <a:pt x="49" y="6"/>
                    <a:pt x="49" y="6"/>
                    <a:pt x="49" y="6"/>
                  </a:cubicBezTo>
                  <a:cubicBezTo>
                    <a:pt x="49" y="19"/>
                    <a:pt x="49" y="19"/>
                    <a:pt x="49" y="19"/>
                  </a:cubicBezTo>
                  <a:cubicBezTo>
                    <a:pt x="49" y="24"/>
                    <a:pt x="53" y="29"/>
                    <a:pt x="58" y="29"/>
                  </a:cubicBezTo>
                  <a:cubicBezTo>
                    <a:pt x="71" y="29"/>
                    <a:pt x="71" y="29"/>
                    <a:pt x="71" y="29"/>
                  </a:cubicBezTo>
                  <a:lnTo>
                    <a:pt x="71" y="74"/>
                  </a:lnTo>
                  <a:close/>
                  <a:moveTo>
                    <a:pt x="66" y="60"/>
                  </a:moveTo>
                  <a:cubicBezTo>
                    <a:pt x="40" y="60"/>
                    <a:pt x="40" y="60"/>
                    <a:pt x="40" y="60"/>
                  </a:cubicBezTo>
                  <a:cubicBezTo>
                    <a:pt x="39" y="60"/>
                    <a:pt x="38" y="61"/>
                    <a:pt x="38" y="63"/>
                  </a:cubicBezTo>
                  <a:cubicBezTo>
                    <a:pt x="38" y="64"/>
                    <a:pt x="39" y="65"/>
                    <a:pt x="40" y="65"/>
                  </a:cubicBezTo>
                  <a:cubicBezTo>
                    <a:pt x="66" y="65"/>
                    <a:pt x="66" y="65"/>
                    <a:pt x="66" y="65"/>
                  </a:cubicBezTo>
                  <a:cubicBezTo>
                    <a:pt x="67" y="65"/>
                    <a:pt x="69" y="64"/>
                    <a:pt x="69" y="63"/>
                  </a:cubicBezTo>
                  <a:cubicBezTo>
                    <a:pt x="69" y="61"/>
                    <a:pt x="67" y="60"/>
                    <a:pt x="66" y="60"/>
                  </a:cubicBezTo>
                  <a:close/>
                </a:path>
              </a:pathLst>
            </a:custGeom>
            <a:grpFill/>
            <a:ln>
              <a:noFill/>
            </a:ln>
          </p:spPr>
          <p:txBody>
            <a:bodyPr vert="horz" wrap="square" lIns="91440" tIns="45720" rIns="91440" bIns="45720" numCol="1" anchor="t" anchorCtr="0" compatLnSpc="1"/>
            <a:lstStyle/>
            <a:p>
              <a:endParaRPr lang="zh-CN" altLang="en-US" sz="1355"/>
            </a:p>
          </p:txBody>
        </p:sp>
        <p:grpSp>
          <p:nvGrpSpPr>
            <p:cNvPr id="177" name="组合 176"/>
            <p:cNvGrpSpPr/>
            <p:nvPr/>
          </p:nvGrpSpPr>
          <p:grpSpPr>
            <a:xfrm>
              <a:off x="3268" y="1700"/>
              <a:ext cx="1155" cy="858"/>
              <a:chOff x="2074863" y="1079501"/>
              <a:chExt cx="733425" cy="544513"/>
            </a:xfrm>
            <a:grpFill/>
          </p:grpSpPr>
          <p:sp>
            <p:nvSpPr>
              <p:cNvPr id="178" name="Freeform 125"/>
              <p:cNvSpPr>
                <a:spLocks noEditPoints="1"/>
              </p:cNvSpPr>
              <p:nvPr/>
            </p:nvSpPr>
            <p:spPr bwMode="auto">
              <a:xfrm>
                <a:off x="2074863" y="1079501"/>
                <a:ext cx="733425" cy="544513"/>
              </a:xfrm>
              <a:custGeom>
                <a:avLst/>
                <a:gdLst>
                  <a:gd name="T0" fmla="*/ 86 w 89"/>
                  <a:gd name="T1" fmla="*/ 0 h 66"/>
                  <a:gd name="T2" fmla="*/ 43 w 89"/>
                  <a:gd name="T3" fmla="*/ 0 h 66"/>
                  <a:gd name="T4" fmla="*/ 2 w 89"/>
                  <a:gd name="T5" fmla="*/ 0 h 66"/>
                  <a:gd name="T6" fmla="*/ 0 w 89"/>
                  <a:gd name="T7" fmla="*/ 2 h 66"/>
                  <a:gd name="T8" fmla="*/ 0 w 89"/>
                  <a:gd name="T9" fmla="*/ 9 h 66"/>
                  <a:gd name="T10" fmla="*/ 0 w 89"/>
                  <a:gd name="T11" fmla="*/ 62 h 66"/>
                  <a:gd name="T12" fmla="*/ 1 w 89"/>
                  <a:gd name="T13" fmla="*/ 65 h 66"/>
                  <a:gd name="T14" fmla="*/ 43 w 89"/>
                  <a:gd name="T15" fmla="*/ 66 h 66"/>
                  <a:gd name="T16" fmla="*/ 86 w 89"/>
                  <a:gd name="T17" fmla="*/ 66 h 66"/>
                  <a:gd name="T18" fmla="*/ 88 w 89"/>
                  <a:gd name="T19" fmla="*/ 65 h 66"/>
                  <a:gd name="T20" fmla="*/ 89 w 89"/>
                  <a:gd name="T21" fmla="*/ 62 h 66"/>
                  <a:gd name="T22" fmla="*/ 89 w 89"/>
                  <a:gd name="T23" fmla="*/ 9 h 66"/>
                  <a:gd name="T24" fmla="*/ 89 w 89"/>
                  <a:gd name="T25" fmla="*/ 2 h 66"/>
                  <a:gd name="T26" fmla="*/ 42 w 89"/>
                  <a:gd name="T27" fmla="*/ 57 h 66"/>
                  <a:gd name="T28" fmla="*/ 42 w 89"/>
                  <a:gd name="T29" fmla="*/ 62 h 66"/>
                  <a:gd name="T30" fmla="*/ 3 w 89"/>
                  <a:gd name="T31" fmla="*/ 62 h 66"/>
                  <a:gd name="T32" fmla="*/ 3 w 89"/>
                  <a:gd name="T33" fmla="*/ 9 h 66"/>
                  <a:gd name="T34" fmla="*/ 3 w 89"/>
                  <a:gd name="T35" fmla="*/ 3 h 66"/>
                  <a:gd name="T36" fmla="*/ 42 w 89"/>
                  <a:gd name="T37" fmla="*/ 4 h 66"/>
                  <a:gd name="T38" fmla="*/ 42 w 89"/>
                  <a:gd name="T39" fmla="*/ 19 h 66"/>
                  <a:gd name="T40" fmla="*/ 37 w 89"/>
                  <a:gd name="T41" fmla="*/ 23 h 66"/>
                  <a:gd name="T42" fmla="*/ 42 w 89"/>
                  <a:gd name="T43" fmla="*/ 26 h 66"/>
                  <a:gd name="T44" fmla="*/ 40 w 89"/>
                  <a:gd name="T45" fmla="*/ 37 h 66"/>
                  <a:gd name="T46" fmla="*/ 40 w 89"/>
                  <a:gd name="T47" fmla="*/ 43 h 66"/>
                  <a:gd name="T48" fmla="*/ 42 w 89"/>
                  <a:gd name="T49" fmla="*/ 57 h 66"/>
                  <a:gd name="T50" fmla="*/ 85 w 89"/>
                  <a:gd name="T51" fmla="*/ 9 h 66"/>
                  <a:gd name="T52" fmla="*/ 85 w 89"/>
                  <a:gd name="T53" fmla="*/ 62 h 66"/>
                  <a:gd name="T54" fmla="*/ 46 w 89"/>
                  <a:gd name="T55" fmla="*/ 62 h 66"/>
                  <a:gd name="T56" fmla="*/ 46 w 89"/>
                  <a:gd name="T57" fmla="*/ 57 h 66"/>
                  <a:gd name="T58" fmla="*/ 48 w 89"/>
                  <a:gd name="T59" fmla="*/ 43 h 66"/>
                  <a:gd name="T60" fmla="*/ 48 w 89"/>
                  <a:gd name="T61" fmla="*/ 37 h 66"/>
                  <a:gd name="T62" fmla="*/ 46 w 89"/>
                  <a:gd name="T63" fmla="*/ 26 h 66"/>
                  <a:gd name="T64" fmla="*/ 51 w 89"/>
                  <a:gd name="T65" fmla="*/ 23 h 66"/>
                  <a:gd name="T66" fmla="*/ 46 w 89"/>
                  <a:gd name="T67" fmla="*/ 19 h 66"/>
                  <a:gd name="T68" fmla="*/ 46 w 89"/>
                  <a:gd name="T69" fmla="*/ 4 h 66"/>
                  <a:gd name="T70" fmla="*/ 85 w 89"/>
                  <a:gd name="T71"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 h="66">
                    <a:moveTo>
                      <a:pt x="88" y="0"/>
                    </a:moveTo>
                    <a:cubicBezTo>
                      <a:pt x="87" y="0"/>
                      <a:pt x="87" y="0"/>
                      <a:pt x="86" y="0"/>
                    </a:cubicBezTo>
                    <a:cubicBezTo>
                      <a:pt x="46" y="0"/>
                      <a:pt x="46" y="0"/>
                      <a:pt x="46" y="0"/>
                    </a:cubicBezTo>
                    <a:cubicBezTo>
                      <a:pt x="45" y="0"/>
                      <a:pt x="44" y="0"/>
                      <a:pt x="43" y="0"/>
                    </a:cubicBezTo>
                    <a:cubicBezTo>
                      <a:pt x="3" y="0"/>
                      <a:pt x="3" y="0"/>
                      <a:pt x="3" y="0"/>
                    </a:cubicBezTo>
                    <a:cubicBezTo>
                      <a:pt x="2" y="0"/>
                      <a:pt x="2" y="0"/>
                      <a:pt x="2" y="0"/>
                    </a:cubicBezTo>
                    <a:cubicBezTo>
                      <a:pt x="1" y="0"/>
                      <a:pt x="1" y="0"/>
                      <a:pt x="1" y="0"/>
                    </a:cubicBezTo>
                    <a:cubicBezTo>
                      <a:pt x="1" y="1"/>
                      <a:pt x="0" y="1"/>
                      <a:pt x="0" y="2"/>
                    </a:cubicBezTo>
                    <a:cubicBezTo>
                      <a:pt x="0" y="4"/>
                      <a:pt x="0" y="4"/>
                      <a:pt x="0" y="4"/>
                    </a:cubicBezTo>
                    <a:cubicBezTo>
                      <a:pt x="0" y="9"/>
                      <a:pt x="0" y="9"/>
                      <a:pt x="0" y="9"/>
                    </a:cubicBezTo>
                    <a:cubicBezTo>
                      <a:pt x="0" y="57"/>
                      <a:pt x="0" y="57"/>
                      <a:pt x="0" y="57"/>
                    </a:cubicBezTo>
                    <a:cubicBezTo>
                      <a:pt x="0" y="62"/>
                      <a:pt x="0" y="62"/>
                      <a:pt x="0" y="62"/>
                    </a:cubicBezTo>
                    <a:cubicBezTo>
                      <a:pt x="0" y="64"/>
                      <a:pt x="0" y="64"/>
                      <a:pt x="0" y="64"/>
                    </a:cubicBezTo>
                    <a:cubicBezTo>
                      <a:pt x="0" y="64"/>
                      <a:pt x="1" y="65"/>
                      <a:pt x="1" y="65"/>
                    </a:cubicBezTo>
                    <a:cubicBezTo>
                      <a:pt x="2" y="66"/>
                      <a:pt x="2" y="65"/>
                      <a:pt x="3" y="66"/>
                    </a:cubicBezTo>
                    <a:cubicBezTo>
                      <a:pt x="43" y="66"/>
                      <a:pt x="43" y="66"/>
                      <a:pt x="43" y="66"/>
                    </a:cubicBezTo>
                    <a:cubicBezTo>
                      <a:pt x="44" y="66"/>
                      <a:pt x="45" y="65"/>
                      <a:pt x="46" y="66"/>
                    </a:cubicBezTo>
                    <a:cubicBezTo>
                      <a:pt x="86" y="66"/>
                      <a:pt x="86" y="66"/>
                      <a:pt x="86" y="66"/>
                    </a:cubicBezTo>
                    <a:cubicBezTo>
                      <a:pt x="87" y="66"/>
                      <a:pt x="87" y="65"/>
                      <a:pt x="87" y="65"/>
                    </a:cubicBezTo>
                    <a:cubicBezTo>
                      <a:pt x="88" y="65"/>
                      <a:pt x="88" y="65"/>
                      <a:pt x="88" y="65"/>
                    </a:cubicBezTo>
                    <a:cubicBezTo>
                      <a:pt x="88" y="65"/>
                      <a:pt x="89" y="64"/>
                      <a:pt x="89" y="64"/>
                    </a:cubicBezTo>
                    <a:cubicBezTo>
                      <a:pt x="89" y="62"/>
                      <a:pt x="89" y="62"/>
                      <a:pt x="89" y="62"/>
                    </a:cubicBezTo>
                    <a:cubicBezTo>
                      <a:pt x="89" y="57"/>
                      <a:pt x="89" y="57"/>
                      <a:pt x="89" y="57"/>
                    </a:cubicBezTo>
                    <a:cubicBezTo>
                      <a:pt x="89" y="9"/>
                      <a:pt x="89" y="9"/>
                      <a:pt x="89" y="9"/>
                    </a:cubicBezTo>
                    <a:cubicBezTo>
                      <a:pt x="89" y="4"/>
                      <a:pt x="89" y="4"/>
                      <a:pt x="89" y="4"/>
                    </a:cubicBezTo>
                    <a:cubicBezTo>
                      <a:pt x="89" y="2"/>
                      <a:pt x="89" y="2"/>
                      <a:pt x="89" y="2"/>
                    </a:cubicBezTo>
                    <a:cubicBezTo>
                      <a:pt x="89" y="1"/>
                      <a:pt x="88" y="1"/>
                      <a:pt x="88" y="0"/>
                    </a:cubicBezTo>
                    <a:close/>
                    <a:moveTo>
                      <a:pt x="42" y="57"/>
                    </a:moveTo>
                    <a:cubicBezTo>
                      <a:pt x="42" y="62"/>
                      <a:pt x="42" y="62"/>
                      <a:pt x="42" y="62"/>
                    </a:cubicBezTo>
                    <a:cubicBezTo>
                      <a:pt x="42" y="62"/>
                      <a:pt x="42" y="62"/>
                      <a:pt x="42" y="62"/>
                    </a:cubicBezTo>
                    <a:cubicBezTo>
                      <a:pt x="3" y="62"/>
                      <a:pt x="3" y="62"/>
                      <a:pt x="3" y="62"/>
                    </a:cubicBezTo>
                    <a:cubicBezTo>
                      <a:pt x="3" y="62"/>
                      <a:pt x="3" y="62"/>
                      <a:pt x="3" y="62"/>
                    </a:cubicBezTo>
                    <a:cubicBezTo>
                      <a:pt x="3" y="57"/>
                      <a:pt x="3" y="57"/>
                      <a:pt x="3" y="57"/>
                    </a:cubicBezTo>
                    <a:cubicBezTo>
                      <a:pt x="3" y="9"/>
                      <a:pt x="3" y="9"/>
                      <a:pt x="3" y="9"/>
                    </a:cubicBezTo>
                    <a:cubicBezTo>
                      <a:pt x="3" y="4"/>
                      <a:pt x="3" y="4"/>
                      <a:pt x="3" y="4"/>
                    </a:cubicBezTo>
                    <a:cubicBezTo>
                      <a:pt x="3" y="3"/>
                      <a:pt x="3" y="3"/>
                      <a:pt x="3" y="3"/>
                    </a:cubicBezTo>
                    <a:cubicBezTo>
                      <a:pt x="42" y="3"/>
                      <a:pt x="42" y="3"/>
                      <a:pt x="42" y="3"/>
                    </a:cubicBezTo>
                    <a:cubicBezTo>
                      <a:pt x="42" y="4"/>
                      <a:pt x="42" y="4"/>
                      <a:pt x="42" y="4"/>
                    </a:cubicBezTo>
                    <a:cubicBezTo>
                      <a:pt x="42" y="9"/>
                      <a:pt x="42" y="9"/>
                      <a:pt x="42" y="9"/>
                    </a:cubicBezTo>
                    <a:cubicBezTo>
                      <a:pt x="42" y="19"/>
                      <a:pt x="42" y="19"/>
                      <a:pt x="42" y="19"/>
                    </a:cubicBezTo>
                    <a:cubicBezTo>
                      <a:pt x="40" y="19"/>
                      <a:pt x="40" y="19"/>
                      <a:pt x="40" y="19"/>
                    </a:cubicBezTo>
                    <a:cubicBezTo>
                      <a:pt x="38" y="19"/>
                      <a:pt x="37" y="21"/>
                      <a:pt x="37" y="23"/>
                    </a:cubicBezTo>
                    <a:cubicBezTo>
                      <a:pt x="37" y="24"/>
                      <a:pt x="38" y="26"/>
                      <a:pt x="40" y="26"/>
                    </a:cubicBezTo>
                    <a:cubicBezTo>
                      <a:pt x="42" y="26"/>
                      <a:pt x="42" y="26"/>
                      <a:pt x="42" y="26"/>
                    </a:cubicBezTo>
                    <a:cubicBezTo>
                      <a:pt x="42" y="37"/>
                      <a:pt x="42" y="37"/>
                      <a:pt x="42" y="37"/>
                    </a:cubicBezTo>
                    <a:cubicBezTo>
                      <a:pt x="40" y="37"/>
                      <a:pt x="40" y="37"/>
                      <a:pt x="40" y="37"/>
                    </a:cubicBezTo>
                    <a:cubicBezTo>
                      <a:pt x="38" y="37"/>
                      <a:pt x="37" y="38"/>
                      <a:pt x="37" y="40"/>
                    </a:cubicBezTo>
                    <a:cubicBezTo>
                      <a:pt x="37" y="42"/>
                      <a:pt x="38" y="43"/>
                      <a:pt x="40" y="43"/>
                    </a:cubicBezTo>
                    <a:cubicBezTo>
                      <a:pt x="42" y="43"/>
                      <a:pt x="42" y="43"/>
                      <a:pt x="42" y="43"/>
                    </a:cubicBezTo>
                    <a:lnTo>
                      <a:pt x="42" y="57"/>
                    </a:lnTo>
                    <a:close/>
                    <a:moveTo>
                      <a:pt x="85" y="4"/>
                    </a:moveTo>
                    <a:cubicBezTo>
                      <a:pt x="85" y="9"/>
                      <a:pt x="85" y="9"/>
                      <a:pt x="85" y="9"/>
                    </a:cubicBezTo>
                    <a:cubicBezTo>
                      <a:pt x="85" y="57"/>
                      <a:pt x="85" y="57"/>
                      <a:pt x="85" y="57"/>
                    </a:cubicBezTo>
                    <a:cubicBezTo>
                      <a:pt x="85" y="62"/>
                      <a:pt x="85" y="62"/>
                      <a:pt x="85" y="62"/>
                    </a:cubicBezTo>
                    <a:cubicBezTo>
                      <a:pt x="85" y="62"/>
                      <a:pt x="85" y="62"/>
                      <a:pt x="85" y="62"/>
                    </a:cubicBezTo>
                    <a:cubicBezTo>
                      <a:pt x="46" y="62"/>
                      <a:pt x="46" y="62"/>
                      <a:pt x="46" y="62"/>
                    </a:cubicBezTo>
                    <a:cubicBezTo>
                      <a:pt x="46" y="62"/>
                      <a:pt x="46" y="62"/>
                      <a:pt x="46" y="62"/>
                    </a:cubicBezTo>
                    <a:cubicBezTo>
                      <a:pt x="46" y="57"/>
                      <a:pt x="46" y="57"/>
                      <a:pt x="46" y="57"/>
                    </a:cubicBezTo>
                    <a:cubicBezTo>
                      <a:pt x="46" y="43"/>
                      <a:pt x="46" y="43"/>
                      <a:pt x="46" y="43"/>
                    </a:cubicBezTo>
                    <a:cubicBezTo>
                      <a:pt x="48" y="43"/>
                      <a:pt x="48" y="43"/>
                      <a:pt x="48" y="43"/>
                    </a:cubicBezTo>
                    <a:cubicBezTo>
                      <a:pt x="49" y="43"/>
                      <a:pt x="51" y="42"/>
                      <a:pt x="51" y="40"/>
                    </a:cubicBezTo>
                    <a:cubicBezTo>
                      <a:pt x="51" y="38"/>
                      <a:pt x="49" y="37"/>
                      <a:pt x="48" y="37"/>
                    </a:cubicBezTo>
                    <a:cubicBezTo>
                      <a:pt x="46" y="37"/>
                      <a:pt x="46" y="37"/>
                      <a:pt x="46" y="37"/>
                    </a:cubicBezTo>
                    <a:cubicBezTo>
                      <a:pt x="46" y="26"/>
                      <a:pt x="46" y="26"/>
                      <a:pt x="46" y="26"/>
                    </a:cubicBezTo>
                    <a:cubicBezTo>
                      <a:pt x="48" y="26"/>
                      <a:pt x="48" y="26"/>
                      <a:pt x="48" y="26"/>
                    </a:cubicBezTo>
                    <a:cubicBezTo>
                      <a:pt x="49" y="26"/>
                      <a:pt x="51" y="24"/>
                      <a:pt x="51" y="23"/>
                    </a:cubicBezTo>
                    <a:cubicBezTo>
                      <a:pt x="51" y="21"/>
                      <a:pt x="49" y="19"/>
                      <a:pt x="48" y="19"/>
                    </a:cubicBezTo>
                    <a:cubicBezTo>
                      <a:pt x="46" y="19"/>
                      <a:pt x="46" y="19"/>
                      <a:pt x="46" y="19"/>
                    </a:cubicBezTo>
                    <a:cubicBezTo>
                      <a:pt x="46" y="9"/>
                      <a:pt x="46" y="9"/>
                      <a:pt x="46" y="9"/>
                    </a:cubicBezTo>
                    <a:cubicBezTo>
                      <a:pt x="46" y="4"/>
                      <a:pt x="46" y="4"/>
                      <a:pt x="46" y="4"/>
                    </a:cubicBezTo>
                    <a:cubicBezTo>
                      <a:pt x="46" y="3"/>
                      <a:pt x="46" y="3"/>
                      <a:pt x="46" y="3"/>
                    </a:cubicBezTo>
                    <a:cubicBezTo>
                      <a:pt x="85" y="3"/>
                      <a:pt x="85" y="3"/>
                      <a:pt x="85" y="3"/>
                    </a:cubicBezTo>
                    <a:lnTo>
                      <a:pt x="8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79" name="Freeform 126"/>
              <p:cNvSpPr/>
              <p:nvPr/>
            </p:nvSpPr>
            <p:spPr bwMode="auto">
              <a:xfrm>
                <a:off x="2536826" y="1219201"/>
                <a:ext cx="163513" cy="25400"/>
              </a:xfrm>
              <a:custGeom>
                <a:avLst/>
                <a:gdLst>
                  <a:gd name="T0" fmla="*/ 1 w 20"/>
                  <a:gd name="T1" fmla="*/ 3 h 3"/>
                  <a:gd name="T2" fmla="*/ 0 w 20"/>
                  <a:gd name="T3" fmla="*/ 2 h 3"/>
                  <a:gd name="T4" fmla="*/ 1 w 20"/>
                  <a:gd name="T5" fmla="*/ 0 h 3"/>
                  <a:gd name="T6" fmla="*/ 19 w 20"/>
                  <a:gd name="T7" fmla="*/ 0 h 3"/>
                  <a:gd name="T8" fmla="*/ 20 w 20"/>
                  <a:gd name="T9" fmla="*/ 2 h 3"/>
                  <a:gd name="T10" fmla="*/ 19 w 20"/>
                  <a:gd name="T11" fmla="*/ 3 h 3"/>
                  <a:gd name="T12" fmla="*/ 1 w 2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0" h="3">
                    <a:moveTo>
                      <a:pt x="1" y="3"/>
                    </a:moveTo>
                    <a:cubicBezTo>
                      <a:pt x="0" y="3"/>
                      <a:pt x="0" y="2"/>
                      <a:pt x="0" y="2"/>
                    </a:cubicBezTo>
                    <a:cubicBezTo>
                      <a:pt x="0" y="1"/>
                      <a:pt x="0" y="0"/>
                      <a:pt x="1" y="0"/>
                    </a:cubicBezTo>
                    <a:cubicBezTo>
                      <a:pt x="19" y="0"/>
                      <a:pt x="19" y="0"/>
                      <a:pt x="19" y="0"/>
                    </a:cubicBezTo>
                    <a:cubicBezTo>
                      <a:pt x="20" y="0"/>
                      <a:pt x="20" y="1"/>
                      <a:pt x="20" y="2"/>
                    </a:cubicBezTo>
                    <a:cubicBezTo>
                      <a:pt x="20" y="2"/>
                      <a:pt x="20" y="3"/>
                      <a:pt x="19"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0" name="Freeform 127"/>
              <p:cNvSpPr/>
              <p:nvPr/>
            </p:nvSpPr>
            <p:spPr bwMode="auto">
              <a:xfrm>
                <a:off x="2536826" y="1260476"/>
                <a:ext cx="163513" cy="17463"/>
              </a:xfrm>
              <a:custGeom>
                <a:avLst/>
                <a:gdLst>
                  <a:gd name="T0" fmla="*/ 1 w 20"/>
                  <a:gd name="T1" fmla="*/ 2 h 2"/>
                  <a:gd name="T2" fmla="*/ 0 w 20"/>
                  <a:gd name="T3" fmla="*/ 1 h 2"/>
                  <a:gd name="T4" fmla="*/ 1 w 20"/>
                  <a:gd name="T5" fmla="*/ 0 h 2"/>
                  <a:gd name="T6" fmla="*/ 19 w 20"/>
                  <a:gd name="T7" fmla="*/ 0 h 2"/>
                  <a:gd name="T8" fmla="*/ 20 w 20"/>
                  <a:gd name="T9" fmla="*/ 1 h 2"/>
                  <a:gd name="T10" fmla="*/ 19 w 20"/>
                  <a:gd name="T11" fmla="*/ 2 h 2"/>
                  <a:gd name="T12" fmla="*/ 1 w 20"/>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0" h="2">
                    <a:moveTo>
                      <a:pt x="1" y="2"/>
                    </a:moveTo>
                    <a:cubicBezTo>
                      <a:pt x="0" y="2"/>
                      <a:pt x="0" y="1"/>
                      <a:pt x="0" y="1"/>
                    </a:cubicBezTo>
                    <a:cubicBezTo>
                      <a:pt x="0" y="0"/>
                      <a:pt x="0" y="0"/>
                      <a:pt x="1" y="0"/>
                    </a:cubicBezTo>
                    <a:cubicBezTo>
                      <a:pt x="19" y="0"/>
                      <a:pt x="19" y="0"/>
                      <a:pt x="19" y="0"/>
                    </a:cubicBezTo>
                    <a:cubicBezTo>
                      <a:pt x="20" y="0"/>
                      <a:pt x="20" y="0"/>
                      <a:pt x="20" y="1"/>
                    </a:cubicBezTo>
                    <a:cubicBezTo>
                      <a:pt x="20" y="1"/>
                      <a:pt x="20" y="2"/>
                      <a:pt x="19" y="2"/>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1" name="Freeform 128"/>
              <p:cNvSpPr/>
              <p:nvPr/>
            </p:nvSpPr>
            <p:spPr bwMode="auto">
              <a:xfrm>
                <a:off x="2536826" y="1309688"/>
                <a:ext cx="163513" cy="25400"/>
              </a:xfrm>
              <a:custGeom>
                <a:avLst/>
                <a:gdLst>
                  <a:gd name="T0" fmla="*/ 1 w 20"/>
                  <a:gd name="T1" fmla="*/ 3 h 3"/>
                  <a:gd name="T2" fmla="*/ 0 w 20"/>
                  <a:gd name="T3" fmla="*/ 1 h 3"/>
                  <a:gd name="T4" fmla="*/ 1 w 20"/>
                  <a:gd name="T5" fmla="*/ 0 h 3"/>
                  <a:gd name="T6" fmla="*/ 19 w 20"/>
                  <a:gd name="T7" fmla="*/ 0 h 3"/>
                  <a:gd name="T8" fmla="*/ 20 w 20"/>
                  <a:gd name="T9" fmla="*/ 1 h 3"/>
                  <a:gd name="T10" fmla="*/ 19 w 20"/>
                  <a:gd name="T11" fmla="*/ 3 h 3"/>
                  <a:gd name="T12" fmla="*/ 1 w 2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0" h="3">
                    <a:moveTo>
                      <a:pt x="1" y="3"/>
                    </a:moveTo>
                    <a:cubicBezTo>
                      <a:pt x="0" y="3"/>
                      <a:pt x="0" y="2"/>
                      <a:pt x="0" y="1"/>
                    </a:cubicBezTo>
                    <a:cubicBezTo>
                      <a:pt x="0" y="1"/>
                      <a:pt x="0" y="0"/>
                      <a:pt x="1" y="0"/>
                    </a:cubicBezTo>
                    <a:cubicBezTo>
                      <a:pt x="19" y="0"/>
                      <a:pt x="19" y="0"/>
                      <a:pt x="19" y="0"/>
                    </a:cubicBezTo>
                    <a:cubicBezTo>
                      <a:pt x="20" y="0"/>
                      <a:pt x="20" y="1"/>
                      <a:pt x="20" y="1"/>
                    </a:cubicBezTo>
                    <a:cubicBezTo>
                      <a:pt x="20" y="2"/>
                      <a:pt x="20" y="3"/>
                      <a:pt x="19"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2" name="Freeform 129"/>
              <p:cNvSpPr/>
              <p:nvPr/>
            </p:nvSpPr>
            <p:spPr bwMode="auto">
              <a:xfrm>
                <a:off x="2536826" y="1343026"/>
                <a:ext cx="163513" cy="25400"/>
              </a:xfrm>
              <a:custGeom>
                <a:avLst/>
                <a:gdLst>
                  <a:gd name="T0" fmla="*/ 1 w 20"/>
                  <a:gd name="T1" fmla="*/ 3 h 3"/>
                  <a:gd name="T2" fmla="*/ 0 w 20"/>
                  <a:gd name="T3" fmla="*/ 2 h 3"/>
                  <a:gd name="T4" fmla="*/ 1 w 20"/>
                  <a:gd name="T5" fmla="*/ 0 h 3"/>
                  <a:gd name="T6" fmla="*/ 19 w 20"/>
                  <a:gd name="T7" fmla="*/ 0 h 3"/>
                  <a:gd name="T8" fmla="*/ 20 w 20"/>
                  <a:gd name="T9" fmla="*/ 2 h 3"/>
                  <a:gd name="T10" fmla="*/ 19 w 20"/>
                  <a:gd name="T11" fmla="*/ 3 h 3"/>
                  <a:gd name="T12" fmla="*/ 1 w 2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0" h="3">
                    <a:moveTo>
                      <a:pt x="1" y="3"/>
                    </a:moveTo>
                    <a:cubicBezTo>
                      <a:pt x="0" y="3"/>
                      <a:pt x="0" y="2"/>
                      <a:pt x="0" y="2"/>
                    </a:cubicBezTo>
                    <a:cubicBezTo>
                      <a:pt x="0" y="1"/>
                      <a:pt x="0" y="0"/>
                      <a:pt x="1" y="0"/>
                    </a:cubicBezTo>
                    <a:cubicBezTo>
                      <a:pt x="19" y="0"/>
                      <a:pt x="19" y="0"/>
                      <a:pt x="19" y="0"/>
                    </a:cubicBezTo>
                    <a:cubicBezTo>
                      <a:pt x="20" y="0"/>
                      <a:pt x="20" y="1"/>
                      <a:pt x="20" y="2"/>
                    </a:cubicBezTo>
                    <a:cubicBezTo>
                      <a:pt x="20" y="2"/>
                      <a:pt x="20" y="3"/>
                      <a:pt x="19"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3" name="Freeform 130"/>
              <p:cNvSpPr/>
              <p:nvPr/>
            </p:nvSpPr>
            <p:spPr bwMode="auto">
              <a:xfrm>
                <a:off x="2536826" y="1392238"/>
                <a:ext cx="163513" cy="17463"/>
              </a:xfrm>
              <a:custGeom>
                <a:avLst/>
                <a:gdLst>
                  <a:gd name="T0" fmla="*/ 1 w 20"/>
                  <a:gd name="T1" fmla="*/ 2 h 2"/>
                  <a:gd name="T2" fmla="*/ 0 w 20"/>
                  <a:gd name="T3" fmla="*/ 1 h 2"/>
                  <a:gd name="T4" fmla="*/ 1 w 20"/>
                  <a:gd name="T5" fmla="*/ 0 h 2"/>
                  <a:gd name="T6" fmla="*/ 19 w 20"/>
                  <a:gd name="T7" fmla="*/ 0 h 2"/>
                  <a:gd name="T8" fmla="*/ 20 w 20"/>
                  <a:gd name="T9" fmla="*/ 1 h 2"/>
                  <a:gd name="T10" fmla="*/ 19 w 20"/>
                  <a:gd name="T11" fmla="*/ 2 h 2"/>
                  <a:gd name="T12" fmla="*/ 1 w 20"/>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0" h="2">
                    <a:moveTo>
                      <a:pt x="1" y="2"/>
                    </a:moveTo>
                    <a:cubicBezTo>
                      <a:pt x="0" y="2"/>
                      <a:pt x="0" y="2"/>
                      <a:pt x="0" y="1"/>
                    </a:cubicBezTo>
                    <a:cubicBezTo>
                      <a:pt x="0" y="0"/>
                      <a:pt x="0" y="0"/>
                      <a:pt x="1" y="0"/>
                    </a:cubicBezTo>
                    <a:cubicBezTo>
                      <a:pt x="19" y="0"/>
                      <a:pt x="19" y="0"/>
                      <a:pt x="19" y="0"/>
                    </a:cubicBezTo>
                    <a:cubicBezTo>
                      <a:pt x="20" y="0"/>
                      <a:pt x="20" y="0"/>
                      <a:pt x="20" y="1"/>
                    </a:cubicBezTo>
                    <a:cubicBezTo>
                      <a:pt x="20" y="2"/>
                      <a:pt x="20" y="2"/>
                      <a:pt x="19" y="2"/>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4" name="Freeform 131"/>
              <p:cNvSpPr/>
              <p:nvPr/>
            </p:nvSpPr>
            <p:spPr bwMode="auto">
              <a:xfrm>
                <a:off x="2536826" y="1425576"/>
                <a:ext cx="163513" cy="17463"/>
              </a:xfrm>
              <a:custGeom>
                <a:avLst/>
                <a:gdLst>
                  <a:gd name="T0" fmla="*/ 1 w 20"/>
                  <a:gd name="T1" fmla="*/ 2 h 2"/>
                  <a:gd name="T2" fmla="*/ 0 w 20"/>
                  <a:gd name="T3" fmla="*/ 1 h 2"/>
                  <a:gd name="T4" fmla="*/ 1 w 20"/>
                  <a:gd name="T5" fmla="*/ 0 h 2"/>
                  <a:gd name="T6" fmla="*/ 19 w 20"/>
                  <a:gd name="T7" fmla="*/ 0 h 2"/>
                  <a:gd name="T8" fmla="*/ 20 w 20"/>
                  <a:gd name="T9" fmla="*/ 1 h 2"/>
                  <a:gd name="T10" fmla="*/ 19 w 20"/>
                  <a:gd name="T11" fmla="*/ 2 h 2"/>
                  <a:gd name="T12" fmla="*/ 1 w 20"/>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0" h="2">
                    <a:moveTo>
                      <a:pt x="1" y="2"/>
                    </a:moveTo>
                    <a:cubicBezTo>
                      <a:pt x="0" y="2"/>
                      <a:pt x="0" y="2"/>
                      <a:pt x="0" y="1"/>
                    </a:cubicBezTo>
                    <a:cubicBezTo>
                      <a:pt x="0" y="0"/>
                      <a:pt x="0" y="0"/>
                      <a:pt x="1" y="0"/>
                    </a:cubicBezTo>
                    <a:cubicBezTo>
                      <a:pt x="19" y="0"/>
                      <a:pt x="19" y="0"/>
                      <a:pt x="19" y="0"/>
                    </a:cubicBezTo>
                    <a:cubicBezTo>
                      <a:pt x="20" y="0"/>
                      <a:pt x="20" y="0"/>
                      <a:pt x="20" y="1"/>
                    </a:cubicBezTo>
                    <a:cubicBezTo>
                      <a:pt x="20" y="2"/>
                      <a:pt x="20" y="2"/>
                      <a:pt x="19" y="2"/>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85" name="组合 184"/>
            <p:cNvGrpSpPr/>
            <p:nvPr/>
          </p:nvGrpSpPr>
          <p:grpSpPr>
            <a:xfrm>
              <a:off x="8023" y="1688"/>
              <a:ext cx="1063" cy="870"/>
              <a:chOff x="5094288" y="1071563"/>
              <a:chExt cx="674688" cy="552450"/>
            </a:xfrm>
            <a:grpFill/>
          </p:grpSpPr>
          <p:sp>
            <p:nvSpPr>
              <p:cNvPr id="186" name="Freeform 132"/>
              <p:cNvSpPr/>
              <p:nvPr/>
            </p:nvSpPr>
            <p:spPr bwMode="auto">
              <a:xfrm>
                <a:off x="5489576" y="1236663"/>
                <a:ext cx="173038" cy="49213"/>
              </a:xfrm>
              <a:custGeom>
                <a:avLst/>
                <a:gdLst>
                  <a:gd name="T0" fmla="*/ 0 w 109"/>
                  <a:gd name="T1" fmla="*/ 31 h 31"/>
                  <a:gd name="T2" fmla="*/ 0 w 109"/>
                  <a:gd name="T3" fmla="*/ 0 h 31"/>
                  <a:gd name="T4" fmla="*/ 104 w 109"/>
                  <a:gd name="T5" fmla="*/ 0 h 31"/>
                  <a:gd name="T6" fmla="*/ 109 w 109"/>
                  <a:gd name="T7" fmla="*/ 0 h 31"/>
                  <a:gd name="T8" fmla="*/ 109 w 109"/>
                  <a:gd name="T9" fmla="*/ 31 h 31"/>
                  <a:gd name="T10" fmla="*/ 0 w 109"/>
                  <a:gd name="T11" fmla="*/ 31 h 31"/>
                </a:gdLst>
                <a:ahLst/>
                <a:cxnLst>
                  <a:cxn ang="0">
                    <a:pos x="T0" y="T1"/>
                  </a:cxn>
                  <a:cxn ang="0">
                    <a:pos x="T2" y="T3"/>
                  </a:cxn>
                  <a:cxn ang="0">
                    <a:pos x="T4" y="T5"/>
                  </a:cxn>
                  <a:cxn ang="0">
                    <a:pos x="T6" y="T7"/>
                  </a:cxn>
                  <a:cxn ang="0">
                    <a:pos x="T8" y="T9"/>
                  </a:cxn>
                  <a:cxn ang="0">
                    <a:pos x="T10" y="T11"/>
                  </a:cxn>
                </a:cxnLst>
                <a:rect l="0" t="0" r="r" b="b"/>
                <a:pathLst>
                  <a:path w="109" h="31">
                    <a:moveTo>
                      <a:pt x="0" y="31"/>
                    </a:moveTo>
                    <a:lnTo>
                      <a:pt x="0" y="0"/>
                    </a:lnTo>
                    <a:lnTo>
                      <a:pt x="104" y="0"/>
                    </a:lnTo>
                    <a:lnTo>
                      <a:pt x="109" y="0"/>
                    </a:lnTo>
                    <a:lnTo>
                      <a:pt x="109" y="31"/>
                    </a:lnTo>
                    <a:lnTo>
                      <a:pt x="0"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87" name="Freeform 133"/>
              <p:cNvSpPr>
                <a:spLocks noEditPoints="1"/>
              </p:cNvSpPr>
              <p:nvPr/>
            </p:nvSpPr>
            <p:spPr bwMode="auto">
              <a:xfrm>
                <a:off x="5094288" y="1071563"/>
                <a:ext cx="674688" cy="552450"/>
              </a:xfrm>
              <a:custGeom>
                <a:avLst/>
                <a:gdLst>
                  <a:gd name="T0" fmla="*/ 63 w 82"/>
                  <a:gd name="T1" fmla="*/ 1 h 67"/>
                  <a:gd name="T2" fmla="*/ 58 w 82"/>
                  <a:gd name="T3" fmla="*/ 0 h 67"/>
                  <a:gd name="T4" fmla="*/ 35 w 82"/>
                  <a:gd name="T5" fmla="*/ 18 h 67"/>
                  <a:gd name="T6" fmla="*/ 34 w 82"/>
                  <a:gd name="T7" fmla="*/ 24 h 67"/>
                  <a:gd name="T8" fmla="*/ 35 w 82"/>
                  <a:gd name="T9" fmla="*/ 30 h 67"/>
                  <a:gd name="T10" fmla="*/ 4 w 82"/>
                  <a:gd name="T11" fmla="*/ 52 h 67"/>
                  <a:gd name="T12" fmla="*/ 0 w 82"/>
                  <a:gd name="T13" fmla="*/ 58 h 67"/>
                  <a:gd name="T14" fmla="*/ 2 w 82"/>
                  <a:gd name="T15" fmla="*/ 63 h 67"/>
                  <a:gd name="T16" fmla="*/ 3 w 82"/>
                  <a:gd name="T17" fmla="*/ 64 h 67"/>
                  <a:gd name="T18" fmla="*/ 9 w 82"/>
                  <a:gd name="T19" fmla="*/ 67 h 67"/>
                  <a:gd name="T20" fmla="*/ 9 w 82"/>
                  <a:gd name="T21" fmla="*/ 67 h 67"/>
                  <a:gd name="T22" fmla="*/ 14 w 82"/>
                  <a:gd name="T23" fmla="*/ 66 h 67"/>
                  <a:gd name="T24" fmla="*/ 14 w 82"/>
                  <a:gd name="T25" fmla="*/ 66 h 67"/>
                  <a:gd name="T26" fmla="*/ 45 w 82"/>
                  <a:gd name="T27" fmla="*/ 44 h 67"/>
                  <a:gd name="T28" fmla="*/ 52 w 82"/>
                  <a:gd name="T29" fmla="*/ 47 h 67"/>
                  <a:gd name="T30" fmla="*/ 58 w 82"/>
                  <a:gd name="T31" fmla="*/ 48 h 67"/>
                  <a:gd name="T32" fmla="*/ 58 w 82"/>
                  <a:gd name="T33" fmla="*/ 48 h 67"/>
                  <a:gd name="T34" fmla="*/ 81 w 82"/>
                  <a:gd name="T35" fmla="*/ 29 h 67"/>
                  <a:gd name="T36" fmla="*/ 81 w 82"/>
                  <a:gd name="T37" fmla="*/ 29 h 67"/>
                  <a:gd name="T38" fmla="*/ 82 w 82"/>
                  <a:gd name="T39" fmla="*/ 24 h 67"/>
                  <a:gd name="T40" fmla="*/ 63 w 82"/>
                  <a:gd name="T41" fmla="*/ 1 h 67"/>
                  <a:gd name="T42" fmla="*/ 25 w 82"/>
                  <a:gd name="T43" fmla="*/ 53 h 67"/>
                  <a:gd name="T44" fmla="*/ 13 w 82"/>
                  <a:gd name="T45" fmla="*/ 61 h 67"/>
                  <a:gd name="T46" fmla="*/ 7 w 82"/>
                  <a:gd name="T47" fmla="*/ 60 h 67"/>
                  <a:gd name="T48" fmla="*/ 8 w 82"/>
                  <a:gd name="T49" fmla="*/ 55 h 67"/>
                  <a:gd name="T50" fmla="*/ 21 w 82"/>
                  <a:gd name="T51" fmla="*/ 46 h 67"/>
                  <a:gd name="T52" fmla="*/ 26 w 82"/>
                  <a:gd name="T53" fmla="*/ 47 h 67"/>
                  <a:gd name="T54" fmla="*/ 25 w 82"/>
                  <a:gd name="T55" fmla="*/ 53 h 67"/>
                  <a:gd name="T56" fmla="*/ 58 w 82"/>
                  <a:gd name="T57" fmla="*/ 38 h 67"/>
                  <a:gd name="T58" fmla="*/ 44 w 82"/>
                  <a:gd name="T59" fmla="*/ 23 h 67"/>
                  <a:gd name="T60" fmla="*/ 58 w 82"/>
                  <a:gd name="T61" fmla="*/ 9 h 67"/>
                  <a:gd name="T62" fmla="*/ 73 w 82"/>
                  <a:gd name="T63" fmla="*/ 23 h 67"/>
                  <a:gd name="T64" fmla="*/ 58 w 82"/>
                  <a:gd name="T65"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67">
                    <a:moveTo>
                      <a:pt x="63" y="1"/>
                    </a:moveTo>
                    <a:cubicBezTo>
                      <a:pt x="61" y="0"/>
                      <a:pt x="60" y="0"/>
                      <a:pt x="58" y="0"/>
                    </a:cubicBezTo>
                    <a:cubicBezTo>
                      <a:pt x="47" y="0"/>
                      <a:pt x="37" y="7"/>
                      <a:pt x="35" y="18"/>
                    </a:cubicBezTo>
                    <a:cubicBezTo>
                      <a:pt x="34" y="20"/>
                      <a:pt x="34" y="22"/>
                      <a:pt x="34" y="24"/>
                    </a:cubicBezTo>
                    <a:cubicBezTo>
                      <a:pt x="34" y="26"/>
                      <a:pt x="34" y="28"/>
                      <a:pt x="35" y="30"/>
                    </a:cubicBezTo>
                    <a:cubicBezTo>
                      <a:pt x="4" y="52"/>
                      <a:pt x="4" y="52"/>
                      <a:pt x="4" y="52"/>
                    </a:cubicBezTo>
                    <a:cubicBezTo>
                      <a:pt x="1" y="53"/>
                      <a:pt x="0" y="56"/>
                      <a:pt x="0" y="58"/>
                    </a:cubicBezTo>
                    <a:cubicBezTo>
                      <a:pt x="0" y="60"/>
                      <a:pt x="1" y="62"/>
                      <a:pt x="2" y="63"/>
                    </a:cubicBezTo>
                    <a:cubicBezTo>
                      <a:pt x="3" y="64"/>
                      <a:pt x="3" y="64"/>
                      <a:pt x="3" y="64"/>
                    </a:cubicBezTo>
                    <a:cubicBezTo>
                      <a:pt x="4" y="66"/>
                      <a:pt x="7" y="67"/>
                      <a:pt x="9" y="67"/>
                    </a:cubicBezTo>
                    <a:cubicBezTo>
                      <a:pt x="9" y="67"/>
                      <a:pt x="9" y="67"/>
                      <a:pt x="9" y="67"/>
                    </a:cubicBezTo>
                    <a:cubicBezTo>
                      <a:pt x="11" y="67"/>
                      <a:pt x="12" y="67"/>
                      <a:pt x="14" y="66"/>
                    </a:cubicBezTo>
                    <a:cubicBezTo>
                      <a:pt x="14" y="66"/>
                      <a:pt x="14" y="66"/>
                      <a:pt x="14" y="66"/>
                    </a:cubicBezTo>
                    <a:cubicBezTo>
                      <a:pt x="45" y="44"/>
                      <a:pt x="45" y="44"/>
                      <a:pt x="45" y="44"/>
                    </a:cubicBezTo>
                    <a:cubicBezTo>
                      <a:pt x="47" y="45"/>
                      <a:pt x="50" y="46"/>
                      <a:pt x="52" y="47"/>
                    </a:cubicBezTo>
                    <a:cubicBezTo>
                      <a:pt x="54" y="47"/>
                      <a:pt x="56" y="48"/>
                      <a:pt x="58" y="48"/>
                    </a:cubicBezTo>
                    <a:cubicBezTo>
                      <a:pt x="58" y="48"/>
                      <a:pt x="58" y="48"/>
                      <a:pt x="58" y="48"/>
                    </a:cubicBezTo>
                    <a:cubicBezTo>
                      <a:pt x="69" y="48"/>
                      <a:pt x="78" y="40"/>
                      <a:pt x="81" y="29"/>
                    </a:cubicBezTo>
                    <a:cubicBezTo>
                      <a:pt x="81" y="29"/>
                      <a:pt x="81" y="29"/>
                      <a:pt x="81" y="29"/>
                    </a:cubicBezTo>
                    <a:cubicBezTo>
                      <a:pt x="81" y="27"/>
                      <a:pt x="82" y="26"/>
                      <a:pt x="82" y="24"/>
                    </a:cubicBezTo>
                    <a:cubicBezTo>
                      <a:pt x="82" y="13"/>
                      <a:pt x="74" y="3"/>
                      <a:pt x="63" y="1"/>
                    </a:cubicBezTo>
                    <a:close/>
                    <a:moveTo>
                      <a:pt x="25" y="53"/>
                    </a:moveTo>
                    <a:cubicBezTo>
                      <a:pt x="13" y="61"/>
                      <a:pt x="13" y="61"/>
                      <a:pt x="13" y="61"/>
                    </a:cubicBezTo>
                    <a:cubicBezTo>
                      <a:pt x="11" y="62"/>
                      <a:pt x="8" y="62"/>
                      <a:pt x="7" y="60"/>
                    </a:cubicBezTo>
                    <a:cubicBezTo>
                      <a:pt x="6" y="58"/>
                      <a:pt x="6" y="56"/>
                      <a:pt x="8" y="55"/>
                    </a:cubicBezTo>
                    <a:cubicBezTo>
                      <a:pt x="21" y="46"/>
                      <a:pt x="21" y="46"/>
                      <a:pt x="21" y="46"/>
                    </a:cubicBezTo>
                    <a:cubicBezTo>
                      <a:pt x="22" y="45"/>
                      <a:pt x="25" y="46"/>
                      <a:pt x="26" y="47"/>
                    </a:cubicBezTo>
                    <a:cubicBezTo>
                      <a:pt x="27" y="49"/>
                      <a:pt x="27" y="52"/>
                      <a:pt x="25" y="53"/>
                    </a:cubicBezTo>
                    <a:close/>
                    <a:moveTo>
                      <a:pt x="58" y="38"/>
                    </a:moveTo>
                    <a:cubicBezTo>
                      <a:pt x="50" y="38"/>
                      <a:pt x="44" y="31"/>
                      <a:pt x="44" y="23"/>
                    </a:cubicBezTo>
                    <a:cubicBezTo>
                      <a:pt x="44" y="15"/>
                      <a:pt x="50" y="9"/>
                      <a:pt x="58" y="9"/>
                    </a:cubicBezTo>
                    <a:cubicBezTo>
                      <a:pt x="66" y="9"/>
                      <a:pt x="73" y="15"/>
                      <a:pt x="73" y="23"/>
                    </a:cubicBezTo>
                    <a:cubicBezTo>
                      <a:pt x="73" y="31"/>
                      <a:pt x="66" y="38"/>
                      <a:pt x="58"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88" name="组合 187"/>
            <p:cNvGrpSpPr/>
            <p:nvPr/>
          </p:nvGrpSpPr>
          <p:grpSpPr>
            <a:xfrm>
              <a:off x="12870" y="6703"/>
              <a:ext cx="1360" cy="895"/>
              <a:chOff x="8172451" y="4256088"/>
              <a:chExt cx="863600" cy="568326"/>
            </a:xfrm>
            <a:grpFill/>
          </p:grpSpPr>
          <p:sp>
            <p:nvSpPr>
              <p:cNvPr id="189" name="Freeform 43"/>
              <p:cNvSpPr/>
              <p:nvPr/>
            </p:nvSpPr>
            <p:spPr bwMode="auto">
              <a:xfrm>
                <a:off x="8402638" y="4256088"/>
                <a:ext cx="633413" cy="354013"/>
              </a:xfrm>
              <a:custGeom>
                <a:avLst/>
                <a:gdLst>
                  <a:gd name="T0" fmla="*/ 50 w 77"/>
                  <a:gd name="T1" fmla="*/ 43 h 43"/>
                  <a:gd name="T2" fmla="*/ 66 w 77"/>
                  <a:gd name="T3" fmla="*/ 33 h 43"/>
                  <a:gd name="T4" fmla="*/ 75 w 77"/>
                  <a:gd name="T5" fmla="*/ 10 h 43"/>
                  <a:gd name="T6" fmla="*/ 68 w 77"/>
                  <a:gd name="T7" fmla="*/ 0 h 43"/>
                  <a:gd name="T8" fmla="*/ 50 w 77"/>
                  <a:gd name="T9" fmla="*/ 0 h 43"/>
                  <a:gd name="T10" fmla="*/ 28 w 77"/>
                  <a:gd name="T11" fmla="*/ 0 h 43"/>
                  <a:gd name="T12" fmla="*/ 10 w 77"/>
                  <a:gd name="T13" fmla="*/ 0 h 43"/>
                  <a:gd name="T14" fmla="*/ 3 w 77"/>
                  <a:gd name="T15" fmla="*/ 10 h 43"/>
                  <a:gd name="T16" fmla="*/ 12 w 77"/>
                  <a:gd name="T17" fmla="*/ 33 h 43"/>
                  <a:gd name="T18" fmla="*/ 27 w 77"/>
                  <a:gd name="T19" fmla="*/ 43 h 43"/>
                  <a:gd name="T20" fmla="*/ 50 w 77"/>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43">
                    <a:moveTo>
                      <a:pt x="50" y="43"/>
                    </a:moveTo>
                    <a:cubicBezTo>
                      <a:pt x="56" y="43"/>
                      <a:pt x="63" y="39"/>
                      <a:pt x="66" y="33"/>
                    </a:cubicBezTo>
                    <a:cubicBezTo>
                      <a:pt x="75" y="10"/>
                      <a:pt x="75" y="10"/>
                      <a:pt x="75" y="10"/>
                    </a:cubicBezTo>
                    <a:cubicBezTo>
                      <a:pt x="77" y="4"/>
                      <a:pt x="74" y="0"/>
                      <a:pt x="68" y="0"/>
                    </a:cubicBezTo>
                    <a:cubicBezTo>
                      <a:pt x="50" y="0"/>
                      <a:pt x="50" y="0"/>
                      <a:pt x="50" y="0"/>
                    </a:cubicBezTo>
                    <a:cubicBezTo>
                      <a:pt x="44" y="0"/>
                      <a:pt x="34" y="0"/>
                      <a:pt x="28" y="0"/>
                    </a:cubicBezTo>
                    <a:cubicBezTo>
                      <a:pt x="10" y="0"/>
                      <a:pt x="10" y="0"/>
                      <a:pt x="10" y="0"/>
                    </a:cubicBezTo>
                    <a:cubicBezTo>
                      <a:pt x="3" y="0"/>
                      <a:pt x="0" y="4"/>
                      <a:pt x="3" y="10"/>
                    </a:cubicBezTo>
                    <a:cubicBezTo>
                      <a:pt x="12" y="33"/>
                      <a:pt x="12" y="33"/>
                      <a:pt x="12" y="33"/>
                    </a:cubicBezTo>
                    <a:cubicBezTo>
                      <a:pt x="14" y="39"/>
                      <a:pt x="21" y="43"/>
                      <a:pt x="27" y="43"/>
                    </a:cubicBez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0" name="Oval 44"/>
              <p:cNvSpPr>
                <a:spLocks noChangeArrowheads="1"/>
              </p:cNvSpPr>
              <p:nvPr/>
            </p:nvSpPr>
            <p:spPr bwMode="auto">
              <a:xfrm>
                <a:off x="8509001" y="4718051"/>
                <a:ext cx="115888"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1" name="Oval 45"/>
              <p:cNvSpPr>
                <a:spLocks noChangeArrowheads="1"/>
              </p:cNvSpPr>
              <p:nvPr/>
            </p:nvSpPr>
            <p:spPr bwMode="auto">
              <a:xfrm>
                <a:off x="8796338" y="4718051"/>
                <a:ext cx="115888"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2" name="Freeform 46"/>
              <p:cNvSpPr/>
              <p:nvPr/>
            </p:nvSpPr>
            <p:spPr bwMode="auto">
              <a:xfrm>
                <a:off x="8172451" y="4338638"/>
                <a:ext cx="755650" cy="361950"/>
              </a:xfrm>
              <a:custGeom>
                <a:avLst/>
                <a:gdLst>
                  <a:gd name="T0" fmla="*/ 38 w 92"/>
                  <a:gd name="T1" fmla="*/ 44 h 44"/>
                  <a:gd name="T2" fmla="*/ 34 w 92"/>
                  <a:gd name="T3" fmla="*/ 42 h 44"/>
                  <a:gd name="T4" fmla="*/ 19 w 92"/>
                  <a:gd name="T5" fmla="*/ 7 h 44"/>
                  <a:gd name="T6" fmla="*/ 4 w 92"/>
                  <a:gd name="T7" fmla="*/ 7 h 44"/>
                  <a:gd name="T8" fmla="*/ 0 w 92"/>
                  <a:gd name="T9" fmla="*/ 3 h 44"/>
                  <a:gd name="T10" fmla="*/ 4 w 92"/>
                  <a:gd name="T11" fmla="*/ 0 h 44"/>
                  <a:gd name="T12" fmla="*/ 22 w 92"/>
                  <a:gd name="T13" fmla="*/ 0 h 44"/>
                  <a:gd name="T14" fmla="*/ 25 w 92"/>
                  <a:gd name="T15" fmla="*/ 2 h 44"/>
                  <a:gd name="T16" fmla="*/ 40 w 92"/>
                  <a:gd name="T17" fmla="*/ 37 h 44"/>
                  <a:gd name="T18" fmla="*/ 88 w 92"/>
                  <a:gd name="T19" fmla="*/ 37 h 44"/>
                  <a:gd name="T20" fmla="*/ 92 w 92"/>
                  <a:gd name="T21" fmla="*/ 41 h 44"/>
                  <a:gd name="T22" fmla="*/ 88 w 92"/>
                  <a:gd name="T23" fmla="*/ 44 h 44"/>
                  <a:gd name="T24" fmla="*/ 38 w 92"/>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44">
                    <a:moveTo>
                      <a:pt x="38" y="44"/>
                    </a:moveTo>
                    <a:cubicBezTo>
                      <a:pt x="34" y="42"/>
                      <a:pt x="34" y="42"/>
                      <a:pt x="34" y="42"/>
                    </a:cubicBezTo>
                    <a:cubicBezTo>
                      <a:pt x="19" y="7"/>
                      <a:pt x="19" y="7"/>
                      <a:pt x="19" y="7"/>
                    </a:cubicBezTo>
                    <a:cubicBezTo>
                      <a:pt x="4" y="7"/>
                      <a:pt x="4" y="7"/>
                      <a:pt x="4" y="7"/>
                    </a:cubicBezTo>
                    <a:cubicBezTo>
                      <a:pt x="2" y="7"/>
                      <a:pt x="0" y="5"/>
                      <a:pt x="0" y="3"/>
                    </a:cubicBezTo>
                    <a:cubicBezTo>
                      <a:pt x="0" y="1"/>
                      <a:pt x="2" y="0"/>
                      <a:pt x="4" y="0"/>
                    </a:cubicBezTo>
                    <a:cubicBezTo>
                      <a:pt x="22" y="0"/>
                      <a:pt x="22" y="0"/>
                      <a:pt x="22" y="0"/>
                    </a:cubicBezTo>
                    <a:cubicBezTo>
                      <a:pt x="25" y="2"/>
                      <a:pt x="25" y="2"/>
                      <a:pt x="25" y="2"/>
                    </a:cubicBezTo>
                    <a:cubicBezTo>
                      <a:pt x="40" y="37"/>
                      <a:pt x="40" y="37"/>
                      <a:pt x="40" y="37"/>
                    </a:cubicBezTo>
                    <a:cubicBezTo>
                      <a:pt x="88" y="37"/>
                      <a:pt x="88" y="37"/>
                      <a:pt x="88" y="37"/>
                    </a:cubicBezTo>
                    <a:cubicBezTo>
                      <a:pt x="90" y="37"/>
                      <a:pt x="92" y="38"/>
                      <a:pt x="92" y="41"/>
                    </a:cubicBezTo>
                    <a:cubicBezTo>
                      <a:pt x="92" y="43"/>
                      <a:pt x="90" y="44"/>
                      <a:pt x="88" y="44"/>
                    </a:cubicBezTo>
                    <a:lnTo>
                      <a:pt x="38"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3" name="Freeform 134"/>
              <p:cNvSpPr/>
              <p:nvPr/>
            </p:nvSpPr>
            <p:spPr bwMode="auto">
              <a:xfrm>
                <a:off x="8542338" y="4692651"/>
                <a:ext cx="254000" cy="49213"/>
              </a:xfrm>
              <a:custGeom>
                <a:avLst/>
                <a:gdLst>
                  <a:gd name="T0" fmla="*/ 29 w 31"/>
                  <a:gd name="T1" fmla="*/ 0 h 6"/>
                  <a:gd name="T2" fmla="*/ 3 w 31"/>
                  <a:gd name="T3" fmla="*/ 0 h 6"/>
                  <a:gd name="T4" fmla="*/ 0 w 31"/>
                  <a:gd name="T5" fmla="*/ 3 h 6"/>
                  <a:gd name="T6" fmla="*/ 3 w 31"/>
                  <a:gd name="T7" fmla="*/ 6 h 6"/>
                  <a:gd name="T8" fmla="*/ 29 w 31"/>
                  <a:gd name="T9" fmla="*/ 6 h 6"/>
                  <a:gd name="T10" fmla="*/ 31 w 31"/>
                  <a:gd name="T11" fmla="*/ 3 h 6"/>
                  <a:gd name="T12" fmla="*/ 29 w 3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1" h="6">
                    <a:moveTo>
                      <a:pt x="29" y="0"/>
                    </a:moveTo>
                    <a:cubicBezTo>
                      <a:pt x="3" y="0"/>
                      <a:pt x="3" y="0"/>
                      <a:pt x="3" y="0"/>
                    </a:cubicBezTo>
                    <a:cubicBezTo>
                      <a:pt x="2" y="0"/>
                      <a:pt x="0" y="2"/>
                      <a:pt x="0" y="3"/>
                    </a:cubicBezTo>
                    <a:cubicBezTo>
                      <a:pt x="0" y="5"/>
                      <a:pt x="2" y="6"/>
                      <a:pt x="3" y="6"/>
                    </a:cubicBezTo>
                    <a:cubicBezTo>
                      <a:pt x="29" y="6"/>
                      <a:pt x="29" y="6"/>
                      <a:pt x="29" y="6"/>
                    </a:cubicBezTo>
                    <a:cubicBezTo>
                      <a:pt x="30" y="6"/>
                      <a:pt x="31" y="5"/>
                      <a:pt x="31" y="3"/>
                    </a:cubicBezTo>
                    <a:cubicBezTo>
                      <a:pt x="31" y="2"/>
                      <a:pt x="30"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94" name="组合 193"/>
            <p:cNvGrpSpPr/>
            <p:nvPr/>
          </p:nvGrpSpPr>
          <p:grpSpPr>
            <a:xfrm>
              <a:off x="13013" y="1583"/>
              <a:ext cx="998" cy="1078"/>
              <a:chOff x="8262938" y="1004888"/>
              <a:chExt cx="633413" cy="684213"/>
            </a:xfrm>
            <a:grpFill/>
          </p:grpSpPr>
          <p:sp>
            <p:nvSpPr>
              <p:cNvPr id="195" name="Freeform 135"/>
              <p:cNvSpPr/>
              <p:nvPr/>
            </p:nvSpPr>
            <p:spPr bwMode="auto">
              <a:xfrm>
                <a:off x="8574088" y="1392238"/>
                <a:ext cx="255588" cy="41275"/>
              </a:xfrm>
              <a:custGeom>
                <a:avLst/>
                <a:gdLst>
                  <a:gd name="T0" fmla="*/ 0 w 31"/>
                  <a:gd name="T1" fmla="*/ 3 h 5"/>
                  <a:gd name="T2" fmla="*/ 3 w 31"/>
                  <a:gd name="T3" fmla="*/ 5 h 5"/>
                  <a:gd name="T4" fmla="*/ 28 w 31"/>
                  <a:gd name="T5" fmla="*/ 5 h 5"/>
                  <a:gd name="T6" fmla="*/ 31 w 31"/>
                  <a:gd name="T7" fmla="*/ 3 h 5"/>
                  <a:gd name="T8" fmla="*/ 28 w 31"/>
                  <a:gd name="T9" fmla="*/ 0 h 5"/>
                  <a:gd name="T10" fmla="*/ 3 w 31"/>
                  <a:gd name="T11" fmla="*/ 0 h 5"/>
                  <a:gd name="T12" fmla="*/ 0 w 31"/>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0" y="3"/>
                    </a:moveTo>
                    <a:cubicBezTo>
                      <a:pt x="0" y="4"/>
                      <a:pt x="1" y="5"/>
                      <a:pt x="3" y="5"/>
                    </a:cubicBezTo>
                    <a:cubicBezTo>
                      <a:pt x="28" y="5"/>
                      <a:pt x="28" y="5"/>
                      <a:pt x="28" y="5"/>
                    </a:cubicBezTo>
                    <a:cubicBezTo>
                      <a:pt x="29" y="5"/>
                      <a:pt x="31" y="4"/>
                      <a:pt x="31" y="3"/>
                    </a:cubicBezTo>
                    <a:cubicBezTo>
                      <a:pt x="31" y="1"/>
                      <a:pt x="29" y="0"/>
                      <a:pt x="28"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6" name="Freeform 136"/>
              <p:cNvSpPr>
                <a:spLocks noEditPoints="1"/>
              </p:cNvSpPr>
              <p:nvPr/>
            </p:nvSpPr>
            <p:spPr bwMode="auto">
              <a:xfrm>
                <a:off x="8262938" y="1004888"/>
                <a:ext cx="633413" cy="684213"/>
              </a:xfrm>
              <a:custGeom>
                <a:avLst/>
                <a:gdLst>
                  <a:gd name="T0" fmla="*/ 77 w 77"/>
                  <a:gd name="T1" fmla="*/ 25 h 83"/>
                  <a:gd name="T2" fmla="*/ 74 w 77"/>
                  <a:gd name="T3" fmla="*/ 21 h 83"/>
                  <a:gd name="T4" fmla="*/ 57 w 77"/>
                  <a:gd name="T5" fmla="*/ 3 h 83"/>
                  <a:gd name="T6" fmla="*/ 52 w 77"/>
                  <a:gd name="T7" fmla="*/ 1 h 83"/>
                  <a:gd name="T8" fmla="*/ 51 w 77"/>
                  <a:gd name="T9" fmla="*/ 0 h 83"/>
                  <a:gd name="T10" fmla="*/ 24 w 77"/>
                  <a:gd name="T11" fmla="*/ 0 h 83"/>
                  <a:gd name="T12" fmla="*/ 15 w 77"/>
                  <a:gd name="T13" fmla="*/ 10 h 83"/>
                  <a:gd name="T14" fmla="*/ 15 w 77"/>
                  <a:gd name="T15" fmla="*/ 38 h 83"/>
                  <a:gd name="T16" fmla="*/ 0 w 77"/>
                  <a:gd name="T17" fmla="*/ 56 h 83"/>
                  <a:gd name="T18" fmla="*/ 15 w 77"/>
                  <a:gd name="T19" fmla="*/ 74 h 83"/>
                  <a:gd name="T20" fmla="*/ 24 w 77"/>
                  <a:gd name="T21" fmla="*/ 83 h 83"/>
                  <a:gd name="T22" fmla="*/ 68 w 77"/>
                  <a:gd name="T23" fmla="*/ 83 h 83"/>
                  <a:gd name="T24" fmla="*/ 77 w 77"/>
                  <a:gd name="T25" fmla="*/ 74 h 83"/>
                  <a:gd name="T26" fmla="*/ 77 w 77"/>
                  <a:gd name="T27" fmla="*/ 26 h 83"/>
                  <a:gd name="T28" fmla="*/ 77 w 77"/>
                  <a:gd name="T29" fmla="*/ 25 h 83"/>
                  <a:gd name="T30" fmla="*/ 69 w 77"/>
                  <a:gd name="T31" fmla="*/ 23 h 83"/>
                  <a:gd name="T32" fmla="*/ 66 w 77"/>
                  <a:gd name="T33" fmla="*/ 23 h 83"/>
                  <a:gd name="T34" fmla="*/ 58 w 77"/>
                  <a:gd name="T35" fmla="*/ 23 h 83"/>
                  <a:gd name="T36" fmla="*/ 58 w 77"/>
                  <a:gd name="T37" fmla="*/ 23 h 83"/>
                  <a:gd name="T38" fmla="*/ 54 w 77"/>
                  <a:gd name="T39" fmla="*/ 19 h 83"/>
                  <a:gd name="T40" fmla="*/ 54 w 77"/>
                  <a:gd name="T41" fmla="*/ 11 h 83"/>
                  <a:gd name="T42" fmla="*/ 54 w 77"/>
                  <a:gd name="T43" fmla="*/ 8 h 83"/>
                  <a:gd name="T44" fmla="*/ 69 w 77"/>
                  <a:gd name="T45" fmla="*/ 23 h 83"/>
                  <a:gd name="T46" fmla="*/ 11 w 77"/>
                  <a:gd name="T47" fmla="*/ 67 h 83"/>
                  <a:gd name="T48" fmla="*/ 9 w 77"/>
                  <a:gd name="T49" fmla="*/ 68 h 83"/>
                  <a:gd name="T50" fmla="*/ 8 w 77"/>
                  <a:gd name="T51" fmla="*/ 67 h 83"/>
                  <a:gd name="T52" fmla="*/ 8 w 77"/>
                  <a:gd name="T53" fmla="*/ 64 h 83"/>
                  <a:gd name="T54" fmla="*/ 15 w 77"/>
                  <a:gd name="T55" fmla="*/ 56 h 83"/>
                  <a:gd name="T56" fmla="*/ 8 w 77"/>
                  <a:gd name="T57" fmla="*/ 49 h 83"/>
                  <a:gd name="T58" fmla="*/ 8 w 77"/>
                  <a:gd name="T59" fmla="*/ 46 h 83"/>
                  <a:gd name="T60" fmla="*/ 11 w 77"/>
                  <a:gd name="T61" fmla="*/ 46 h 83"/>
                  <a:gd name="T62" fmla="*/ 18 w 77"/>
                  <a:gd name="T63" fmla="*/ 53 h 83"/>
                  <a:gd name="T64" fmla="*/ 25 w 77"/>
                  <a:gd name="T65" fmla="*/ 46 h 83"/>
                  <a:gd name="T66" fmla="*/ 29 w 77"/>
                  <a:gd name="T67" fmla="*/ 46 h 83"/>
                  <a:gd name="T68" fmla="*/ 29 w 77"/>
                  <a:gd name="T69" fmla="*/ 49 h 83"/>
                  <a:gd name="T70" fmla="*/ 21 w 77"/>
                  <a:gd name="T71" fmla="*/ 56 h 83"/>
                  <a:gd name="T72" fmla="*/ 29 w 77"/>
                  <a:gd name="T73" fmla="*/ 64 h 83"/>
                  <a:gd name="T74" fmla="*/ 29 w 77"/>
                  <a:gd name="T75" fmla="*/ 67 h 83"/>
                  <a:gd name="T76" fmla="*/ 27 w 77"/>
                  <a:gd name="T77" fmla="*/ 68 h 83"/>
                  <a:gd name="T78" fmla="*/ 25 w 77"/>
                  <a:gd name="T79" fmla="*/ 67 h 83"/>
                  <a:gd name="T80" fmla="*/ 18 w 77"/>
                  <a:gd name="T81" fmla="*/ 60 h 83"/>
                  <a:gd name="T82" fmla="*/ 11 w 77"/>
                  <a:gd name="T83" fmla="*/ 67 h 83"/>
                  <a:gd name="T84" fmla="*/ 71 w 77"/>
                  <a:gd name="T85" fmla="*/ 74 h 83"/>
                  <a:gd name="T86" fmla="*/ 68 w 77"/>
                  <a:gd name="T87" fmla="*/ 77 h 83"/>
                  <a:gd name="T88" fmla="*/ 24 w 77"/>
                  <a:gd name="T89" fmla="*/ 77 h 83"/>
                  <a:gd name="T90" fmla="*/ 21 w 77"/>
                  <a:gd name="T91" fmla="*/ 74 h 83"/>
                  <a:gd name="T92" fmla="*/ 37 w 77"/>
                  <a:gd name="T93" fmla="*/ 56 h 83"/>
                  <a:gd name="T94" fmla="*/ 21 w 77"/>
                  <a:gd name="T95" fmla="*/ 38 h 83"/>
                  <a:gd name="T96" fmla="*/ 21 w 77"/>
                  <a:gd name="T97" fmla="*/ 10 h 83"/>
                  <a:gd name="T98" fmla="*/ 24 w 77"/>
                  <a:gd name="T99" fmla="*/ 6 h 83"/>
                  <a:gd name="T100" fmla="*/ 49 w 77"/>
                  <a:gd name="T101" fmla="*/ 6 h 83"/>
                  <a:gd name="T102" fmla="*/ 49 w 77"/>
                  <a:gd name="T103" fmla="*/ 19 h 83"/>
                  <a:gd name="T104" fmla="*/ 58 w 77"/>
                  <a:gd name="T105" fmla="*/ 29 h 83"/>
                  <a:gd name="T106" fmla="*/ 71 w 77"/>
                  <a:gd name="T107" fmla="*/ 29 h 83"/>
                  <a:gd name="T108" fmla="*/ 71 w 77"/>
                  <a:gd name="T109"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83">
                    <a:moveTo>
                      <a:pt x="77" y="25"/>
                    </a:moveTo>
                    <a:cubicBezTo>
                      <a:pt x="77" y="24"/>
                      <a:pt x="76" y="22"/>
                      <a:pt x="74" y="21"/>
                    </a:cubicBezTo>
                    <a:cubicBezTo>
                      <a:pt x="57" y="3"/>
                      <a:pt x="57" y="3"/>
                      <a:pt x="57" y="3"/>
                    </a:cubicBezTo>
                    <a:cubicBezTo>
                      <a:pt x="55" y="2"/>
                      <a:pt x="54" y="1"/>
                      <a:pt x="52" y="1"/>
                    </a:cubicBezTo>
                    <a:cubicBezTo>
                      <a:pt x="51" y="0"/>
                      <a:pt x="51" y="0"/>
                      <a:pt x="51" y="0"/>
                    </a:cubicBezTo>
                    <a:cubicBezTo>
                      <a:pt x="24" y="0"/>
                      <a:pt x="24" y="0"/>
                      <a:pt x="24" y="0"/>
                    </a:cubicBezTo>
                    <a:cubicBezTo>
                      <a:pt x="19" y="0"/>
                      <a:pt x="15" y="5"/>
                      <a:pt x="15" y="10"/>
                    </a:cubicBezTo>
                    <a:cubicBezTo>
                      <a:pt x="15" y="38"/>
                      <a:pt x="15" y="38"/>
                      <a:pt x="15" y="38"/>
                    </a:cubicBezTo>
                    <a:cubicBezTo>
                      <a:pt x="7" y="40"/>
                      <a:pt x="0" y="47"/>
                      <a:pt x="0" y="56"/>
                    </a:cubicBezTo>
                    <a:cubicBezTo>
                      <a:pt x="0" y="65"/>
                      <a:pt x="7" y="73"/>
                      <a:pt x="15" y="74"/>
                    </a:cubicBezTo>
                    <a:cubicBezTo>
                      <a:pt x="15" y="79"/>
                      <a:pt x="20" y="83"/>
                      <a:pt x="24" y="83"/>
                    </a:cubicBezTo>
                    <a:cubicBezTo>
                      <a:pt x="68" y="83"/>
                      <a:pt x="68" y="83"/>
                      <a:pt x="68" y="83"/>
                    </a:cubicBezTo>
                    <a:cubicBezTo>
                      <a:pt x="73" y="83"/>
                      <a:pt x="77" y="79"/>
                      <a:pt x="77" y="74"/>
                    </a:cubicBezTo>
                    <a:cubicBezTo>
                      <a:pt x="77" y="26"/>
                      <a:pt x="77" y="26"/>
                      <a:pt x="77" y="26"/>
                    </a:cubicBezTo>
                    <a:lnTo>
                      <a:pt x="77" y="25"/>
                    </a:lnTo>
                    <a:close/>
                    <a:moveTo>
                      <a:pt x="69" y="23"/>
                    </a:moveTo>
                    <a:cubicBezTo>
                      <a:pt x="66" y="23"/>
                      <a:pt x="66" y="23"/>
                      <a:pt x="66" y="23"/>
                    </a:cubicBezTo>
                    <a:cubicBezTo>
                      <a:pt x="58" y="23"/>
                      <a:pt x="58" y="23"/>
                      <a:pt x="58" y="23"/>
                    </a:cubicBezTo>
                    <a:cubicBezTo>
                      <a:pt x="58" y="23"/>
                      <a:pt x="58" y="23"/>
                      <a:pt x="58" y="23"/>
                    </a:cubicBezTo>
                    <a:cubicBezTo>
                      <a:pt x="56" y="23"/>
                      <a:pt x="54" y="21"/>
                      <a:pt x="54" y="19"/>
                    </a:cubicBezTo>
                    <a:cubicBezTo>
                      <a:pt x="54" y="11"/>
                      <a:pt x="54" y="11"/>
                      <a:pt x="54" y="11"/>
                    </a:cubicBezTo>
                    <a:cubicBezTo>
                      <a:pt x="54" y="8"/>
                      <a:pt x="54" y="8"/>
                      <a:pt x="54" y="8"/>
                    </a:cubicBezTo>
                    <a:lnTo>
                      <a:pt x="69" y="23"/>
                    </a:lnTo>
                    <a:close/>
                    <a:moveTo>
                      <a:pt x="11" y="67"/>
                    </a:moveTo>
                    <a:cubicBezTo>
                      <a:pt x="10" y="67"/>
                      <a:pt x="10" y="68"/>
                      <a:pt x="9" y="68"/>
                    </a:cubicBezTo>
                    <a:cubicBezTo>
                      <a:pt x="9" y="68"/>
                      <a:pt x="8" y="67"/>
                      <a:pt x="8" y="67"/>
                    </a:cubicBezTo>
                    <a:cubicBezTo>
                      <a:pt x="7" y="66"/>
                      <a:pt x="7" y="64"/>
                      <a:pt x="8" y="64"/>
                    </a:cubicBezTo>
                    <a:cubicBezTo>
                      <a:pt x="15" y="56"/>
                      <a:pt x="15" y="56"/>
                      <a:pt x="15" y="56"/>
                    </a:cubicBezTo>
                    <a:cubicBezTo>
                      <a:pt x="8" y="49"/>
                      <a:pt x="8" y="49"/>
                      <a:pt x="8" y="49"/>
                    </a:cubicBezTo>
                    <a:cubicBezTo>
                      <a:pt x="7" y="48"/>
                      <a:pt x="7" y="47"/>
                      <a:pt x="8" y="46"/>
                    </a:cubicBezTo>
                    <a:cubicBezTo>
                      <a:pt x="8" y="45"/>
                      <a:pt x="10" y="45"/>
                      <a:pt x="11" y="46"/>
                    </a:cubicBezTo>
                    <a:cubicBezTo>
                      <a:pt x="18" y="53"/>
                      <a:pt x="18" y="53"/>
                      <a:pt x="18" y="53"/>
                    </a:cubicBezTo>
                    <a:cubicBezTo>
                      <a:pt x="25" y="46"/>
                      <a:pt x="25" y="46"/>
                      <a:pt x="25" y="46"/>
                    </a:cubicBezTo>
                    <a:cubicBezTo>
                      <a:pt x="26" y="45"/>
                      <a:pt x="28" y="45"/>
                      <a:pt x="29" y="46"/>
                    </a:cubicBezTo>
                    <a:cubicBezTo>
                      <a:pt x="30" y="47"/>
                      <a:pt x="30" y="48"/>
                      <a:pt x="29" y="49"/>
                    </a:cubicBezTo>
                    <a:cubicBezTo>
                      <a:pt x="21" y="56"/>
                      <a:pt x="21" y="56"/>
                      <a:pt x="21" y="56"/>
                    </a:cubicBezTo>
                    <a:cubicBezTo>
                      <a:pt x="29" y="64"/>
                      <a:pt x="29" y="64"/>
                      <a:pt x="29" y="64"/>
                    </a:cubicBezTo>
                    <a:cubicBezTo>
                      <a:pt x="30" y="64"/>
                      <a:pt x="30" y="66"/>
                      <a:pt x="29" y="67"/>
                    </a:cubicBezTo>
                    <a:cubicBezTo>
                      <a:pt x="28" y="67"/>
                      <a:pt x="28" y="68"/>
                      <a:pt x="27" y="68"/>
                    </a:cubicBezTo>
                    <a:cubicBezTo>
                      <a:pt x="26" y="68"/>
                      <a:pt x="26" y="67"/>
                      <a:pt x="25" y="67"/>
                    </a:cubicBezTo>
                    <a:cubicBezTo>
                      <a:pt x="18" y="60"/>
                      <a:pt x="18" y="60"/>
                      <a:pt x="18" y="60"/>
                    </a:cubicBezTo>
                    <a:lnTo>
                      <a:pt x="11" y="67"/>
                    </a:lnTo>
                    <a:close/>
                    <a:moveTo>
                      <a:pt x="71" y="74"/>
                    </a:moveTo>
                    <a:cubicBezTo>
                      <a:pt x="71" y="76"/>
                      <a:pt x="70" y="77"/>
                      <a:pt x="68" y="77"/>
                    </a:cubicBezTo>
                    <a:cubicBezTo>
                      <a:pt x="24" y="77"/>
                      <a:pt x="24" y="77"/>
                      <a:pt x="24" y="77"/>
                    </a:cubicBezTo>
                    <a:cubicBezTo>
                      <a:pt x="23" y="77"/>
                      <a:pt x="21" y="76"/>
                      <a:pt x="21" y="74"/>
                    </a:cubicBezTo>
                    <a:cubicBezTo>
                      <a:pt x="30" y="73"/>
                      <a:pt x="37" y="65"/>
                      <a:pt x="37" y="56"/>
                    </a:cubicBezTo>
                    <a:cubicBezTo>
                      <a:pt x="37" y="47"/>
                      <a:pt x="30" y="39"/>
                      <a:pt x="21" y="38"/>
                    </a:cubicBezTo>
                    <a:cubicBezTo>
                      <a:pt x="21" y="10"/>
                      <a:pt x="21" y="10"/>
                      <a:pt x="21" y="10"/>
                    </a:cubicBezTo>
                    <a:cubicBezTo>
                      <a:pt x="21" y="8"/>
                      <a:pt x="22" y="6"/>
                      <a:pt x="24" y="6"/>
                    </a:cubicBezTo>
                    <a:cubicBezTo>
                      <a:pt x="49" y="6"/>
                      <a:pt x="49" y="6"/>
                      <a:pt x="49" y="6"/>
                    </a:cubicBezTo>
                    <a:cubicBezTo>
                      <a:pt x="49" y="19"/>
                      <a:pt x="49" y="19"/>
                      <a:pt x="49" y="19"/>
                    </a:cubicBezTo>
                    <a:cubicBezTo>
                      <a:pt x="49" y="24"/>
                      <a:pt x="53" y="29"/>
                      <a:pt x="58" y="29"/>
                    </a:cubicBezTo>
                    <a:cubicBezTo>
                      <a:pt x="71" y="29"/>
                      <a:pt x="71" y="29"/>
                      <a:pt x="71" y="29"/>
                    </a:cubicBezTo>
                    <a:lnTo>
                      <a:pt x="71"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197" name="组合 196"/>
            <p:cNvGrpSpPr/>
            <p:nvPr/>
          </p:nvGrpSpPr>
          <p:grpSpPr>
            <a:xfrm>
              <a:off x="11288" y="1660"/>
              <a:ext cx="1013" cy="935"/>
              <a:chOff x="7167563" y="1054101"/>
              <a:chExt cx="642938" cy="593725"/>
            </a:xfrm>
            <a:grpFill/>
          </p:grpSpPr>
          <p:sp>
            <p:nvSpPr>
              <p:cNvPr id="198" name="Freeform 137"/>
              <p:cNvSpPr>
                <a:spLocks noEditPoints="1"/>
              </p:cNvSpPr>
              <p:nvPr/>
            </p:nvSpPr>
            <p:spPr bwMode="auto">
              <a:xfrm>
                <a:off x="7407276" y="1054101"/>
                <a:ext cx="403225" cy="536575"/>
              </a:xfrm>
              <a:custGeom>
                <a:avLst/>
                <a:gdLst>
                  <a:gd name="T0" fmla="*/ 49 w 49"/>
                  <a:gd name="T1" fmla="*/ 20 h 65"/>
                  <a:gd name="T2" fmla="*/ 47 w 49"/>
                  <a:gd name="T3" fmla="*/ 16 h 65"/>
                  <a:gd name="T4" fmla="*/ 33 w 49"/>
                  <a:gd name="T5" fmla="*/ 2 h 65"/>
                  <a:gd name="T6" fmla="*/ 29 w 49"/>
                  <a:gd name="T7" fmla="*/ 0 h 65"/>
                  <a:gd name="T8" fmla="*/ 29 w 49"/>
                  <a:gd name="T9" fmla="*/ 0 h 65"/>
                  <a:gd name="T10" fmla="*/ 28 w 49"/>
                  <a:gd name="T11" fmla="*/ 0 h 65"/>
                  <a:gd name="T12" fmla="*/ 7 w 49"/>
                  <a:gd name="T13" fmla="*/ 0 h 65"/>
                  <a:gd name="T14" fmla="*/ 0 w 49"/>
                  <a:gd name="T15" fmla="*/ 7 h 65"/>
                  <a:gd name="T16" fmla="*/ 0 w 49"/>
                  <a:gd name="T17" fmla="*/ 27 h 65"/>
                  <a:gd name="T18" fmla="*/ 2 w 49"/>
                  <a:gd name="T19" fmla="*/ 24 h 65"/>
                  <a:gd name="T20" fmla="*/ 5 w 49"/>
                  <a:gd name="T21" fmla="*/ 22 h 65"/>
                  <a:gd name="T22" fmla="*/ 5 w 49"/>
                  <a:gd name="T23" fmla="*/ 7 h 65"/>
                  <a:gd name="T24" fmla="*/ 7 w 49"/>
                  <a:gd name="T25" fmla="*/ 5 h 65"/>
                  <a:gd name="T26" fmla="*/ 26 w 49"/>
                  <a:gd name="T27" fmla="*/ 5 h 65"/>
                  <a:gd name="T28" fmla="*/ 26 w 49"/>
                  <a:gd name="T29" fmla="*/ 15 h 65"/>
                  <a:gd name="T30" fmla="*/ 33 w 49"/>
                  <a:gd name="T31" fmla="*/ 23 h 65"/>
                  <a:gd name="T32" fmla="*/ 44 w 49"/>
                  <a:gd name="T33" fmla="*/ 23 h 65"/>
                  <a:gd name="T34" fmla="*/ 44 w 49"/>
                  <a:gd name="T35" fmla="*/ 57 h 65"/>
                  <a:gd name="T36" fmla="*/ 41 w 49"/>
                  <a:gd name="T37" fmla="*/ 60 h 65"/>
                  <a:gd name="T38" fmla="*/ 7 w 49"/>
                  <a:gd name="T39" fmla="*/ 60 h 65"/>
                  <a:gd name="T40" fmla="*/ 5 w 49"/>
                  <a:gd name="T41" fmla="*/ 57 h 65"/>
                  <a:gd name="T42" fmla="*/ 5 w 49"/>
                  <a:gd name="T43" fmla="*/ 54 h 65"/>
                  <a:gd name="T44" fmla="*/ 2 w 49"/>
                  <a:gd name="T45" fmla="*/ 56 h 65"/>
                  <a:gd name="T46" fmla="*/ 0 w 49"/>
                  <a:gd name="T47" fmla="*/ 58 h 65"/>
                  <a:gd name="T48" fmla="*/ 7 w 49"/>
                  <a:gd name="T49" fmla="*/ 65 h 65"/>
                  <a:gd name="T50" fmla="*/ 41 w 49"/>
                  <a:gd name="T51" fmla="*/ 65 h 65"/>
                  <a:gd name="T52" fmla="*/ 49 w 49"/>
                  <a:gd name="T53" fmla="*/ 57 h 65"/>
                  <a:gd name="T54" fmla="*/ 49 w 49"/>
                  <a:gd name="T55" fmla="*/ 20 h 65"/>
                  <a:gd name="T56" fmla="*/ 31 w 49"/>
                  <a:gd name="T57" fmla="*/ 15 h 65"/>
                  <a:gd name="T58" fmla="*/ 31 w 49"/>
                  <a:gd name="T59" fmla="*/ 9 h 65"/>
                  <a:gd name="T60" fmla="*/ 31 w 49"/>
                  <a:gd name="T61" fmla="*/ 7 h 65"/>
                  <a:gd name="T62" fmla="*/ 42 w 49"/>
                  <a:gd name="T63" fmla="*/ 18 h 65"/>
                  <a:gd name="T64" fmla="*/ 39 w 49"/>
                  <a:gd name="T65" fmla="*/ 18 h 65"/>
                  <a:gd name="T66" fmla="*/ 33 w 49"/>
                  <a:gd name="T67" fmla="*/ 18 h 65"/>
                  <a:gd name="T68" fmla="*/ 31 w 49"/>
                  <a:gd name="T6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65">
                    <a:moveTo>
                      <a:pt x="49" y="20"/>
                    </a:moveTo>
                    <a:cubicBezTo>
                      <a:pt x="48" y="18"/>
                      <a:pt x="48" y="17"/>
                      <a:pt x="47" y="16"/>
                    </a:cubicBezTo>
                    <a:cubicBezTo>
                      <a:pt x="33" y="2"/>
                      <a:pt x="33" y="2"/>
                      <a:pt x="33" y="2"/>
                    </a:cubicBezTo>
                    <a:cubicBezTo>
                      <a:pt x="32" y="1"/>
                      <a:pt x="30" y="0"/>
                      <a:pt x="29" y="0"/>
                    </a:cubicBezTo>
                    <a:cubicBezTo>
                      <a:pt x="29" y="0"/>
                      <a:pt x="29" y="0"/>
                      <a:pt x="29" y="0"/>
                    </a:cubicBezTo>
                    <a:cubicBezTo>
                      <a:pt x="28" y="0"/>
                      <a:pt x="28" y="0"/>
                      <a:pt x="28" y="0"/>
                    </a:cubicBezTo>
                    <a:cubicBezTo>
                      <a:pt x="7" y="0"/>
                      <a:pt x="7" y="0"/>
                      <a:pt x="7" y="0"/>
                    </a:cubicBezTo>
                    <a:cubicBezTo>
                      <a:pt x="3" y="0"/>
                      <a:pt x="0" y="3"/>
                      <a:pt x="0" y="7"/>
                    </a:cubicBezTo>
                    <a:cubicBezTo>
                      <a:pt x="0" y="27"/>
                      <a:pt x="0" y="27"/>
                      <a:pt x="0" y="27"/>
                    </a:cubicBezTo>
                    <a:cubicBezTo>
                      <a:pt x="1" y="26"/>
                      <a:pt x="2" y="25"/>
                      <a:pt x="2" y="24"/>
                    </a:cubicBezTo>
                    <a:cubicBezTo>
                      <a:pt x="3" y="23"/>
                      <a:pt x="4" y="23"/>
                      <a:pt x="5" y="22"/>
                    </a:cubicBezTo>
                    <a:cubicBezTo>
                      <a:pt x="5" y="7"/>
                      <a:pt x="5" y="7"/>
                      <a:pt x="5" y="7"/>
                    </a:cubicBezTo>
                    <a:cubicBezTo>
                      <a:pt x="5" y="6"/>
                      <a:pt x="6" y="5"/>
                      <a:pt x="7" y="5"/>
                    </a:cubicBezTo>
                    <a:cubicBezTo>
                      <a:pt x="26" y="5"/>
                      <a:pt x="26" y="5"/>
                      <a:pt x="26" y="5"/>
                    </a:cubicBezTo>
                    <a:cubicBezTo>
                      <a:pt x="26" y="15"/>
                      <a:pt x="26" y="15"/>
                      <a:pt x="26" y="15"/>
                    </a:cubicBezTo>
                    <a:cubicBezTo>
                      <a:pt x="26" y="19"/>
                      <a:pt x="29" y="23"/>
                      <a:pt x="33" y="23"/>
                    </a:cubicBezTo>
                    <a:cubicBezTo>
                      <a:pt x="44" y="23"/>
                      <a:pt x="44" y="23"/>
                      <a:pt x="44" y="23"/>
                    </a:cubicBezTo>
                    <a:cubicBezTo>
                      <a:pt x="44" y="57"/>
                      <a:pt x="44" y="57"/>
                      <a:pt x="44" y="57"/>
                    </a:cubicBezTo>
                    <a:cubicBezTo>
                      <a:pt x="44" y="59"/>
                      <a:pt x="43" y="60"/>
                      <a:pt x="41" y="60"/>
                    </a:cubicBezTo>
                    <a:cubicBezTo>
                      <a:pt x="7" y="60"/>
                      <a:pt x="7" y="60"/>
                      <a:pt x="7" y="60"/>
                    </a:cubicBezTo>
                    <a:cubicBezTo>
                      <a:pt x="6" y="60"/>
                      <a:pt x="5" y="59"/>
                      <a:pt x="5" y="57"/>
                    </a:cubicBezTo>
                    <a:cubicBezTo>
                      <a:pt x="5" y="54"/>
                      <a:pt x="5" y="54"/>
                      <a:pt x="5" y="54"/>
                    </a:cubicBezTo>
                    <a:cubicBezTo>
                      <a:pt x="2" y="56"/>
                      <a:pt x="2" y="56"/>
                      <a:pt x="2" y="56"/>
                    </a:cubicBezTo>
                    <a:cubicBezTo>
                      <a:pt x="0" y="58"/>
                      <a:pt x="0" y="58"/>
                      <a:pt x="0" y="58"/>
                    </a:cubicBezTo>
                    <a:cubicBezTo>
                      <a:pt x="0" y="62"/>
                      <a:pt x="3" y="65"/>
                      <a:pt x="7" y="65"/>
                    </a:cubicBezTo>
                    <a:cubicBezTo>
                      <a:pt x="41" y="65"/>
                      <a:pt x="41" y="65"/>
                      <a:pt x="41" y="65"/>
                    </a:cubicBezTo>
                    <a:cubicBezTo>
                      <a:pt x="45" y="65"/>
                      <a:pt x="49" y="62"/>
                      <a:pt x="49" y="57"/>
                    </a:cubicBezTo>
                    <a:cubicBezTo>
                      <a:pt x="49" y="20"/>
                      <a:pt x="49" y="20"/>
                      <a:pt x="49" y="20"/>
                    </a:cubicBezTo>
                    <a:close/>
                    <a:moveTo>
                      <a:pt x="31" y="15"/>
                    </a:moveTo>
                    <a:cubicBezTo>
                      <a:pt x="31" y="9"/>
                      <a:pt x="31" y="9"/>
                      <a:pt x="31" y="9"/>
                    </a:cubicBezTo>
                    <a:cubicBezTo>
                      <a:pt x="31" y="7"/>
                      <a:pt x="31" y="7"/>
                      <a:pt x="31" y="7"/>
                    </a:cubicBezTo>
                    <a:cubicBezTo>
                      <a:pt x="42" y="18"/>
                      <a:pt x="42" y="18"/>
                      <a:pt x="42" y="18"/>
                    </a:cubicBezTo>
                    <a:cubicBezTo>
                      <a:pt x="39" y="18"/>
                      <a:pt x="39" y="18"/>
                      <a:pt x="39" y="18"/>
                    </a:cubicBezTo>
                    <a:cubicBezTo>
                      <a:pt x="33" y="18"/>
                      <a:pt x="33" y="18"/>
                      <a:pt x="33" y="18"/>
                    </a:cubicBezTo>
                    <a:cubicBezTo>
                      <a:pt x="32" y="18"/>
                      <a:pt x="31" y="17"/>
                      <a:pt x="3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199" name="Freeform 138"/>
              <p:cNvSpPr/>
              <p:nvPr/>
            </p:nvSpPr>
            <p:spPr bwMode="auto">
              <a:xfrm>
                <a:off x="7686676" y="1350963"/>
                <a:ext cx="73025" cy="41275"/>
              </a:xfrm>
              <a:custGeom>
                <a:avLst/>
                <a:gdLst>
                  <a:gd name="T0" fmla="*/ 0 w 9"/>
                  <a:gd name="T1" fmla="*/ 2 h 5"/>
                  <a:gd name="T2" fmla="*/ 0 w 9"/>
                  <a:gd name="T3" fmla="*/ 5 h 5"/>
                  <a:gd name="T4" fmla="*/ 6 w 9"/>
                  <a:gd name="T5" fmla="*/ 5 h 5"/>
                  <a:gd name="T6" fmla="*/ 9 w 9"/>
                  <a:gd name="T7" fmla="*/ 3 h 5"/>
                  <a:gd name="T8" fmla="*/ 6 w 9"/>
                  <a:gd name="T9" fmla="*/ 0 h 5"/>
                  <a:gd name="T10" fmla="*/ 0 w 9"/>
                  <a:gd name="T11" fmla="*/ 0 h 5"/>
                  <a:gd name="T12" fmla="*/ 0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0" y="2"/>
                    </a:moveTo>
                    <a:cubicBezTo>
                      <a:pt x="0" y="3"/>
                      <a:pt x="0" y="4"/>
                      <a:pt x="0" y="5"/>
                    </a:cubicBezTo>
                    <a:cubicBezTo>
                      <a:pt x="6" y="5"/>
                      <a:pt x="6" y="5"/>
                      <a:pt x="6" y="5"/>
                    </a:cubicBezTo>
                    <a:cubicBezTo>
                      <a:pt x="8" y="5"/>
                      <a:pt x="9" y="4"/>
                      <a:pt x="9" y="3"/>
                    </a:cubicBezTo>
                    <a:cubicBezTo>
                      <a:pt x="9" y="1"/>
                      <a:pt x="8" y="0"/>
                      <a:pt x="6" y="0"/>
                    </a:cubicBezTo>
                    <a:cubicBezTo>
                      <a:pt x="0" y="0"/>
                      <a:pt x="0"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0" name="Freeform 139"/>
              <p:cNvSpPr/>
              <p:nvPr/>
            </p:nvSpPr>
            <p:spPr bwMode="auto">
              <a:xfrm>
                <a:off x="7645401" y="1433513"/>
                <a:ext cx="114300" cy="41275"/>
              </a:xfrm>
              <a:custGeom>
                <a:avLst/>
                <a:gdLst>
                  <a:gd name="T0" fmla="*/ 11 w 14"/>
                  <a:gd name="T1" fmla="*/ 5 h 5"/>
                  <a:gd name="T2" fmla="*/ 14 w 14"/>
                  <a:gd name="T3" fmla="*/ 3 h 5"/>
                  <a:gd name="T4" fmla="*/ 11 w 14"/>
                  <a:gd name="T5" fmla="*/ 0 h 5"/>
                  <a:gd name="T6" fmla="*/ 3 w 14"/>
                  <a:gd name="T7" fmla="*/ 0 h 5"/>
                  <a:gd name="T8" fmla="*/ 0 w 14"/>
                  <a:gd name="T9" fmla="*/ 5 h 5"/>
                  <a:gd name="T10" fmla="*/ 11 w 14"/>
                  <a:gd name="T11" fmla="*/ 5 h 5"/>
                </a:gdLst>
                <a:ahLst/>
                <a:cxnLst>
                  <a:cxn ang="0">
                    <a:pos x="T0" y="T1"/>
                  </a:cxn>
                  <a:cxn ang="0">
                    <a:pos x="T2" y="T3"/>
                  </a:cxn>
                  <a:cxn ang="0">
                    <a:pos x="T4" y="T5"/>
                  </a:cxn>
                  <a:cxn ang="0">
                    <a:pos x="T6" y="T7"/>
                  </a:cxn>
                  <a:cxn ang="0">
                    <a:pos x="T8" y="T9"/>
                  </a:cxn>
                  <a:cxn ang="0">
                    <a:pos x="T10" y="T11"/>
                  </a:cxn>
                </a:cxnLst>
                <a:rect l="0" t="0" r="r" b="b"/>
                <a:pathLst>
                  <a:path w="14" h="5">
                    <a:moveTo>
                      <a:pt x="11" y="5"/>
                    </a:moveTo>
                    <a:cubicBezTo>
                      <a:pt x="13" y="5"/>
                      <a:pt x="14" y="4"/>
                      <a:pt x="14" y="3"/>
                    </a:cubicBezTo>
                    <a:cubicBezTo>
                      <a:pt x="14" y="1"/>
                      <a:pt x="13" y="0"/>
                      <a:pt x="11" y="0"/>
                    </a:cubicBezTo>
                    <a:cubicBezTo>
                      <a:pt x="3" y="0"/>
                      <a:pt x="3" y="0"/>
                      <a:pt x="3" y="0"/>
                    </a:cubicBezTo>
                    <a:cubicBezTo>
                      <a:pt x="3" y="2"/>
                      <a:pt x="1" y="4"/>
                      <a:pt x="0" y="5"/>
                    </a:cubicBezTo>
                    <a:lnTo>
                      <a:pt x="1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1" name="Freeform 140"/>
              <p:cNvSpPr>
                <a:spLocks noEditPoints="1"/>
              </p:cNvSpPr>
              <p:nvPr/>
            </p:nvSpPr>
            <p:spPr bwMode="auto">
              <a:xfrm>
                <a:off x="7167563" y="1219201"/>
                <a:ext cx="511175" cy="428625"/>
              </a:xfrm>
              <a:custGeom>
                <a:avLst/>
                <a:gdLst>
                  <a:gd name="T0" fmla="*/ 62 w 62"/>
                  <a:gd name="T1" fmla="*/ 16 h 52"/>
                  <a:gd name="T2" fmla="*/ 48 w 62"/>
                  <a:gd name="T3" fmla="*/ 1 h 52"/>
                  <a:gd name="T4" fmla="*/ 44 w 62"/>
                  <a:gd name="T5" fmla="*/ 0 h 52"/>
                  <a:gd name="T6" fmla="*/ 44 w 62"/>
                  <a:gd name="T7" fmla="*/ 0 h 52"/>
                  <a:gd name="T8" fmla="*/ 44 w 62"/>
                  <a:gd name="T9" fmla="*/ 0 h 52"/>
                  <a:gd name="T10" fmla="*/ 34 w 62"/>
                  <a:gd name="T11" fmla="*/ 3 h 52"/>
                  <a:gd name="T12" fmla="*/ 31 w 62"/>
                  <a:gd name="T13" fmla="*/ 5 h 52"/>
                  <a:gd name="T14" fmla="*/ 29 w 62"/>
                  <a:gd name="T15" fmla="*/ 8 h 52"/>
                  <a:gd name="T16" fmla="*/ 27 w 62"/>
                  <a:gd name="T17" fmla="*/ 14 h 52"/>
                  <a:gd name="T18" fmla="*/ 26 w 62"/>
                  <a:gd name="T19" fmla="*/ 18 h 52"/>
                  <a:gd name="T20" fmla="*/ 27 w 62"/>
                  <a:gd name="T21" fmla="*/ 23 h 52"/>
                  <a:gd name="T22" fmla="*/ 27 w 62"/>
                  <a:gd name="T23" fmla="*/ 23 h 52"/>
                  <a:gd name="T24" fmla="*/ 2 w 62"/>
                  <a:gd name="T25" fmla="*/ 41 h 52"/>
                  <a:gd name="T26" fmla="*/ 0 w 62"/>
                  <a:gd name="T27" fmla="*/ 45 h 52"/>
                  <a:gd name="T28" fmla="*/ 0 w 62"/>
                  <a:gd name="T29" fmla="*/ 45 h 52"/>
                  <a:gd name="T30" fmla="*/ 0 w 62"/>
                  <a:gd name="T31" fmla="*/ 45 h 52"/>
                  <a:gd name="T32" fmla="*/ 1 w 62"/>
                  <a:gd name="T33" fmla="*/ 48 h 52"/>
                  <a:gd name="T34" fmla="*/ 1 w 62"/>
                  <a:gd name="T35" fmla="*/ 49 h 52"/>
                  <a:gd name="T36" fmla="*/ 6 w 62"/>
                  <a:gd name="T37" fmla="*/ 52 h 52"/>
                  <a:gd name="T38" fmla="*/ 6 w 62"/>
                  <a:gd name="T39" fmla="*/ 52 h 52"/>
                  <a:gd name="T40" fmla="*/ 6 w 62"/>
                  <a:gd name="T41" fmla="*/ 52 h 52"/>
                  <a:gd name="T42" fmla="*/ 9 w 62"/>
                  <a:gd name="T43" fmla="*/ 51 h 52"/>
                  <a:gd name="T44" fmla="*/ 10 w 62"/>
                  <a:gd name="T45" fmla="*/ 50 h 52"/>
                  <a:gd name="T46" fmla="*/ 10 w 62"/>
                  <a:gd name="T47" fmla="*/ 50 h 52"/>
                  <a:gd name="T48" fmla="*/ 29 w 62"/>
                  <a:gd name="T49" fmla="*/ 37 h 52"/>
                  <a:gd name="T50" fmla="*/ 31 w 62"/>
                  <a:gd name="T51" fmla="*/ 35 h 52"/>
                  <a:gd name="T52" fmla="*/ 34 w 62"/>
                  <a:gd name="T53" fmla="*/ 33 h 52"/>
                  <a:gd name="T54" fmla="*/ 34 w 62"/>
                  <a:gd name="T55" fmla="*/ 33 h 52"/>
                  <a:gd name="T56" fmla="*/ 34 w 62"/>
                  <a:gd name="T57" fmla="*/ 33 h 52"/>
                  <a:gd name="T58" fmla="*/ 40 w 62"/>
                  <a:gd name="T59" fmla="*/ 36 h 52"/>
                  <a:gd name="T60" fmla="*/ 44 w 62"/>
                  <a:gd name="T61" fmla="*/ 36 h 52"/>
                  <a:gd name="T62" fmla="*/ 44 w 62"/>
                  <a:gd name="T63" fmla="*/ 36 h 52"/>
                  <a:gd name="T64" fmla="*/ 57 w 62"/>
                  <a:gd name="T65" fmla="*/ 31 h 52"/>
                  <a:gd name="T66" fmla="*/ 60 w 62"/>
                  <a:gd name="T67" fmla="*/ 26 h 52"/>
                  <a:gd name="T68" fmla="*/ 62 w 62"/>
                  <a:gd name="T69" fmla="*/ 22 h 52"/>
                  <a:gd name="T70" fmla="*/ 62 w 62"/>
                  <a:gd name="T71" fmla="*/ 22 h 52"/>
                  <a:gd name="T72" fmla="*/ 62 w 62"/>
                  <a:gd name="T73" fmla="*/ 21 h 52"/>
                  <a:gd name="T74" fmla="*/ 62 w 62"/>
                  <a:gd name="T75" fmla="*/ 18 h 52"/>
                  <a:gd name="T76" fmla="*/ 62 w 62"/>
                  <a:gd name="T77" fmla="*/ 18 h 52"/>
                  <a:gd name="T78" fmla="*/ 62 w 62"/>
                  <a:gd name="T79" fmla="*/ 16 h 52"/>
                  <a:gd name="T80" fmla="*/ 19 w 62"/>
                  <a:gd name="T81" fmla="*/ 41 h 52"/>
                  <a:gd name="T82" fmla="*/ 9 w 62"/>
                  <a:gd name="T83" fmla="*/ 48 h 52"/>
                  <a:gd name="T84" fmla="*/ 7 w 62"/>
                  <a:gd name="T85" fmla="*/ 48 h 52"/>
                  <a:gd name="T86" fmla="*/ 4 w 62"/>
                  <a:gd name="T87" fmla="*/ 47 h 52"/>
                  <a:gd name="T88" fmla="*/ 4 w 62"/>
                  <a:gd name="T89" fmla="*/ 45 h 52"/>
                  <a:gd name="T90" fmla="*/ 5 w 62"/>
                  <a:gd name="T91" fmla="*/ 42 h 52"/>
                  <a:gd name="T92" fmla="*/ 15 w 62"/>
                  <a:gd name="T93" fmla="*/ 35 h 52"/>
                  <a:gd name="T94" fmla="*/ 17 w 62"/>
                  <a:gd name="T95" fmla="*/ 35 h 52"/>
                  <a:gd name="T96" fmla="*/ 20 w 62"/>
                  <a:gd name="T97" fmla="*/ 36 h 52"/>
                  <a:gd name="T98" fmla="*/ 20 w 62"/>
                  <a:gd name="T99" fmla="*/ 38 h 52"/>
                  <a:gd name="T100" fmla="*/ 19 w 62"/>
                  <a:gd name="T101" fmla="*/ 41 h 52"/>
                  <a:gd name="T102" fmla="*/ 53 w 62"/>
                  <a:gd name="T103" fmla="*/ 26 h 52"/>
                  <a:gd name="T104" fmla="*/ 46 w 62"/>
                  <a:gd name="T105" fmla="*/ 30 h 52"/>
                  <a:gd name="T106" fmla="*/ 45 w 62"/>
                  <a:gd name="T107" fmla="*/ 30 h 52"/>
                  <a:gd name="T108" fmla="*/ 34 w 62"/>
                  <a:gd name="T109" fmla="*/ 23 h 52"/>
                  <a:gd name="T110" fmla="*/ 33 w 62"/>
                  <a:gd name="T111" fmla="*/ 18 h 52"/>
                  <a:gd name="T112" fmla="*/ 34 w 62"/>
                  <a:gd name="T113" fmla="*/ 12 h 52"/>
                  <a:gd name="T114" fmla="*/ 45 w 62"/>
                  <a:gd name="T115" fmla="*/ 6 h 52"/>
                  <a:gd name="T116" fmla="*/ 56 w 62"/>
                  <a:gd name="T117" fmla="*/ 16 h 52"/>
                  <a:gd name="T118" fmla="*/ 56 w 62"/>
                  <a:gd name="T119" fmla="*/ 18 h 52"/>
                  <a:gd name="T120" fmla="*/ 56 w 62"/>
                  <a:gd name="T121" fmla="*/ 21 h 52"/>
                  <a:gd name="T122" fmla="*/ 53 w 62"/>
                  <a:gd name="T12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 h="52">
                    <a:moveTo>
                      <a:pt x="62" y="16"/>
                    </a:moveTo>
                    <a:cubicBezTo>
                      <a:pt x="61" y="9"/>
                      <a:pt x="56" y="2"/>
                      <a:pt x="48" y="1"/>
                    </a:cubicBezTo>
                    <a:cubicBezTo>
                      <a:pt x="47" y="0"/>
                      <a:pt x="46" y="0"/>
                      <a:pt x="44" y="0"/>
                    </a:cubicBezTo>
                    <a:cubicBezTo>
                      <a:pt x="44" y="0"/>
                      <a:pt x="44" y="0"/>
                      <a:pt x="44" y="0"/>
                    </a:cubicBezTo>
                    <a:cubicBezTo>
                      <a:pt x="44" y="0"/>
                      <a:pt x="44" y="0"/>
                      <a:pt x="44" y="0"/>
                    </a:cubicBezTo>
                    <a:cubicBezTo>
                      <a:pt x="40" y="0"/>
                      <a:pt x="37" y="1"/>
                      <a:pt x="34" y="3"/>
                    </a:cubicBezTo>
                    <a:cubicBezTo>
                      <a:pt x="33" y="4"/>
                      <a:pt x="32" y="5"/>
                      <a:pt x="31" y="5"/>
                    </a:cubicBezTo>
                    <a:cubicBezTo>
                      <a:pt x="30" y="6"/>
                      <a:pt x="30" y="7"/>
                      <a:pt x="29" y="8"/>
                    </a:cubicBezTo>
                    <a:cubicBezTo>
                      <a:pt x="28" y="10"/>
                      <a:pt x="27" y="12"/>
                      <a:pt x="27" y="14"/>
                    </a:cubicBezTo>
                    <a:cubicBezTo>
                      <a:pt x="26" y="15"/>
                      <a:pt x="26" y="17"/>
                      <a:pt x="26" y="18"/>
                    </a:cubicBezTo>
                    <a:cubicBezTo>
                      <a:pt x="26" y="20"/>
                      <a:pt x="26" y="21"/>
                      <a:pt x="27" y="23"/>
                    </a:cubicBezTo>
                    <a:cubicBezTo>
                      <a:pt x="27" y="23"/>
                      <a:pt x="27" y="23"/>
                      <a:pt x="27" y="23"/>
                    </a:cubicBezTo>
                    <a:cubicBezTo>
                      <a:pt x="2" y="41"/>
                      <a:pt x="2" y="41"/>
                      <a:pt x="2" y="41"/>
                    </a:cubicBezTo>
                    <a:cubicBezTo>
                      <a:pt x="1" y="42"/>
                      <a:pt x="0" y="43"/>
                      <a:pt x="0" y="45"/>
                    </a:cubicBezTo>
                    <a:cubicBezTo>
                      <a:pt x="0" y="45"/>
                      <a:pt x="0" y="45"/>
                      <a:pt x="0" y="45"/>
                    </a:cubicBezTo>
                    <a:cubicBezTo>
                      <a:pt x="0" y="45"/>
                      <a:pt x="0" y="45"/>
                      <a:pt x="0" y="45"/>
                    </a:cubicBezTo>
                    <a:cubicBezTo>
                      <a:pt x="0" y="46"/>
                      <a:pt x="0" y="47"/>
                      <a:pt x="1" y="48"/>
                    </a:cubicBezTo>
                    <a:cubicBezTo>
                      <a:pt x="1" y="49"/>
                      <a:pt x="1" y="49"/>
                      <a:pt x="1" y="49"/>
                    </a:cubicBezTo>
                    <a:cubicBezTo>
                      <a:pt x="2" y="51"/>
                      <a:pt x="4" y="52"/>
                      <a:pt x="6" y="52"/>
                    </a:cubicBezTo>
                    <a:cubicBezTo>
                      <a:pt x="6" y="52"/>
                      <a:pt x="6" y="52"/>
                      <a:pt x="6" y="52"/>
                    </a:cubicBezTo>
                    <a:cubicBezTo>
                      <a:pt x="6" y="52"/>
                      <a:pt x="6" y="52"/>
                      <a:pt x="6" y="52"/>
                    </a:cubicBezTo>
                    <a:cubicBezTo>
                      <a:pt x="7" y="52"/>
                      <a:pt x="8" y="51"/>
                      <a:pt x="9" y="51"/>
                    </a:cubicBezTo>
                    <a:cubicBezTo>
                      <a:pt x="10" y="50"/>
                      <a:pt x="10" y="50"/>
                      <a:pt x="10" y="50"/>
                    </a:cubicBezTo>
                    <a:cubicBezTo>
                      <a:pt x="10" y="50"/>
                      <a:pt x="10" y="50"/>
                      <a:pt x="10" y="50"/>
                    </a:cubicBezTo>
                    <a:cubicBezTo>
                      <a:pt x="29" y="37"/>
                      <a:pt x="29" y="37"/>
                      <a:pt x="29" y="37"/>
                    </a:cubicBezTo>
                    <a:cubicBezTo>
                      <a:pt x="31" y="35"/>
                      <a:pt x="31" y="35"/>
                      <a:pt x="31" y="35"/>
                    </a:cubicBezTo>
                    <a:cubicBezTo>
                      <a:pt x="34" y="33"/>
                      <a:pt x="34" y="33"/>
                      <a:pt x="34" y="33"/>
                    </a:cubicBezTo>
                    <a:cubicBezTo>
                      <a:pt x="34" y="33"/>
                      <a:pt x="34" y="33"/>
                      <a:pt x="34" y="33"/>
                    </a:cubicBezTo>
                    <a:cubicBezTo>
                      <a:pt x="34" y="33"/>
                      <a:pt x="34" y="33"/>
                      <a:pt x="34" y="33"/>
                    </a:cubicBezTo>
                    <a:cubicBezTo>
                      <a:pt x="36" y="34"/>
                      <a:pt x="38" y="35"/>
                      <a:pt x="40" y="36"/>
                    </a:cubicBezTo>
                    <a:cubicBezTo>
                      <a:pt x="41" y="36"/>
                      <a:pt x="43" y="36"/>
                      <a:pt x="44" y="36"/>
                    </a:cubicBezTo>
                    <a:cubicBezTo>
                      <a:pt x="44" y="36"/>
                      <a:pt x="44" y="36"/>
                      <a:pt x="44" y="36"/>
                    </a:cubicBezTo>
                    <a:cubicBezTo>
                      <a:pt x="49" y="36"/>
                      <a:pt x="53" y="34"/>
                      <a:pt x="57" y="31"/>
                    </a:cubicBezTo>
                    <a:cubicBezTo>
                      <a:pt x="58" y="30"/>
                      <a:pt x="59" y="28"/>
                      <a:pt x="60" y="26"/>
                    </a:cubicBezTo>
                    <a:cubicBezTo>
                      <a:pt x="61" y="25"/>
                      <a:pt x="61" y="24"/>
                      <a:pt x="62" y="22"/>
                    </a:cubicBezTo>
                    <a:cubicBezTo>
                      <a:pt x="62" y="22"/>
                      <a:pt x="62" y="22"/>
                      <a:pt x="62" y="22"/>
                    </a:cubicBezTo>
                    <a:cubicBezTo>
                      <a:pt x="62" y="22"/>
                      <a:pt x="62" y="21"/>
                      <a:pt x="62" y="21"/>
                    </a:cubicBezTo>
                    <a:cubicBezTo>
                      <a:pt x="62" y="20"/>
                      <a:pt x="62" y="19"/>
                      <a:pt x="62" y="18"/>
                    </a:cubicBezTo>
                    <a:cubicBezTo>
                      <a:pt x="62" y="18"/>
                      <a:pt x="62" y="18"/>
                      <a:pt x="62" y="18"/>
                    </a:cubicBezTo>
                    <a:cubicBezTo>
                      <a:pt x="62" y="17"/>
                      <a:pt x="62" y="17"/>
                      <a:pt x="62" y="16"/>
                    </a:cubicBezTo>
                    <a:close/>
                    <a:moveTo>
                      <a:pt x="19" y="41"/>
                    </a:moveTo>
                    <a:cubicBezTo>
                      <a:pt x="9" y="48"/>
                      <a:pt x="9" y="48"/>
                      <a:pt x="9" y="48"/>
                    </a:cubicBezTo>
                    <a:cubicBezTo>
                      <a:pt x="9" y="48"/>
                      <a:pt x="8" y="48"/>
                      <a:pt x="7" y="48"/>
                    </a:cubicBezTo>
                    <a:cubicBezTo>
                      <a:pt x="6" y="48"/>
                      <a:pt x="5" y="48"/>
                      <a:pt x="4" y="47"/>
                    </a:cubicBezTo>
                    <a:cubicBezTo>
                      <a:pt x="4" y="46"/>
                      <a:pt x="4" y="45"/>
                      <a:pt x="4" y="45"/>
                    </a:cubicBezTo>
                    <a:cubicBezTo>
                      <a:pt x="4" y="44"/>
                      <a:pt x="4" y="42"/>
                      <a:pt x="5" y="42"/>
                    </a:cubicBezTo>
                    <a:cubicBezTo>
                      <a:pt x="15" y="35"/>
                      <a:pt x="15" y="35"/>
                      <a:pt x="15" y="35"/>
                    </a:cubicBezTo>
                    <a:cubicBezTo>
                      <a:pt x="15" y="35"/>
                      <a:pt x="16" y="35"/>
                      <a:pt x="17" y="35"/>
                    </a:cubicBezTo>
                    <a:cubicBezTo>
                      <a:pt x="18" y="35"/>
                      <a:pt x="19" y="35"/>
                      <a:pt x="20" y="36"/>
                    </a:cubicBezTo>
                    <a:cubicBezTo>
                      <a:pt x="20" y="37"/>
                      <a:pt x="20" y="38"/>
                      <a:pt x="20" y="38"/>
                    </a:cubicBezTo>
                    <a:cubicBezTo>
                      <a:pt x="20" y="40"/>
                      <a:pt x="20" y="41"/>
                      <a:pt x="19" y="41"/>
                    </a:cubicBezTo>
                    <a:close/>
                    <a:moveTo>
                      <a:pt x="53" y="26"/>
                    </a:moveTo>
                    <a:cubicBezTo>
                      <a:pt x="51" y="28"/>
                      <a:pt x="49" y="29"/>
                      <a:pt x="46" y="30"/>
                    </a:cubicBezTo>
                    <a:cubicBezTo>
                      <a:pt x="45" y="30"/>
                      <a:pt x="45" y="30"/>
                      <a:pt x="45" y="30"/>
                    </a:cubicBezTo>
                    <a:cubicBezTo>
                      <a:pt x="40" y="30"/>
                      <a:pt x="36" y="27"/>
                      <a:pt x="34" y="23"/>
                    </a:cubicBezTo>
                    <a:cubicBezTo>
                      <a:pt x="33" y="22"/>
                      <a:pt x="33" y="20"/>
                      <a:pt x="33" y="18"/>
                    </a:cubicBezTo>
                    <a:cubicBezTo>
                      <a:pt x="33" y="16"/>
                      <a:pt x="33" y="14"/>
                      <a:pt x="34" y="12"/>
                    </a:cubicBezTo>
                    <a:cubicBezTo>
                      <a:pt x="36" y="8"/>
                      <a:pt x="40" y="6"/>
                      <a:pt x="45" y="6"/>
                    </a:cubicBezTo>
                    <a:cubicBezTo>
                      <a:pt x="51" y="6"/>
                      <a:pt x="56" y="10"/>
                      <a:pt x="56" y="16"/>
                    </a:cubicBezTo>
                    <a:cubicBezTo>
                      <a:pt x="56" y="17"/>
                      <a:pt x="56" y="17"/>
                      <a:pt x="56" y="18"/>
                    </a:cubicBezTo>
                    <a:cubicBezTo>
                      <a:pt x="56" y="19"/>
                      <a:pt x="56" y="20"/>
                      <a:pt x="56" y="21"/>
                    </a:cubicBezTo>
                    <a:cubicBezTo>
                      <a:pt x="55" y="23"/>
                      <a:pt x="54" y="25"/>
                      <a:pt x="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2" name="Freeform 141"/>
              <p:cNvSpPr/>
              <p:nvPr/>
            </p:nvSpPr>
            <p:spPr bwMode="auto">
              <a:xfrm>
                <a:off x="7537451" y="1466851"/>
                <a:ext cx="9525" cy="0"/>
              </a:xfrm>
              <a:custGeom>
                <a:avLst/>
                <a:gdLst>
                  <a:gd name="T0" fmla="*/ 0 w 1"/>
                  <a:gd name="T1" fmla="*/ 0 w 1"/>
                  <a:gd name="T2" fmla="*/ 0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3" name="Freeform 142"/>
              <p:cNvSpPr/>
              <p:nvPr/>
            </p:nvSpPr>
            <p:spPr bwMode="auto">
              <a:xfrm>
                <a:off x="7546976" y="1433513"/>
                <a:ext cx="57150" cy="33338"/>
              </a:xfrm>
              <a:custGeom>
                <a:avLst/>
                <a:gdLst>
                  <a:gd name="T0" fmla="*/ 7 w 7"/>
                  <a:gd name="T1" fmla="*/ 0 h 4"/>
                  <a:gd name="T2" fmla="*/ 0 w 7"/>
                  <a:gd name="T3" fmla="*/ 4 h 4"/>
                  <a:gd name="T4" fmla="*/ 0 w 7"/>
                  <a:gd name="T5" fmla="*/ 4 h 4"/>
                  <a:gd name="T6" fmla="*/ 7 w 7"/>
                  <a:gd name="T7" fmla="*/ 0 h 4"/>
                </a:gdLst>
                <a:ahLst/>
                <a:cxnLst>
                  <a:cxn ang="0">
                    <a:pos x="T0" y="T1"/>
                  </a:cxn>
                  <a:cxn ang="0">
                    <a:pos x="T2" y="T3"/>
                  </a:cxn>
                  <a:cxn ang="0">
                    <a:pos x="T4" y="T5"/>
                  </a:cxn>
                  <a:cxn ang="0">
                    <a:pos x="T6" y="T7"/>
                  </a:cxn>
                </a:cxnLst>
                <a:rect l="0" t="0" r="r" b="b"/>
                <a:pathLst>
                  <a:path w="7" h="4">
                    <a:moveTo>
                      <a:pt x="7" y="0"/>
                    </a:moveTo>
                    <a:cubicBezTo>
                      <a:pt x="5" y="2"/>
                      <a:pt x="3" y="3"/>
                      <a:pt x="0" y="4"/>
                    </a:cubicBezTo>
                    <a:cubicBezTo>
                      <a:pt x="0" y="4"/>
                      <a:pt x="0" y="4"/>
                      <a:pt x="0" y="4"/>
                    </a:cubicBezTo>
                    <a:cubicBezTo>
                      <a:pt x="3" y="3"/>
                      <a:pt x="5" y="2"/>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4" name="Freeform 143"/>
              <p:cNvSpPr/>
              <p:nvPr/>
            </p:nvSpPr>
            <p:spPr bwMode="auto">
              <a:xfrm>
                <a:off x="7488238" y="1384301"/>
                <a:ext cx="115888" cy="58738"/>
              </a:xfrm>
              <a:custGeom>
                <a:avLst/>
                <a:gdLst>
                  <a:gd name="T0" fmla="*/ 14 w 14"/>
                  <a:gd name="T1" fmla="*/ 1 h 7"/>
                  <a:gd name="T2" fmla="*/ 14 w 14"/>
                  <a:gd name="T3" fmla="*/ 1 h 7"/>
                  <a:gd name="T4" fmla="*/ 12 w 14"/>
                  <a:gd name="T5" fmla="*/ 1 h 7"/>
                  <a:gd name="T6" fmla="*/ 12 w 14"/>
                  <a:gd name="T7" fmla="*/ 1 h 7"/>
                  <a:gd name="T8" fmla="*/ 5 w 14"/>
                  <a:gd name="T9" fmla="*/ 5 h 7"/>
                  <a:gd name="T10" fmla="*/ 1 w 14"/>
                  <a:gd name="T11" fmla="*/ 5 h 7"/>
                  <a:gd name="T12" fmla="*/ 0 w 14"/>
                  <a:gd name="T13" fmla="*/ 5 h 7"/>
                  <a:gd name="T14" fmla="*/ 1 w 14"/>
                  <a:gd name="T15" fmla="*/ 7 h 7"/>
                  <a:gd name="T16" fmla="*/ 1 w 14"/>
                  <a:gd name="T17" fmla="*/ 7 h 7"/>
                  <a:gd name="T18" fmla="*/ 5 w 14"/>
                  <a:gd name="T19" fmla="*/ 7 h 7"/>
                  <a:gd name="T20" fmla="*/ 5 w 14"/>
                  <a:gd name="T21" fmla="*/ 7 h 7"/>
                  <a:gd name="T22" fmla="*/ 7 w 14"/>
                  <a:gd name="T23" fmla="*/ 7 h 7"/>
                  <a:gd name="T24" fmla="*/ 10 w 14"/>
                  <a:gd name="T25" fmla="*/ 6 h 7"/>
                  <a:gd name="T26" fmla="*/ 14 w 14"/>
                  <a:gd name="T27" fmla="*/ 2 h 7"/>
                  <a:gd name="T28" fmla="*/ 14 w 14"/>
                  <a:gd name="T2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14" y="1"/>
                    </a:moveTo>
                    <a:cubicBezTo>
                      <a:pt x="14" y="1"/>
                      <a:pt x="14" y="1"/>
                      <a:pt x="14" y="1"/>
                    </a:cubicBezTo>
                    <a:cubicBezTo>
                      <a:pt x="13" y="0"/>
                      <a:pt x="13" y="1"/>
                      <a:pt x="12" y="1"/>
                    </a:cubicBezTo>
                    <a:cubicBezTo>
                      <a:pt x="12" y="1"/>
                      <a:pt x="12" y="1"/>
                      <a:pt x="12" y="1"/>
                    </a:cubicBezTo>
                    <a:cubicBezTo>
                      <a:pt x="11" y="4"/>
                      <a:pt x="8" y="5"/>
                      <a:pt x="5" y="5"/>
                    </a:cubicBezTo>
                    <a:cubicBezTo>
                      <a:pt x="4" y="5"/>
                      <a:pt x="3" y="5"/>
                      <a:pt x="1" y="5"/>
                    </a:cubicBezTo>
                    <a:cubicBezTo>
                      <a:pt x="1" y="5"/>
                      <a:pt x="0" y="5"/>
                      <a:pt x="0" y="5"/>
                    </a:cubicBezTo>
                    <a:cubicBezTo>
                      <a:pt x="0" y="6"/>
                      <a:pt x="0" y="6"/>
                      <a:pt x="1" y="7"/>
                    </a:cubicBezTo>
                    <a:cubicBezTo>
                      <a:pt x="1" y="7"/>
                      <a:pt x="1" y="7"/>
                      <a:pt x="1" y="7"/>
                    </a:cubicBezTo>
                    <a:cubicBezTo>
                      <a:pt x="2" y="7"/>
                      <a:pt x="4" y="7"/>
                      <a:pt x="5" y="7"/>
                    </a:cubicBezTo>
                    <a:cubicBezTo>
                      <a:pt x="5" y="7"/>
                      <a:pt x="5" y="7"/>
                      <a:pt x="5" y="7"/>
                    </a:cubicBezTo>
                    <a:cubicBezTo>
                      <a:pt x="6" y="7"/>
                      <a:pt x="6" y="7"/>
                      <a:pt x="7" y="7"/>
                    </a:cubicBezTo>
                    <a:cubicBezTo>
                      <a:pt x="8" y="7"/>
                      <a:pt x="9" y="7"/>
                      <a:pt x="10" y="6"/>
                    </a:cubicBezTo>
                    <a:cubicBezTo>
                      <a:pt x="12" y="5"/>
                      <a:pt x="13" y="4"/>
                      <a:pt x="14" y="2"/>
                    </a:cubicBezTo>
                    <a:lnTo>
                      <a:pt x="1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205" name="组合 204"/>
            <p:cNvGrpSpPr/>
            <p:nvPr/>
          </p:nvGrpSpPr>
          <p:grpSpPr>
            <a:xfrm>
              <a:off x="9720" y="1700"/>
              <a:ext cx="1103" cy="845"/>
              <a:chOff x="6172201" y="1079501"/>
              <a:chExt cx="700088" cy="536575"/>
            </a:xfrm>
            <a:grpFill/>
          </p:grpSpPr>
          <p:sp>
            <p:nvSpPr>
              <p:cNvPr id="206" name="Freeform 144"/>
              <p:cNvSpPr/>
              <p:nvPr/>
            </p:nvSpPr>
            <p:spPr bwMode="auto">
              <a:xfrm>
                <a:off x="6337301" y="1079501"/>
                <a:ext cx="534988" cy="436563"/>
              </a:xfrm>
              <a:custGeom>
                <a:avLst/>
                <a:gdLst>
                  <a:gd name="T0" fmla="*/ 58 w 65"/>
                  <a:gd name="T1" fmla="*/ 8 h 53"/>
                  <a:gd name="T2" fmla="*/ 31 w 65"/>
                  <a:gd name="T3" fmla="*/ 8 h 53"/>
                  <a:gd name="T4" fmla="*/ 24 w 65"/>
                  <a:gd name="T5" fmla="*/ 0 h 53"/>
                  <a:gd name="T6" fmla="*/ 8 w 65"/>
                  <a:gd name="T7" fmla="*/ 0 h 53"/>
                  <a:gd name="T8" fmla="*/ 1 w 65"/>
                  <a:gd name="T9" fmla="*/ 5 h 53"/>
                  <a:gd name="T10" fmla="*/ 0 w 65"/>
                  <a:gd name="T11" fmla="*/ 9 h 53"/>
                  <a:gd name="T12" fmla="*/ 0 w 65"/>
                  <a:gd name="T13" fmla="*/ 9 h 53"/>
                  <a:gd name="T14" fmla="*/ 0 w 65"/>
                  <a:gd name="T15" fmla="*/ 10 h 53"/>
                  <a:gd name="T16" fmla="*/ 0 w 65"/>
                  <a:gd name="T17" fmla="*/ 10 h 53"/>
                  <a:gd name="T18" fmla="*/ 0 w 65"/>
                  <a:gd name="T19" fmla="*/ 22 h 53"/>
                  <a:gd name="T20" fmla="*/ 0 w 65"/>
                  <a:gd name="T21" fmla="*/ 40 h 53"/>
                  <a:gd name="T22" fmla="*/ 6 w 65"/>
                  <a:gd name="T23" fmla="*/ 36 h 53"/>
                  <a:gd name="T24" fmla="*/ 5 w 65"/>
                  <a:gd name="T25" fmla="*/ 32 h 53"/>
                  <a:gd name="T26" fmla="*/ 6 w 65"/>
                  <a:gd name="T27" fmla="*/ 27 h 53"/>
                  <a:gd name="T28" fmla="*/ 24 w 65"/>
                  <a:gd name="T29" fmla="*/ 12 h 53"/>
                  <a:gd name="T30" fmla="*/ 28 w 65"/>
                  <a:gd name="T31" fmla="*/ 13 h 53"/>
                  <a:gd name="T32" fmla="*/ 28 w 65"/>
                  <a:gd name="T33" fmla="*/ 13 h 53"/>
                  <a:gd name="T34" fmla="*/ 43 w 65"/>
                  <a:gd name="T35" fmla="*/ 31 h 53"/>
                  <a:gd name="T36" fmla="*/ 43 w 65"/>
                  <a:gd name="T37" fmla="*/ 31 h 53"/>
                  <a:gd name="T38" fmla="*/ 43 w 65"/>
                  <a:gd name="T39" fmla="*/ 36 h 53"/>
                  <a:gd name="T40" fmla="*/ 43 w 65"/>
                  <a:gd name="T41" fmla="*/ 36 h 53"/>
                  <a:gd name="T42" fmla="*/ 43 w 65"/>
                  <a:gd name="T43" fmla="*/ 36 h 53"/>
                  <a:gd name="T44" fmla="*/ 24 w 65"/>
                  <a:gd name="T45" fmla="*/ 51 h 53"/>
                  <a:gd name="T46" fmla="*/ 24 w 65"/>
                  <a:gd name="T47" fmla="*/ 51 h 53"/>
                  <a:gd name="T48" fmla="*/ 20 w 65"/>
                  <a:gd name="T49" fmla="*/ 50 h 53"/>
                  <a:gd name="T50" fmla="*/ 14 w 65"/>
                  <a:gd name="T51" fmla="*/ 48 h 53"/>
                  <a:gd name="T52" fmla="*/ 6 w 65"/>
                  <a:gd name="T53" fmla="*/ 53 h 53"/>
                  <a:gd name="T54" fmla="*/ 7 w 65"/>
                  <a:gd name="T55" fmla="*/ 53 h 53"/>
                  <a:gd name="T56" fmla="*/ 58 w 65"/>
                  <a:gd name="T57" fmla="*/ 53 h 53"/>
                  <a:gd name="T58" fmla="*/ 65 w 65"/>
                  <a:gd name="T59" fmla="*/ 46 h 53"/>
                  <a:gd name="T60" fmla="*/ 65 w 65"/>
                  <a:gd name="T61" fmla="*/ 15 h 53"/>
                  <a:gd name="T62" fmla="*/ 58 w 65"/>
                  <a:gd name="T63"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52">
                    <a:moveTo>
                      <a:pt x="58" y="8"/>
                    </a:moveTo>
                    <a:cubicBezTo>
                      <a:pt x="31" y="8"/>
                      <a:pt x="31" y="8"/>
                      <a:pt x="31" y="8"/>
                    </a:cubicBezTo>
                    <a:cubicBezTo>
                      <a:pt x="30" y="4"/>
                      <a:pt x="27" y="0"/>
                      <a:pt x="24" y="0"/>
                    </a:cubicBezTo>
                    <a:cubicBezTo>
                      <a:pt x="8" y="0"/>
                      <a:pt x="8" y="0"/>
                      <a:pt x="8" y="0"/>
                    </a:cubicBezTo>
                    <a:cubicBezTo>
                      <a:pt x="5" y="0"/>
                      <a:pt x="2" y="2"/>
                      <a:pt x="1" y="5"/>
                    </a:cubicBezTo>
                    <a:cubicBezTo>
                      <a:pt x="0" y="6"/>
                      <a:pt x="0" y="7"/>
                      <a:pt x="0" y="9"/>
                    </a:cubicBezTo>
                    <a:cubicBezTo>
                      <a:pt x="0" y="9"/>
                      <a:pt x="0" y="9"/>
                      <a:pt x="0" y="9"/>
                    </a:cubicBezTo>
                    <a:cubicBezTo>
                      <a:pt x="0" y="10"/>
                      <a:pt x="0" y="10"/>
                      <a:pt x="0" y="10"/>
                    </a:cubicBezTo>
                    <a:cubicBezTo>
                      <a:pt x="0" y="10"/>
                      <a:pt x="0" y="10"/>
                      <a:pt x="0" y="10"/>
                    </a:cubicBezTo>
                    <a:cubicBezTo>
                      <a:pt x="0" y="22"/>
                      <a:pt x="0" y="22"/>
                      <a:pt x="0" y="22"/>
                    </a:cubicBezTo>
                    <a:cubicBezTo>
                      <a:pt x="0" y="22"/>
                      <a:pt x="0" y="33"/>
                      <a:pt x="0" y="40"/>
                    </a:cubicBezTo>
                    <a:cubicBezTo>
                      <a:pt x="6" y="36"/>
                      <a:pt x="6" y="36"/>
                      <a:pt x="6" y="36"/>
                    </a:cubicBezTo>
                    <a:cubicBezTo>
                      <a:pt x="5" y="35"/>
                      <a:pt x="5" y="33"/>
                      <a:pt x="5" y="32"/>
                    </a:cubicBezTo>
                    <a:cubicBezTo>
                      <a:pt x="5" y="30"/>
                      <a:pt x="5" y="29"/>
                      <a:pt x="6" y="27"/>
                    </a:cubicBezTo>
                    <a:cubicBezTo>
                      <a:pt x="8" y="18"/>
                      <a:pt x="15" y="12"/>
                      <a:pt x="24" y="12"/>
                    </a:cubicBezTo>
                    <a:cubicBezTo>
                      <a:pt x="26" y="12"/>
                      <a:pt x="27" y="13"/>
                      <a:pt x="28" y="13"/>
                    </a:cubicBezTo>
                    <a:cubicBezTo>
                      <a:pt x="28" y="13"/>
                      <a:pt x="28" y="13"/>
                      <a:pt x="28" y="13"/>
                    </a:cubicBezTo>
                    <a:cubicBezTo>
                      <a:pt x="37" y="15"/>
                      <a:pt x="43" y="23"/>
                      <a:pt x="43" y="31"/>
                    </a:cubicBezTo>
                    <a:cubicBezTo>
                      <a:pt x="43" y="31"/>
                      <a:pt x="43" y="31"/>
                      <a:pt x="43" y="31"/>
                    </a:cubicBezTo>
                    <a:cubicBezTo>
                      <a:pt x="43" y="33"/>
                      <a:pt x="43" y="34"/>
                      <a:pt x="43" y="36"/>
                    </a:cubicBezTo>
                    <a:cubicBezTo>
                      <a:pt x="43" y="36"/>
                      <a:pt x="43" y="36"/>
                      <a:pt x="43" y="36"/>
                    </a:cubicBezTo>
                    <a:cubicBezTo>
                      <a:pt x="43" y="36"/>
                      <a:pt x="43" y="36"/>
                      <a:pt x="43" y="36"/>
                    </a:cubicBezTo>
                    <a:cubicBezTo>
                      <a:pt x="41" y="45"/>
                      <a:pt x="33" y="51"/>
                      <a:pt x="24" y="51"/>
                    </a:cubicBezTo>
                    <a:cubicBezTo>
                      <a:pt x="24" y="51"/>
                      <a:pt x="24" y="51"/>
                      <a:pt x="24" y="51"/>
                    </a:cubicBezTo>
                    <a:cubicBezTo>
                      <a:pt x="23" y="51"/>
                      <a:pt x="21" y="50"/>
                      <a:pt x="20" y="50"/>
                    </a:cubicBezTo>
                    <a:cubicBezTo>
                      <a:pt x="18" y="50"/>
                      <a:pt x="16" y="49"/>
                      <a:pt x="14" y="48"/>
                    </a:cubicBezTo>
                    <a:cubicBezTo>
                      <a:pt x="6" y="53"/>
                      <a:pt x="6" y="53"/>
                      <a:pt x="6" y="53"/>
                    </a:cubicBezTo>
                    <a:cubicBezTo>
                      <a:pt x="7" y="53"/>
                      <a:pt x="7" y="53"/>
                      <a:pt x="7" y="53"/>
                    </a:cubicBezTo>
                    <a:cubicBezTo>
                      <a:pt x="58" y="53"/>
                      <a:pt x="58" y="53"/>
                      <a:pt x="58" y="53"/>
                    </a:cubicBezTo>
                    <a:cubicBezTo>
                      <a:pt x="62" y="53"/>
                      <a:pt x="65" y="50"/>
                      <a:pt x="65" y="46"/>
                    </a:cubicBezTo>
                    <a:cubicBezTo>
                      <a:pt x="65" y="15"/>
                      <a:pt x="65" y="15"/>
                      <a:pt x="65" y="15"/>
                    </a:cubicBezTo>
                    <a:cubicBezTo>
                      <a:pt x="65" y="11"/>
                      <a:pt x="62" y="8"/>
                      <a:pt x="5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7" name="Freeform 145"/>
              <p:cNvSpPr>
                <a:spLocks noEditPoints="1"/>
              </p:cNvSpPr>
              <p:nvPr/>
            </p:nvSpPr>
            <p:spPr bwMode="auto">
              <a:xfrm>
                <a:off x="6172201" y="1185863"/>
                <a:ext cx="511175" cy="430213"/>
              </a:xfrm>
              <a:custGeom>
                <a:avLst/>
                <a:gdLst>
                  <a:gd name="T0" fmla="*/ 62 w 62"/>
                  <a:gd name="T1" fmla="*/ 18 h 52"/>
                  <a:gd name="T2" fmla="*/ 48 w 62"/>
                  <a:gd name="T3" fmla="*/ 1 h 52"/>
                  <a:gd name="T4" fmla="*/ 44 w 62"/>
                  <a:gd name="T5" fmla="*/ 0 h 52"/>
                  <a:gd name="T6" fmla="*/ 44 w 62"/>
                  <a:gd name="T7" fmla="*/ 0 h 52"/>
                  <a:gd name="T8" fmla="*/ 44 w 62"/>
                  <a:gd name="T9" fmla="*/ 0 h 52"/>
                  <a:gd name="T10" fmla="*/ 27 w 62"/>
                  <a:gd name="T11" fmla="*/ 14 h 52"/>
                  <a:gd name="T12" fmla="*/ 26 w 62"/>
                  <a:gd name="T13" fmla="*/ 19 h 52"/>
                  <a:gd name="T14" fmla="*/ 27 w 62"/>
                  <a:gd name="T15" fmla="*/ 23 h 52"/>
                  <a:gd name="T16" fmla="*/ 27 w 62"/>
                  <a:gd name="T17" fmla="*/ 23 h 52"/>
                  <a:gd name="T18" fmla="*/ 20 w 62"/>
                  <a:gd name="T19" fmla="*/ 28 h 52"/>
                  <a:gd name="T20" fmla="*/ 2 w 62"/>
                  <a:gd name="T21" fmla="*/ 41 h 52"/>
                  <a:gd name="T22" fmla="*/ 0 w 62"/>
                  <a:gd name="T23" fmla="*/ 45 h 52"/>
                  <a:gd name="T24" fmla="*/ 0 w 62"/>
                  <a:gd name="T25" fmla="*/ 46 h 52"/>
                  <a:gd name="T26" fmla="*/ 0 w 62"/>
                  <a:gd name="T27" fmla="*/ 46 h 52"/>
                  <a:gd name="T28" fmla="*/ 1 w 62"/>
                  <a:gd name="T29" fmla="*/ 49 h 52"/>
                  <a:gd name="T30" fmla="*/ 1 w 62"/>
                  <a:gd name="T31" fmla="*/ 50 h 52"/>
                  <a:gd name="T32" fmla="*/ 6 w 62"/>
                  <a:gd name="T33" fmla="*/ 52 h 52"/>
                  <a:gd name="T34" fmla="*/ 6 w 62"/>
                  <a:gd name="T35" fmla="*/ 52 h 52"/>
                  <a:gd name="T36" fmla="*/ 6 w 62"/>
                  <a:gd name="T37" fmla="*/ 52 h 52"/>
                  <a:gd name="T38" fmla="*/ 9 w 62"/>
                  <a:gd name="T39" fmla="*/ 51 h 52"/>
                  <a:gd name="T40" fmla="*/ 10 w 62"/>
                  <a:gd name="T41" fmla="*/ 50 h 52"/>
                  <a:gd name="T42" fmla="*/ 10 w 62"/>
                  <a:gd name="T43" fmla="*/ 50 h 52"/>
                  <a:gd name="T44" fmla="*/ 25 w 62"/>
                  <a:gd name="T45" fmla="*/ 40 h 52"/>
                  <a:gd name="T46" fmla="*/ 34 w 62"/>
                  <a:gd name="T47" fmla="*/ 33 h 52"/>
                  <a:gd name="T48" fmla="*/ 34 w 62"/>
                  <a:gd name="T49" fmla="*/ 34 h 52"/>
                  <a:gd name="T50" fmla="*/ 40 w 62"/>
                  <a:gd name="T51" fmla="*/ 36 h 52"/>
                  <a:gd name="T52" fmla="*/ 44 w 62"/>
                  <a:gd name="T53" fmla="*/ 37 h 52"/>
                  <a:gd name="T54" fmla="*/ 44 w 62"/>
                  <a:gd name="T55" fmla="*/ 37 h 52"/>
                  <a:gd name="T56" fmla="*/ 62 w 62"/>
                  <a:gd name="T57" fmla="*/ 23 h 52"/>
                  <a:gd name="T58" fmla="*/ 62 w 62"/>
                  <a:gd name="T59" fmla="*/ 23 h 52"/>
                  <a:gd name="T60" fmla="*/ 62 w 62"/>
                  <a:gd name="T61" fmla="*/ 23 h 52"/>
                  <a:gd name="T62" fmla="*/ 62 w 62"/>
                  <a:gd name="T63" fmla="*/ 18 h 52"/>
                  <a:gd name="T64" fmla="*/ 19 w 62"/>
                  <a:gd name="T65" fmla="*/ 42 h 52"/>
                  <a:gd name="T66" fmla="*/ 18 w 62"/>
                  <a:gd name="T67" fmla="*/ 41 h 52"/>
                  <a:gd name="T68" fmla="*/ 19 w 62"/>
                  <a:gd name="T69" fmla="*/ 42 h 52"/>
                  <a:gd name="T70" fmla="*/ 9 w 62"/>
                  <a:gd name="T71" fmla="*/ 48 h 52"/>
                  <a:gd name="T72" fmla="*/ 7 w 62"/>
                  <a:gd name="T73" fmla="*/ 49 h 52"/>
                  <a:gd name="T74" fmla="*/ 4 w 62"/>
                  <a:gd name="T75" fmla="*/ 47 h 52"/>
                  <a:gd name="T76" fmla="*/ 3 w 62"/>
                  <a:gd name="T77" fmla="*/ 45 h 52"/>
                  <a:gd name="T78" fmla="*/ 5 w 62"/>
                  <a:gd name="T79" fmla="*/ 42 h 52"/>
                  <a:gd name="T80" fmla="*/ 15 w 62"/>
                  <a:gd name="T81" fmla="*/ 36 h 52"/>
                  <a:gd name="T82" fmla="*/ 17 w 62"/>
                  <a:gd name="T83" fmla="*/ 35 h 52"/>
                  <a:gd name="T84" fmla="*/ 20 w 62"/>
                  <a:gd name="T85" fmla="*/ 37 h 52"/>
                  <a:gd name="T86" fmla="*/ 20 w 62"/>
                  <a:gd name="T87" fmla="*/ 39 h 52"/>
                  <a:gd name="T88" fmla="*/ 19 w 62"/>
                  <a:gd name="T89" fmla="*/ 42 h 52"/>
                  <a:gd name="T90" fmla="*/ 44 w 62"/>
                  <a:gd name="T91" fmla="*/ 30 h 52"/>
                  <a:gd name="T92" fmla="*/ 33 w 62"/>
                  <a:gd name="T93" fmla="*/ 18 h 52"/>
                  <a:gd name="T94" fmla="*/ 44 w 62"/>
                  <a:gd name="T95" fmla="*/ 6 h 52"/>
                  <a:gd name="T96" fmla="*/ 56 w 62"/>
                  <a:gd name="T97" fmla="*/ 18 h 52"/>
                  <a:gd name="T98" fmla="*/ 44 w 62"/>
                  <a:gd name="T99"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52">
                    <a:moveTo>
                      <a:pt x="62" y="18"/>
                    </a:moveTo>
                    <a:cubicBezTo>
                      <a:pt x="62" y="10"/>
                      <a:pt x="57" y="3"/>
                      <a:pt x="48" y="1"/>
                    </a:cubicBezTo>
                    <a:cubicBezTo>
                      <a:pt x="47" y="1"/>
                      <a:pt x="45" y="0"/>
                      <a:pt x="44" y="0"/>
                    </a:cubicBezTo>
                    <a:cubicBezTo>
                      <a:pt x="44" y="0"/>
                      <a:pt x="44" y="0"/>
                      <a:pt x="44" y="0"/>
                    </a:cubicBezTo>
                    <a:cubicBezTo>
                      <a:pt x="44" y="0"/>
                      <a:pt x="44" y="0"/>
                      <a:pt x="44" y="0"/>
                    </a:cubicBezTo>
                    <a:cubicBezTo>
                      <a:pt x="36" y="0"/>
                      <a:pt x="28" y="6"/>
                      <a:pt x="27" y="14"/>
                    </a:cubicBezTo>
                    <a:cubicBezTo>
                      <a:pt x="26" y="16"/>
                      <a:pt x="26" y="17"/>
                      <a:pt x="26" y="19"/>
                    </a:cubicBezTo>
                    <a:cubicBezTo>
                      <a:pt x="26" y="20"/>
                      <a:pt x="26" y="22"/>
                      <a:pt x="27" y="23"/>
                    </a:cubicBezTo>
                    <a:cubicBezTo>
                      <a:pt x="27" y="23"/>
                      <a:pt x="27" y="23"/>
                      <a:pt x="27" y="23"/>
                    </a:cubicBezTo>
                    <a:cubicBezTo>
                      <a:pt x="20" y="28"/>
                      <a:pt x="20" y="28"/>
                      <a:pt x="20" y="28"/>
                    </a:cubicBezTo>
                    <a:cubicBezTo>
                      <a:pt x="2" y="41"/>
                      <a:pt x="2" y="41"/>
                      <a:pt x="2" y="41"/>
                    </a:cubicBezTo>
                    <a:cubicBezTo>
                      <a:pt x="1" y="42"/>
                      <a:pt x="0" y="44"/>
                      <a:pt x="0" y="45"/>
                    </a:cubicBezTo>
                    <a:cubicBezTo>
                      <a:pt x="0" y="46"/>
                      <a:pt x="0" y="46"/>
                      <a:pt x="0" y="46"/>
                    </a:cubicBezTo>
                    <a:cubicBezTo>
                      <a:pt x="0" y="46"/>
                      <a:pt x="0" y="46"/>
                      <a:pt x="0" y="46"/>
                    </a:cubicBezTo>
                    <a:cubicBezTo>
                      <a:pt x="0" y="47"/>
                      <a:pt x="0" y="48"/>
                      <a:pt x="1" y="49"/>
                    </a:cubicBezTo>
                    <a:cubicBezTo>
                      <a:pt x="1" y="50"/>
                      <a:pt x="1" y="50"/>
                      <a:pt x="1" y="50"/>
                    </a:cubicBezTo>
                    <a:cubicBezTo>
                      <a:pt x="2" y="51"/>
                      <a:pt x="4" y="52"/>
                      <a:pt x="6" y="52"/>
                    </a:cubicBezTo>
                    <a:cubicBezTo>
                      <a:pt x="6" y="52"/>
                      <a:pt x="6" y="52"/>
                      <a:pt x="6" y="52"/>
                    </a:cubicBezTo>
                    <a:cubicBezTo>
                      <a:pt x="6" y="52"/>
                      <a:pt x="6" y="52"/>
                      <a:pt x="6" y="52"/>
                    </a:cubicBezTo>
                    <a:cubicBezTo>
                      <a:pt x="7" y="52"/>
                      <a:pt x="8" y="52"/>
                      <a:pt x="9" y="51"/>
                    </a:cubicBezTo>
                    <a:cubicBezTo>
                      <a:pt x="10" y="50"/>
                      <a:pt x="10" y="50"/>
                      <a:pt x="10" y="50"/>
                    </a:cubicBezTo>
                    <a:cubicBezTo>
                      <a:pt x="10" y="50"/>
                      <a:pt x="10" y="50"/>
                      <a:pt x="10" y="50"/>
                    </a:cubicBezTo>
                    <a:cubicBezTo>
                      <a:pt x="25" y="40"/>
                      <a:pt x="25" y="40"/>
                      <a:pt x="25" y="40"/>
                    </a:cubicBezTo>
                    <a:cubicBezTo>
                      <a:pt x="34" y="33"/>
                      <a:pt x="34" y="33"/>
                      <a:pt x="34" y="33"/>
                    </a:cubicBezTo>
                    <a:cubicBezTo>
                      <a:pt x="34" y="34"/>
                      <a:pt x="34" y="34"/>
                      <a:pt x="34" y="34"/>
                    </a:cubicBezTo>
                    <a:cubicBezTo>
                      <a:pt x="36" y="35"/>
                      <a:pt x="38" y="36"/>
                      <a:pt x="40" y="36"/>
                    </a:cubicBezTo>
                    <a:cubicBezTo>
                      <a:pt x="41" y="36"/>
                      <a:pt x="43" y="37"/>
                      <a:pt x="44" y="37"/>
                    </a:cubicBezTo>
                    <a:cubicBezTo>
                      <a:pt x="44" y="37"/>
                      <a:pt x="44" y="37"/>
                      <a:pt x="44" y="37"/>
                    </a:cubicBezTo>
                    <a:cubicBezTo>
                      <a:pt x="52" y="37"/>
                      <a:pt x="60" y="31"/>
                      <a:pt x="62" y="23"/>
                    </a:cubicBezTo>
                    <a:cubicBezTo>
                      <a:pt x="62" y="23"/>
                      <a:pt x="62" y="23"/>
                      <a:pt x="62" y="23"/>
                    </a:cubicBezTo>
                    <a:cubicBezTo>
                      <a:pt x="62" y="23"/>
                      <a:pt x="62" y="23"/>
                      <a:pt x="62" y="23"/>
                    </a:cubicBezTo>
                    <a:cubicBezTo>
                      <a:pt x="62" y="21"/>
                      <a:pt x="62" y="20"/>
                      <a:pt x="62" y="18"/>
                    </a:cubicBezTo>
                    <a:close/>
                    <a:moveTo>
                      <a:pt x="19" y="42"/>
                    </a:moveTo>
                    <a:cubicBezTo>
                      <a:pt x="18" y="41"/>
                      <a:pt x="18" y="41"/>
                      <a:pt x="18" y="41"/>
                    </a:cubicBezTo>
                    <a:cubicBezTo>
                      <a:pt x="19" y="42"/>
                      <a:pt x="19" y="42"/>
                      <a:pt x="19" y="42"/>
                    </a:cubicBezTo>
                    <a:cubicBezTo>
                      <a:pt x="9" y="48"/>
                      <a:pt x="9" y="48"/>
                      <a:pt x="9" y="48"/>
                    </a:cubicBezTo>
                    <a:cubicBezTo>
                      <a:pt x="8" y="49"/>
                      <a:pt x="8" y="49"/>
                      <a:pt x="7" y="49"/>
                    </a:cubicBezTo>
                    <a:cubicBezTo>
                      <a:pt x="6" y="49"/>
                      <a:pt x="5" y="48"/>
                      <a:pt x="4" y="47"/>
                    </a:cubicBezTo>
                    <a:cubicBezTo>
                      <a:pt x="4" y="47"/>
                      <a:pt x="3" y="46"/>
                      <a:pt x="3" y="45"/>
                    </a:cubicBezTo>
                    <a:cubicBezTo>
                      <a:pt x="3" y="44"/>
                      <a:pt x="4" y="43"/>
                      <a:pt x="5" y="42"/>
                    </a:cubicBezTo>
                    <a:cubicBezTo>
                      <a:pt x="15" y="36"/>
                      <a:pt x="15" y="36"/>
                      <a:pt x="15" y="36"/>
                    </a:cubicBezTo>
                    <a:cubicBezTo>
                      <a:pt x="15" y="35"/>
                      <a:pt x="16" y="35"/>
                      <a:pt x="17" y="35"/>
                    </a:cubicBezTo>
                    <a:cubicBezTo>
                      <a:pt x="18" y="35"/>
                      <a:pt x="19" y="36"/>
                      <a:pt x="20" y="37"/>
                    </a:cubicBezTo>
                    <a:cubicBezTo>
                      <a:pt x="20" y="37"/>
                      <a:pt x="20" y="38"/>
                      <a:pt x="20" y="39"/>
                    </a:cubicBezTo>
                    <a:cubicBezTo>
                      <a:pt x="20" y="40"/>
                      <a:pt x="20" y="41"/>
                      <a:pt x="19" y="42"/>
                    </a:cubicBezTo>
                    <a:close/>
                    <a:moveTo>
                      <a:pt x="44" y="30"/>
                    </a:moveTo>
                    <a:cubicBezTo>
                      <a:pt x="38" y="30"/>
                      <a:pt x="33" y="25"/>
                      <a:pt x="33" y="18"/>
                    </a:cubicBezTo>
                    <a:cubicBezTo>
                      <a:pt x="33" y="12"/>
                      <a:pt x="38" y="6"/>
                      <a:pt x="44" y="6"/>
                    </a:cubicBezTo>
                    <a:cubicBezTo>
                      <a:pt x="51" y="6"/>
                      <a:pt x="56" y="12"/>
                      <a:pt x="56" y="18"/>
                    </a:cubicBezTo>
                    <a:cubicBezTo>
                      <a:pt x="56" y="25"/>
                      <a:pt x="51" y="30"/>
                      <a:pt x="4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8" name="Freeform 146"/>
              <p:cNvSpPr/>
              <p:nvPr/>
            </p:nvSpPr>
            <p:spPr bwMode="auto">
              <a:xfrm>
                <a:off x="6492876" y="1360488"/>
                <a:ext cx="115888" cy="57150"/>
              </a:xfrm>
              <a:custGeom>
                <a:avLst/>
                <a:gdLst>
                  <a:gd name="T0" fmla="*/ 13 w 14"/>
                  <a:gd name="T1" fmla="*/ 0 h 7"/>
                  <a:gd name="T2" fmla="*/ 12 w 14"/>
                  <a:gd name="T3" fmla="*/ 1 h 7"/>
                  <a:gd name="T4" fmla="*/ 5 w 14"/>
                  <a:gd name="T5" fmla="*/ 5 h 7"/>
                  <a:gd name="T6" fmla="*/ 1 w 14"/>
                  <a:gd name="T7" fmla="*/ 4 h 7"/>
                  <a:gd name="T8" fmla="*/ 0 w 14"/>
                  <a:gd name="T9" fmla="*/ 5 h 7"/>
                  <a:gd name="T10" fmla="*/ 1 w 14"/>
                  <a:gd name="T11" fmla="*/ 6 h 7"/>
                  <a:gd name="T12" fmla="*/ 1 w 14"/>
                  <a:gd name="T13" fmla="*/ 6 h 7"/>
                  <a:gd name="T14" fmla="*/ 5 w 14"/>
                  <a:gd name="T15" fmla="*/ 7 h 7"/>
                  <a:gd name="T16" fmla="*/ 5 w 14"/>
                  <a:gd name="T17" fmla="*/ 7 h 7"/>
                  <a:gd name="T18" fmla="*/ 14 w 14"/>
                  <a:gd name="T19" fmla="*/ 1 h 7"/>
                  <a:gd name="T20" fmla="*/ 13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3" y="0"/>
                    </a:moveTo>
                    <a:cubicBezTo>
                      <a:pt x="13" y="0"/>
                      <a:pt x="12" y="0"/>
                      <a:pt x="12" y="1"/>
                    </a:cubicBezTo>
                    <a:cubicBezTo>
                      <a:pt x="11" y="3"/>
                      <a:pt x="8" y="5"/>
                      <a:pt x="5" y="5"/>
                    </a:cubicBezTo>
                    <a:cubicBezTo>
                      <a:pt x="4" y="5"/>
                      <a:pt x="3" y="5"/>
                      <a:pt x="1" y="4"/>
                    </a:cubicBezTo>
                    <a:cubicBezTo>
                      <a:pt x="1" y="4"/>
                      <a:pt x="0" y="4"/>
                      <a:pt x="0" y="5"/>
                    </a:cubicBezTo>
                    <a:cubicBezTo>
                      <a:pt x="0" y="5"/>
                      <a:pt x="0" y="6"/>
                      <a:pt x="1" y="6"/>
                    </a:cubicBezTo>
                    <a:cubicBezTo>
                      <a:pt x="1" y="6"/>
                      <a:pt x="1" y="6"/>
                      <a:pt x="1" y="6"/>
                    </a:cubicBezTo>
                    <a:cubicBezTo>
                      <a:pt x="2" y="7"/>
                      <a:pt x="4" y="7"/>
                      <a:pt x="5" y="7"/>
                    </a:cubicBezTo>
                    <a:cubicBezTo>
                      <a:pt x="5" y="7"/>
                      <a:pt x="5" y="7"/>
                      <a:pt x="5" y="7"/>
                    </a:cubicBezTo>
                    <a:cubicBezTo>
                      <a:pt x="9" y="7"/>
                      <a:pt x="13" y="5"/>
                      <a:pt x="14" y="1"/>
                    </a:cubicBezTo>
                    <a:cubicBezTo>
                      <a:pt x="14" y="1"/>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nvGrpSpPr>
            <p:cNvPr id="209" name="组合 208"/>
            <p:cNvGrpSpPr/>
            <p:nvPr/>
          </p:nvGrpSpPr>
          <p:grpSpPr>
            <a:xfrm>
              <a:off x="1870" y="1583"/>
              <a:ext cx="828" cy="1078"/>
              <a:chOff x="1187451" y="1004888"/>
              <a:chExt cx="525463" cy="684213"/>
            </a:xfrm>
            <a:grpFill/>
          </p:grpSpPr>
          <p:sp>
            <p:nvSpPr>
              <p:cNvPr id="210" name="Freeform 147"/>
              <p:cNvSpPr>
                <a:spLocks noEditPoints="1"/>
              </p:cNvSpPr>
              <p:nvPr/>
            </p:nvSpPr>
            <p:spPr bwMode="auto">
              <a:xfrm>
                <a:off x="1187451" y="1004888"/>
                <a:ext cx="525463" cy="684213"/>
              </a:xfrm>
              <a:custGeom>
                <a:avLst/>
                <a:gdLst>
                  <a:gd name="T0" fmla="*/ 0 w 331"/>
                  <a:gd name="T1" fmla="*/ 431 h 431"/>
                  <a:gd name="T2" fmla="*/ 0 w 331"/>
                  <a:gd name="T3" fmla="*/ 0 h 431"/>
                  <a:gd name="T4" fmla="*/ 259 w 331"/>
                  <a:gd name="T5" fmla="*/ 0 h 431"/>
                  <a:gd name="T6" fmla="*/ 331 w 331"/>
                  <a:gd name="T7" fmla="*/ 68 h 431"/>
                  <a:gd name="T8" fmla="*/ 326 w 331"/>
                  <a:gd name="T9" fmla="*/ 73 h 431"/>
                  <a:gd name="T10" fmla="*/ 331 w 331"/>
                  <a:gd name="T11" fmla="*/ 68 h 431"/>
                  <a:gd name="T12" fmla="*/ 331 w 331"/>
                  <a:gd name="T13" fmla="*/ 73 h 431"/>
                  <a:gd name="T14" fmla="*/ 331 w 331"/>
                  <a:gd name="T15" fmla="*/ 431 h 431"/>
                  <a:gd name="T16" fmla="*/ 0 w 331"/>
                  <a:gd name="T17" fmla="*/ 431 h 431"/>
                  <a:gd name="T18" fmla="*/ 15 w 331"/>
                  <a:gd name="T19" fmla="*/ 421 h 431"/>
                  <a:gd name="T20" fmla="*/ 321 w 331"/>
                  <a:gd name="T21" fmla="*/ 421 h 431"/>
                  <a:gd name="T22" fmla="*/ 321 w 331"/>
                  <a:gd name="T23" fmla="*/ 78 h 431"/>
                  <a:gd name="T24" fmla="*/ 259 w 331"/>
                  <a:gd name="T25" fmla="*/ 11 h 431"/>
                  <a:gd name="T26" fmla="*/ 15 w 331"/>
                  <a:gd name="T27" fmla="*/ 11 h 431"/>
                  <a:gd name="T28" fmla="*/ 15 w 331"/>
                  <a:gd name="T29" fmla="*/ 42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1" h="431">
                    <a:moveTo>
                      <a:pt x="0" y="431"/>
                    </a:moveTo>
                    <a:lnTo>
                      <a:pt x="0" y="0"/>
                    </a:lnTo>
                    <a:lnTo>
                      <a:pt x="259" y="0"/>
                    </a:lnTo>
                    <a:lnTo>
                      <a:pt x="331" y="68"/>
                    </a:lnTo>
                    <a:lnTo>
                      <a:pt x="326" y="73"/>
                    </a:lnTo>
                    <a:lnTo>
                      <a:pt x="331" y="68"/>
                    </a:lnTo>
                    <a:lnTo>
                      <a:pt x="331" y="73"/>
                    </a:lnTo>
                    <a:lnTo>
                      <a:pt x="331" y="431"/>
                    </a:lnTo>
                    <a:lnTo>
                      <a:pt x="0" y="431"/>
                    </a:lnTo>
                    <a:close/>
                    <a:moveTo>
                      <a:pt x="15" y="421"/>
                    </a:moveTo>
                    <a:lnTo>
                      <a:pt x="321" y="421"/>
                    </a:lnTo>
                    <a:lnTo>
                      <a:pt x="321" y="78"/>
                    </a:lnTo>
                    <a:lnTo>
                      <a:pt x="259" y="11"/>
                    </a:lnTo>
                    <a:lnTo>
                      <a:pt x="15" y="11"/>
                    </a:lnTo>
                    <a:lnTo>
                      <a:pt x="15" y="4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1" name="Rectangle 148"/>
              <p:cNvSpPr>
                <a:spLocks noChangeArrowheads="1"/>
              </p:cNvSpPr>
              <p:nvPr/>
            </p:nvSpPr>
            <p:spPr bwMode="auto">
              <a:xfrm>
                <a:off x="1293813" y="1169988"/>
                <a:ext cx="3206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12" name="Rectangle 149"/>
              <p:cNvSpPr>
                <a:spLocks noChangeArrowheads="1"/>
              </p:cNvSpPr>
              <p:nvPr/>
            </p:nvSpPr>
            <p:spPr bwMode="auto">
              <a:xfrm>
                <a:off x="1293813" y="1260476"/>
                <a:ext cx="3206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13" name="Rectangle 150"/>
              <p:cNvSpPr>
                <a:spLocks noChangeArrowheads="1"/>
              </p:cNvSpPr>
              <p:nvPr/>
            </p:nvSpPr>
            <p:spPr bwMode="auto">
              <a:xfrm>
                <a:off x="1293813" y="1360488"/>
                <a:ext cx="3206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14" name="Rectangle 151"/>
              <p:cNvSpPr>
                <a:spLocks noChangeArrowheads="1"/>
              </p:cNvSpPr>
              <p:nvPr/>
            </p:nvSpPr>
            <p:spPr bwMode="auto">
              <a:xfrm>
                <a:off x="1293813" y="1450976"/>
                <a:ext cx="3206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15" name="Rectangle 152"/>
              <p:cNvSpPr>
                <a:spLocks noChangeArrowheads="1"/>
              </p:cNvSpPr>
              <p:nvPr/>
            </p:nvSpPr>
            <p:spPr bwMode="auto">
              <a:xfrm>
                <a:off x="1293813" y="1549401"/>
                <a:ext cx="3206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p>
            </p:txBody>
          </p:sp>
          <p:sp>
            <p:nvSpPr>
              <p:cNvPr id="216" name="Freeform 153"/>
              <p:cNvSpPr/>
              <p:nvPr/>
            </p:nvSpPr>
            <p:spPr bwMode="auto">
              <a:xfrm>
                <a:off x="1590676" y="1012826"/>
                <a:ext cx="114300" cy="123825"/>
              </a:xfrm>
              <a:custGeom>
                <a:avLst/>
                <a:gdLst>
                  <a:gd name="T0" fmla="*/ 0 w 72"/>
                  <a:gd name="T1" fmla="*/ 78 h 78"/>
                  <a:gd name="T2" fmla="*/ 0 w 72"/>
                  <a:gd name="T3" fmla="*/ 0 h 78"/>
                  <a:gd name="T4" fmla="*/ 10 w 72"/>
                  <a:gd name="T5" fmla="*/ 0 h 78"/>
                  <a:gd name="T6" fmla="*/ 10 w 72"/>
                  <a:gd name="T7" fmla="*/ 63 h 78"/>
                  <a:gd name="T8" fmla="*/ 72 w 72"/>
                  <a:gd name="T9" fmla="*/ 63 h 78"/>
                  <a:gd name="T10" fmla="*/ 72 w 72"/>
                  <a:gd name="T11" fmla="*/ 78 h 78"/>
                  <a:gd name="T12" fmla="*/ 0 w 72"/>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72" h="78">
                    <a:moveTo>
                      <a:pt x="0" y="78"/>
                    </a:moveTo>
                    <a:lnTo>
                      <a:pt x="0" y="0"/>
                    </a:lnTo>
                    <a:lnTo>
                      <a:pt x="10" y="0"/>
                    </a:lnTo>
                    <a:lnTo>
                      <a:pt x="10" y="63"/>
                    </a:lnTo>
                    <a:lnTo>
                      <a:pt x="72" y="63"/>
                    </a:lnTo>
                    <a:lnTo>
                      <a:pt x="72" y="78"/>
                    </a:lnTo>
                    <a:lnTo>
                      <a:pt x="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sp>
          <p:nvSpPr>
            <p:cNvPr id="217" name="Freeform 154"/>
            <p:cNvSpPr>
              <a:spLocks noEditPoints="1"/>
            </p:cNvSpPr>
            <p:nvPr/>
          </p:nvSpPr>
          <p:spPr bwMode="auto">
            <a:xfrm>
              <a:off x="16213" y="1583"/>
              <a:ext cx="998" cy="1078"/>
            </a:xfrm>
            <a:custGeom>
              <a:avLst/>
              <a:gdLst>
                <a:gd name="T0" fmla="*/ 41 w 77"/>
                <a:gd name="T1" fmla="*/ 60 h 83"/>
                <a:gd name="T2" fmla="*/ 41 w 77"/>
                <a:gd name="T3" fmla="*/ 65 h 83"/>
                <a:gd name="T4" fmla="*/ 69 w 77"/>
                <a:gd name="T5" fmla="*/ 63 h 83"/>
                <a:gd name="T6" fmla="*/ 38 w 77"/>
                <a:gd name="T7" fmla="*/ 50 h 83"/>
                <a:gd name="T8" fmla="*/ 66 w 77"/>
                <a:gd name="T9" fmla="*/ 52 h 83"/>
                <a:gd name="T10" fmla="*/ 66 w 77"/>
                <a:gd name="T11" fmla="*/ 47 h 83"/>
                <a:gd name="T12" fmla="*/ 38 w 77"/>
                <a:gd name="T13" fmla="*/ 50 h 83"/>
                <a:gd name="T14" fmla="*/ 74 w 77"/>
                <a:gd name="T15" fmla="*/ 21 h 83"/>
                <a:gd name="T16" fmla="*/ 52 w 77"/>
                <a:gd name="T17" fmla="*/ 1 h 83"/>
                <a:gd name="T18" fmla="*/ 25 w 77"/>
                <a:gd name="T19" fmla="*/ 0 h 83"/>
                <a:gd name="T20" fmla="*/ 15 w 77"/>
                <a:gd name="T21" fmla="*/ 38 h 83"/>
                <a:gd name="T22" fmla="*/ 15 w 77"/>
                <a:gd name="T23" fmla="*/ 74 h 83"/>
                <a:gd name="T24" fmla="*/ 68 w 77"/>
                <a:gd name="T25" fmla="*/ 83 h 83"/>
                <a:gd name="T26" fmla="*/ 77 w 77"/>
                <a:gd name="T27" fmla="*/ 26 h 83"/>
                <a:gd name="T28" fmla="*/ 69 w 77"/>
                <a:gd name="T29" fmla="*/ 23 h 83"/>
                <a:gd name="T30" fmla="*/ 58 w 77"/>
                <a:gd name="T31" fmla="*/ 23 h 83"/>
                <a:gd name="T32" fmla="*/ 54 w 77"/>
                <a:gd name="T33" fmla="*/ 19 h 83"/>
                <a:gd name="T34" fmla="*/ 54 w 77"/>
                <a:gd name="T35" fmla="*/ 8 h 83"/>
                <a:gd name="T36" fmla="*/ 21 w 77"/>
                <a:gd name="T37" fmla="*/ 59 h 83"/>
                <a:gd name="T38" fmla="*/ 15 w 77"/>
                <a:gd name="T39" fmla="*/ 59 h 83"/>
                <a:gd name="T40" fmla="*/ 7 w 77"/>
                <a:gd name="T41" fmla="*/ 59 h 83"/>
                <a:gd name="T42" fmla="*/ 15 w 77"/>
                <a:gd name="T43" fmla="*/ 53 h 83"/>
                <a:gd name="T44" fmla="*/ 15 w 77"/>
                <a:gd name="T45" fmla="*/ 53 h 83"/>
                <a:gd name="T46" fmla="*/ 21 w 77"/>
                <a:gd name="T47" fmla="*/ 53 h 83"/>
                <a:gd name="T48" fmla="*/ 27 w 77"/>
                <a:gd name="T49" fmla="*/ 53 h 83"/>
                <a:gd name="T50" fmla="*/ 29 w 77"/>
                <a:gd name="T51" fmla="*/ 59 h 83"/>
                <a:gd name="T52" fmla="*/ 72 w 77"/>
                <a:gd name="T53" fmla="*/ 74 h 83"/>
                <a:gd name="T54" fmla="*/ 25 w 77"/>
                <a:gd name="T55" fmla="*/ 77 h 83"/>
                <a:gd name="T56" fmla="*/ 37 w 77"/>
                <a:gd name="T57" fmla="*/ 56 h 83"/>
                <a:gd name="T58" fmla="*/ 21 w 77"/>
                <a:gd name="T59" fmla="*/ 10 h 83"/>
                <a:gd name="T60" fmla="*/ 49 w 77"/>
                <a:gd name="T61" fmla="*/ 6 h 83"/>
                <a:gd name="T62" fmla="*/ 58 w 77"/>
                <a:gd name="T63" fmla="*/ 29 h 83"/>
                <a:gd name="T64" fmla="*/ 72 w 77"/>
                <a:gd name="T6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83">
                  <a:moveTo>
                    <a:pt x="66" y="60"/>
                  </a:moveTo>
                  <a:cubicBezTo>
                    <a:pt x="41" y="60"/>
                    <a:pt x="41" y="60"/>
                    <a:pt x="41" y="60"/>
                  </a:cubicBezTo>
                  <a:cubicBezTo>
                    <a:pt x="39" y="60"/>
                    <a:pt x="38" y="61"/>
                    <a:pt x="38" y="63"/>
                  </a:cubicBezTo>
                  <a:cubicBezTo>
                    <a:pt x="38" y="64"/>
                    <a:pt x="39" y="65"/>
                    <a:pt x="41" y="65"/>
                  </a:cubicBezTo>
                  <a:cubicBezTo>
                    <a:pt x="66" y="65"/>
                    <a:pt x="66" y="65"/>
                    <a:pt x="66" y="65"/>
                  </a:cubicBezTo>
                  <a:cubicBezTo>
                    <a:pt x="68" y="65"/>
                    <a:pt x="69" y="64"/>
                    <a:pt x="69" y="63"/>
                  </a:cubicBezTo>
                  <a:cubicBezTo>
                    <a:pt x="69" y="61"/>
                    <a:pt x="68" y="60"/>
                    <a:pt x="66" y="60"/>
                  </a:cubicBezTo>
                  <a:close/>
                  <a:moveTo>
                    <a:pt x="38" y="50"/>
                  </a:moveTo>
                  <a:cubicBezTo>
                    <a:pt x="38" y="51"/>
                    <a:pt x="39" y="52"/>
                    <a:pt x="41" y="52"/>
                  </a:cubicBezTo>
                  <a:cubicBezTo>
                    <a:pt x="66" y="52"/>
                    <a:pt x="66" y="52"/>
                    <a:pt x="66" y="52"/>
                  </a:cubicBezTo>
                  <a:cubicBezTo>
                    <a:pt x="68" y="52"/>
                    <a:pt x="69" y="51"/>
                    <a:pt x="69" y="50"/>
                  </a:cubicBezTo>
                  <a:cubicBezTo>
                    <a:pt x="69" y="48"/>
                    <a:pt x="68" y="47"/>
                    <a:pt x="66" y="47"/>
                  </a:cubicBezTo>
                  <a:cubicBezTo>
                    <a:pt x="41" y="47"/>
                    <a:pt x="41" y="47"/>
                    <a:pt x="41" y="47"/>
                  </a:cubicBezTo>
                  <a:cubicBezTo>
                    <a:pt x="39" y="47"/>
                    <a:pt x="38" y="48"/>
                    <a:pt x="38" y="50"/>
                  </a:cubicBezTo>
                  <a:close/>
                  <a:moveTo>
                    <a:pt x="77" y="25"/>
                  </a:moveTo>
                  <a:cubicBezTo>
                    <a:pt x="77" y="24"/>
                    <a:pt x="76" y="22"/>
                    <a:pt x="74" y="21"/>
                  </a:cubicBezTo>
                  <a:cubicBezTo>
                    <a:pt x="57" y="3"/>
                    <a:pt x="57" y="3"/>
                    <a:pt x="57" y="3"/>
                  </a:cubicBezTo>
                  <a:cubicBezTo>
                    <a:pt x="56" y="2"/>
                    <a:pt x="54" y="1"/>
                    <a:pt x="52" y="1"/>
                  </a:cubicBezTo>
                  <a:cubicBezTo>
                    <a:pt x="52" y="0"/>
                    <a:pt x="52" y="0"/>
                    <a:pt x="52" y="0"/>
                  </a:cubicBezTo>
                  <a:cubicBezTo>
                    <a:pt x="25" y="0"/>
                    <a:pt x="25" y="0"/>
                    <a:pt x="25" y="0"/>
                  </a:cubicBezTo>
                  <a:cubicBezTo>
                    <a:pt x="20" y="0"/>
                    <a:pt x="15" y="5"/>
                    <a:pt x="15" y="10"/>
                  </a:cubicBezTo>
                  <a:cubicBezTo>
                    <a:pt x="15" y="38"/>
                    <a:pt x="15" y="38"/>
                    <a:pt x="15" y="38"/>
                  </a:cubicBezTo>
                  <a:cubicBezTo>
                    <a:pt x="7" y="40"/>
                    <a:pt x="0" y="47"/>
                    <a:pt x="0" y="56"/>
                  </a:cubicBezTo>
                  <a:cubicBezTo>
                    <a:pt x="0" y="65"/>
                    <a:pt x="7" y="73"/>
                    <a:pt x="15" y="74"/>
                  </a:cubicBezTo>
                  <a:cubicBezTo>
                    <a:pt x="16" y="79"/>
                    <a:pt x="20" y="83"/>
                    <a:pt x="25" y="83"/>
                  </a:cubicBezTo>
                  <a:cubicBezTo>
                    <a:pt x="68" y="83"/>
                    <a:pt x="68" y="83"/>
                    <a:pt x="68" y="83"/>
                  </a:cubicBezTo>
                  <a:cubicBezTo>
                    <a:pt x="73" y="83"/>
                    <a:pt x="77" y="79"/>
                    <a:pt x="77" y="74"/>
                  </a:cubicBezTo>
                  <a:cubicBezTo>
                    <a:pt x="77" y="26"/>
                    <a:pt x="77" y="26"/>
                    <a:pt x="77" y="26"/>
                  </a:cubicBezTo>
                  <a:lnTo>
                    <a:pt x="77" y="25"/>
                  </a:lnTo>
                  <a:close/>
                  <a:moveTo>
                    <a:pt x="69" y="23"/>
                  </a:moveTo>
                  <a:cubicBezTo>
                    <a:pt x="66" y="23"/>
                    <a:pt x="66" y="23"/>
                    <a:pt x="66" y="23"/>
                  </a:cubicBezTo>
                  <a:cubicBezTo>
                    <a:pt x="58" y="23"/>
                    <a:pt x="58" y="23"/>
                    <a:pt x="58" y="23"/>
                  </a:cubicBezTo>
                  <a:cubicBezTo>
                    <a:pt x="58" y="23"/>
                    <a:pt x="58" y="23"/>
                    <a:pt x="58" y="23"/>
                  </a:cubicBezTo>
                  <a:cubicBezTo>
                    <a:pt x="56" y="23"/>
                    <a:pt x="54" y="21"/>
                    <a:pt x="54" y="19"/>
                  </a:cubicBezTo>
                  <a:cubicBezTo>
                    <a:pt x="54" y="11"/>
                    <a:pt x="54" y="11"/>
                    <a:pt x="54" y="11"/>
                  </a:cubicBezTo>
                  <a:cubicBezTo>
                    <a:pt x="54" y="8"/>
                    <a:pt x="54" y="8"/>
                    <a:pt x="54" y="8"/>
                  </a:cubicBezTo>
                  <a:lnTo>
                    <a:pt x="69" y="23"/>
                  </a:lnTo>
                  <a:close/>
                  <a:moveTo>
                    <a:pt x="21" y="59"/>
                  </a:moveTo>
                  <a:cubicBezTo>
                    <a:pt x="21" y="59"/>
                    <a:pt x="21" y="59"/>
                    <a:pt x="21" y="59"/>
                  </a:cubicBezTo>
                  <a:cubicBezTo>
                    <a:pt x="15" y="59"/>
                    <a:pt x="15" y="59"/>
                    <a:pt x="15" y="59"/>
                  </a:cubicBezTo>
                  <a:cubicBezTo>
                    <a:pt x="15" y="59"/>
                    <a:pt x="15" y="59"/>
                    <a:pt x="15" y="59"/>
                  </a:cubicBezTo>
                  <a:cubicBezTo>
                    <a:pt x="7" y="59"/>
                    <a:pt x="7" y="59"/>
                    <a:pt x="7" y="59"/>
                  </a:cubicBezTo>
                  <a:cubicBezTo>
                    <a:pt x="7" y="53"/>
                    <a:pt x="7" y="53"/>
                    <a:pt x="7" y="53"/>
                  </a:cubicBezTo>
                  <a:cubicBezTo>
                    <a:pt x="15" y="53"/>
                    <a:pt x="15" y="53"/>
                    <a:pt x="15" y="53"/>
                  </a:cubicBezTo>
                  <a:cubicBezTo>
                    <a:pt x="15" y="53"/>
                    <a:pt x="15" y="53"/>
                    <a:pt x="15" y="53"/>
                  </a:cubicBezTo>
                  <a:cubicBezTo>
                    <a:pt x="15" y="53"/>
                    <a:pt x="15" y="53"/>
                    <a:pt x="15" y="53"/>
                  </a:cubicBezTo>
                  <a:cubicBezTo>
                    <a:pt x="21" y="53"/>
                    <a:pt x="21" y="53"/>
                    <a:pt x="21" y="53"/>
                  </a:cubicBezTo>
                  <a:cubicBezTo>
                    <a:pt x="21" y="53"/>
                    <a:pt x="21" y="53"/>
                    <a:pt x="21" y="53"/>
                  </a:cubicBezTo>
                  <a:cubicBezTo>
                    <a:pt x="21" y="53"/>
                    <a:pt x="21" y="53"/>
                    <a:pt x="21" y="53"/>
                  </a:cubicBezTo>
                  <a:cubicBezTo>
                    <a:pt x="27" y="53"/>
                    <a:pt x="27" y="53"/>
                    <a:pt x="27" y="53"/>
                  </a:cubicBezTo>
                  <a:cubicBezTo>
                    <a:pt x="29" y="53"/>
                    <a:pt x="29" y="53"/>
                    <a:pt x="29" y="53"/>
                  </a:cubicBezTo>
                  <a:cubicBezTo>
                    <a:pt x="29" y="59"/>
                    <a:pt x="29" y="59"/>
                    <a:pt x="29" y="59"/>
                  </a:cubicBezTo>
                  <a:cubicBezTo>
                    <a:pt x="21" y="59"/>
                    <a:pt x="21" y="59"/>
                    <a:pt x="21" y="59"/>
                  </a:cubicBezTo>
                  <a:close/>
                  <a:moveTo>
                    <a:pt x="72" y="74"/>
                  </a:moveTo>
                  <a:cubicBezTo>
                    <a:pt x="72" y="76"/>
                    <a:pt x="70" y="77"/>
                    <a:pt x="68" y="77"/>
                  </a:cubicBezTo>
                  <a:cubicBezTo>
                    <a:pt x="25" y="77"/>
                    <a:pt x="25" y="77"/>
                    <a:pt x="25" y="77"/>
                  </a:cubicBezTo>
                  <a:cubicBezTo>
                    <a:pt x="23" y="77"/>
                    <a:pt x="21" y="76"/>
                    <a:pt x="21" y="74"/>
                  </a:cubicBezTo>
                  <a:cubicBezTo>
                    <a:pt x="30" y="73"/>
                    <a:pt x="37" y="65"/>
                    <a:pt x="37" y="56"/>
                  </a:cubicBezTo>
                  <a:cubicBezTo>
                    <a:pt x="37" y="47"/>
                    <a:pt x="30" y="39"/>
                    <a:pt x="21" y="38"/>
                  </a:cubicBezTo>
                  <a:cubicBezTo>
                    <a:pt x="21" y="10"/>
                    <a:pt x="21" y="10"/>
                    <a:pt x="21" y="10"/>
                  </a:cubicBezTo>
                  <a:cubicBezTo>
                    <a:pt x="21" y="8"/>
                    <a:pt x="23" y="6"/>
                    <a:pt x="25" y="6"/>
                  </a:cubicBezTo>
                  <a:cubicBezTo>
                    <a:pt x="49" y="6"/>
                    <a:pt x="49" y="6"/>
                    <a:pt x="49" y="6"/>
                  </a:cubicBezTo>
                  <a:cubicBezTo>
                    <a:pt x="49" y="19"/>
                    <a:pt x="49" y="19"/>
                    <a:pt x="49" y="19"/>
                  </a:cubicBezTo>
                  <a:cubicBezTo>
                    <a:pt x="49" y="24"/>
                    <a:pt x="53" y="29"/>
                    <a:pt x="58" y="29"/>
                  </a:cubicBezTo>
                  <a:cubicBezTo>
                    <a:pt x="72" y="29"/>
                    <a:pt x="72" y="29"/>
                    <a:pt x="72" y="29"/>
                  </a:cubicBezTo>
                  <a:lnTo>
                    <a:pt x="72" y="74"/>
                  </a:lnTo>
                  <a:close/>
                </a:path>
              </a:pathLst>
            </a:custGeom>
            <a:grpFill/>
            <a:ln>
              <a:noFill/>
            </a:ln>
          </p:spPr>
          <p:txBody>
            <a:bodyPr vert="horz" wrap="square" lIns="91440" tIns="45720" rIns="91440" bIns="45720" numCol="1" anchor="t" anchorCtr="0" compatLnSpc="1"/>
            <a:lstStyle/>
            <a:p>
              <a:endParaRPr lang="zh-CN" altLang="en-US" sz="1355"/>
            </a:p>
          </p:txBody>
        </p:sp>
      </p:grpSp>
      <p:grpSp>
        <p:nvGrpSpPr>
          <p:cNvPr id="2" name="组合 1"/>
          <p:cNvGrpSpPr/>
          <p:nvPr/>
        </p:nvGrpSpPr>
        <p:grpSpPr>
          <a:xfrm>
            <a:off x="3780918" y="445180"/>
            <a:ext cx="3108768" cy="545084"/>
            <a:chOff x="3268303" y="296394"/>
            <a:chExt cx="4145024" cy="726778"/>
          </a:xfrm>
        </p:grpSpPr>
        <p:sp>
          <p:nvSpPr>
            <p:cNvPr id="3" name="Freeform 60"/>
            <p:cNvSpPr>
              <a:spLocks noEditPoints="1"/>
            </p:cNvSpPr>
            <p:nvPr/>
          </p:nvSpPr>
          <p:spPr bwMode="auto">
            <a:xfrm>
              <a:off x="3268303" y="296394"/>
              <a:ext cx="761744" cy="726778"/>
            </a:xfrm>
            <a:custGeom>
              <a:avLst/>
              <a:gdLst>
                <a:gd name="T0" fmla="*/ 181761 w 101"/>
                <a:gd name="T1" fmla="*/ 55263 h 106"/>
                <a:gd name="T2" fmla="*/ 132470 w 101"/>
                <a:gd name="T3" fmla="*/ 70614 h 106"/>
                <a:gd name="T4" fmla="*/ 132470 w 101"/>
                <a:gd name="T5" fmla="*/ 79824 h 106"/>
                <a:gd name="T6" fmla="*/ 138631 w 101"/>
                <a:gd name="T7" fmla="*/ 82895 h 106"/>
                <a:gd name="T8" fmla="*/ 141712 w 101"/>
                <a:gd name="T9" fmla="*/ 79824 h 106"/>
                <a:gd name="T10" fmla="*/ 181761 w 101"/>
                <a:gd name="T11" fmla="*/ 64474 h 106"/>
                <a:gd name="T12" fmla="*/ 209487 w 101"/>
                <a:gd name="T13" fmla="*/ 73684 h 106"/>
                <a:gd name="T14" fmla="*/ 212568 w 101"/>
                <a:gd name="T15" fmla="*/ 73684 h 106"/>
                <a:gd name="T16" fmla="*/ 218729 w 101"/>
                <a:gd name="T17" fmla="*/ 70614 h 106"/>
                <a:gd name="T18" fmla="*/ 215649 w 101"/>
                <a:gd name="T19" fmla="*/ 64474 h 106"/>
                <a:gd name="T20" fmla="*/ 181761 w 101"/>
                <a:gd name="T21" fmla="*/ 55263 h 106"/>
                <a:gd name="T22" fmla="*/ 33888 w 101"/>
                <a:gd name="T23" fmla="*/ 303947 h 106"/>
                <a:gd name="T24" fmla="*/ 27726 w 101"/>
                <a:gd name="T25" fmla="*/ 300877 h 106"/>
                <a:gd name="T26" fmla="*/ 24646 w 101"/>
                <a:gd name="T27" fmla="*/ 291666 h 106"/>
                <a:gd name="T28" fmla="*/ 27726 w 101"/>
                <a:gd name="T29" fmla="*/ 282456 h 106"/>
                <a:gd name="T30" fmla="*/ 70856 w 101"/>
                <a:gd name="T31" fmla="*/ 239473 h 106"/>
                <a:gd name="T32" fmla="*/ 73937 w 101"/>
                <a:gd name="T33" fmla="*/ 239473 h 106"/>
                <a:gd name="T34" fmla="*/ 77017 w 101"/>
                <a:gd name="T35" fmla="*/ 239473 h 106"/>
                <a:gd name="T36" fmla="*/ 77017 w 101"/>
                <a:gd name="T37" fmla="*/ 248684 h 106"/>
                <a:gd name="T38" fmla="*/ 36968 w 101"/>
                <a:gd name="T39" fmla="*/ 288596 h 106"/>
                <a:gd name="T40" fmla="*/ 36968 w 101"/>
                <a:gd name="T41" fmla="*/ 291666 h 106"/>
                <a:gd name="T42" fmla="*/ 36968 w 101"/>
                <a:gd name="T43" fmla="*/ 294736 h 106"/>
                <a:gd name="T44" fmla="*/ 36968 w 101"/>
                <a:gd name="T45" fmla="*/ 300877 h 106"/>
                <a:gd name="T46" fmla="*/ 33888 w 101"/>
                <a:gd name="T47" fmla="*/ 303947 h 106"/>
                <a:gd name="T48" fmla="*/ 181761 w 101"/>
                <a:gd name="T49" fmla="*/ 221052 h 106"/>
                <a:gd name="T50" fmla="*/ 117066 w 101"/>
                <a:gd name="T51" fmla="*/ 193421 h 106"/>
                <a:gd name="T52" fmla="*/ 89340 w 101"/>
                <a:gd name="T53" fmla="*/ 128947 h 106"/>
                <a:gd name="T54" fmla="*/ 117066 w 101"/>
                <a:gd name="T55" fmla="*/ 61403 h 106"/>
                <a:gd name="T56" fmla="*/ 181761 w 101"/>
                <a:gd name="T57" fmla="*/ 36842 h 106"/>
                <a:gd name="T58" fmla="*/ 246455 w 101"/>
                <a:gd name="T59" fmla="*/ 61403 h 106"/>
                <a:gd name="T60" fmla="*/ 274182 w 101"/>
                <a:gd name="T61" fmla="*/ 128947 h 106"/>
                <a:gd name="T62" fmla="*/ 246455 w 101"/>
                <a:gd name="T63" fmla="*/ 193421 h 106"/>
                <a:gd name="T64" fmla="*/ 181761 w 101"/>
                <a:gd name="T65" fmla="*/ 221052 h 106"/>
                <a:gd name="T66" fmla="*/ 181761 w 101"/>
                <a:gd name="T67" fmla="*/ 0 h 106"/>
                <a:gd name="T68" fmla="*/ 52372 w 101"/>
                <a:gd name="T69" fmla="*/ 128947 h 106"/>
                <a:gd name="T70" fmla="*/ 77017 w 101"/>
                <a:gd name="T71" fmla="*/ 202631 h 106"/>
                <a:gd name="T72" fmla="*/ 15403 w 101"/>
                <a:gd name="T73" fmla="*/ 267105 h 106"/>
                <a:gd name="T74" fmla="*/ 15403 w 101"/>
                <a:gd name="T75" fmla="*/ 316227 h 106"/>
                <a:gd name="T76" fmla="*/ 40049 w 101"/>
                <a:gd name="T77" fmla="*/ 325438 h 106"/>
                <a:gd name="T78" fmla="*/ 64695 w 101"/>
                <a:gd name="T79" fmla="*/ 316227 h 106"/>
                <a:gd name="T80" fmla="*/ 126308 w 101"/>
                <a:gd name="T81" fmla="*/ 254824 h 106"/>
                <a:gd name="T82" fmla="*/ 132470 w 101"/>
                <a:gd name="T83" fmla="*/ 245614 h 106"/>
                <a:gd name="T84" fmla="*/ 181761 w 101"/>
                <a:gd name="T85" fmla="*/ 254824 h 106"/>
                <a:gd name="T86" fmla="*/ 311150 w 101"/>
                <a:gd name="T87" fmla="*/ 128947 h 106"/>
                <a:gd name="T88" fmla="*/ 181761 w 101"/>
                <a:gd name="T89" fmla="*/ 0 h 1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 h="105">
                  <a:moveTo>
                    <a:pt x="59" y="18"/>
                  </a:moveTo>
                  <a:cubicBezTo>
                    <a:pt x="53" y="18"/>
                    <a:pt x="48" y="20"/>
                    <a:pt x="43" y="23"/>
                  </a:cubicBezTo>
                  <a:cubicBezTo>
                    <a:pt x="43" y="24"/>
                    <a:pt x="43" y="25"/>
                    <a:pt x="43" y="26"/>
                  </a:cubicBezTo>
                  <a:cubicBezTo>
                    <a:pt x="44" y="26"/>
                    <a:pt x="44" y="27"/>
                    <a:pt x="45" y="27"/>
                  </a:cubicBezTo>
                  <a:cubicBezTo>
                    <a:pt x="45" y="27"/>
                    <a:pt x="46" y="27"/>
                    <a:pt x="46" y="26"/>
                  </a:cubicBezTo>
                  <a:cubicBezTo>
                    <a:pt x="49" y="23"/>
                    <a:pt x="54" y="21"/>
                    <a:pt x="59" y="21"/>
                  </a:cubicBezTo>
                  <a:cubicBezTo>
                    <a:pt x="62" y="21"/>
                    <a:pt x="65" y="22"/>
                    <a:pt x="68" y="24"/>
                  </a:cubicBezTo>
                  <a:cubicBezTo>
                    <a:pt x="69" y="24"/>
                    <a:pt x="69" y="24"/>
                    <a:pt x="69" y="24"/>
                  </a:cubicBezTo>
                  <a:cubicBezTo>
                    <a:pt x="70" y="24"/>
                    <a:pt x="70" y="24"/>
                    <a:pt x="71" y="23"/>
                  </a:cubicBezTo>
                  <a:cubicBezTo>
                    <a:pt x="71" y="22"/>
                    <a:pt x="71" y="21"/>
                    <a:pt x="70" y="21"/>
                  </a:cubicBezTo>
                  <a:cubicBezTo>
                    <a:pt x="67" y="19"/>
                    <a:pt x="63" y="18"/>
                    <a:pt x="59" y="18"/>
                  </a:cubicBezTo>
                  <a:moveTo>
                    <a:pt x="11" y="99"/>
                  </a:moveTo>
                  <a:cubicBezTo>
                    <a:pt x="10" y="99"/>
                    <a:pt x="10" y="99"/>
                    <a:pt x="9" y="98"/>
                  </a:cubicBezTo>
                  <a:cubicBezTo>
                    <a:pt x="8" y="97"/>
                    <a:pt x="8" y="96"/>
                    <a:pt x="8" y="95"/>
                  </a:cubicBezTo>
                  <a:cubicBezTo>
                    <a:pt x="8" y="94"/>
                    <a:pt x="8" y="93"/>
                    <a:pt x="9" y="92"/>
                  </a:cubicBezTo>
                  <a:cubicBezTo>
                    <a:pt x="23" y="78"/>
                    <a:pt x="23" y="78"/>
                    <a:pt x="23" y="78"/>
                  </a:cubicBezTo>
                  <a:cubicBezTo>
                    <a:pt x="23" y="78"/>
                    <a:pt x="23" y="78"/>
                    <a:pt x="24" y="78"/>
                  </a:cubicBezTo>
                  <a:cubicBezTo>
                    <a:pt x="24" y="78"/>
                    <a:pt x="25" y="78"/>
                    <a:pt x="25" y="78"/>
                  </a:cubicBezTo>
                  <a:cubicBezTo>
                    <a:pt x="26" y="79"/>
                    <a:pt x="26" y="80"/>
                    <a:pt x="25" y="81"/>
                  </a:cubicBezTo>
                  <a:cubicBezTo>
                    <a:pt x="12" y="94"/>
                    <a:pt x="12" y="94"/>
                    <a:pt x="12" y="94"/>
                  </a:cubicBezTo>
                  <a:cubicBezTo>
                    <a:pt x="12" y="95"/>
                    <a:pt x="12" y="95"/>
                    <a:pt x="12" y="95"/>
                  </a:cubicBezTo>
                  <a:cubicBezTo>
                    <a:pt x="12" y="96"/>
                    <a:pt x="12" y="96"/>
                    <a:pt x="12" y="96"/>
                  </a:cubicBezTo>
                  <a:cubicBezTo>
                    <a:pt x="13" y="96"/>
                    <a:pt x="13" y="98"/>
                    <a:pt x="12" y="98"/>
                  </a:cubicBezTo>
                  <a:cubicBezTo>
                    <a:pt x="12" y="99"/>
                    <a:pt x="11" y="99"/>
                    <a:pt x="11" y="99"/>
                  </a:cubicBezTo>
                  <a:moveTo>
                    <a:pt x="59" y="72"/>
                  </a:moveTo>
                  <a:cubicBezTo>
                    <a:pt x="51" y="72"/>
                    <a:pt x="43" y="69"/>
                    <a:pt x="38" y="63"/>
                  </a:cubicBezTo>
                  <a:cubicBezTo>
                    <a:pt x="32" y="58"/>
                    <a:pt x="29" y="50"/>
                    <a:pt x="29" y="42"/>
                  </a:cubicBezTo>
                  <a:cubicBezTo>
                    <a:pt x="29" y="33"/>
                    <a:pt x="32" y="26"/>
                    <a:pt x="38" y="20"/>
                  </a:cubicBezTo>
                  <a:cubicBezTo>
                    <a:pt x="43" y="15"/>
                    <a:pt x="51" y="12"/>
                    <a:pt x="59" y="12"/>
                  </a:cubicBezTo>
                  <a:cubicBezTo>
                    <a:pt x="67" y="12"/>
                    <a:pt x="75" y="15"/>
                    <a:pt x="80" y="20"/>
                  </a:cubicBezTo>
                  <a:cubicBezTo>
                    <a:pt x="86" y="26"/>
                    <a:pt x="89" y="33"/>
                    <a:pt x="89" y="42"/>
                  </a:cubicBezTo>
                  <a:cubicBezTo>
                    <a:pt x="89" y="50"/>
                    <a:pt x="86" y="58"/>
                    <a:pt x="80" y="63"/>
                  </a:cubicBezTo>
                  <a:cubicBezTo>
                    <a:pt x="75" y="69"/>
                    <a:pt x="67" y="72"/>
                    <a:pt x="59" y="72"/>
                  </a:cubicBezTo>
                  <a:moveTo>
                    <a:pt x="59" y="0"/>
                  </a:moveTo>
                  <a:cubicBezTo>
                    <a:pt x="36" y="0"/>
                    <a:pt x="17" y="19"/>
                    <a:pt x="17" y="42"/>
                  </a:cubicBezTo>
                  <a:cubicBezTo>
                    <a:pt x="17" y="51"/>
                    <a:pt x="20" y="59"/>
                    <a:pt x="25" y="66"/>
                  </a:cubicBezTo>
                  <a:cubicBezTo>
                    <a:pt x="5" y="87"/>
                    <a:pt x="5" y="87"/>
                    <a:pt x="5" y="87"/>
                  </a:cubicBezTo>
                  <a:cubicBezTo>
                    <a:pt x="0" y="91"/>
                    <a:pt x="0" y="99"/>
                    <a:pt x="5" y="103"/>
                  </a:cubicBezTo>
                  <a:cubicBezTo>
                    <a:pt x="7" y="105"/>
                    <a:pt x="10" y="106"/>
                    <a:pt x="13" y="106"/>
                  </a:cubicBezTo>
                  <a:cubicBezTo>
                    <a:pt x="16" y="106"/>
                    <a:pt x="19" y="105"/>
                    <a:pt x="21" y="103"/>
                  </a:cubicBezTo>
                  <a:cubicBezTo>
                    <a:pt x="41" y="83"/>
                    <a:pt x="41" y="83"/>
                    <a:pt x="41" y="83"/>
                  </a:cubicBezTo>
                  <a:cubicBezTo>
                    <a:pt x="43" y="80"/>
                    <a:pt x="43" y="80"/>
                    <a:pt x="43" y="80"/>
                  </a:cubicBezTo>
                  <a:cubicBezTo>
                    <a:pt x="48" y="82"/>
                    <a:pt x="53" y="83"/>
                    <a:pt x="59" y="83"/>
                  </a:cubicBezTo>
                  <a:cubicBezTo>
                    <a:pt x="82" y="83"/>
                    <a:pt x="101" y="65"/>
                    <a:pt x="101" y="42"/>
                  </a:cubicBezTo>
                  <a:cubicBezTo>
                    <a:pt x="101" y="19"/>
                    <a:pt x="82" y="0"/>
                    <a:pt x="59" y="0"/>
                  </a:cubicBezTo>
                </a:path>
              </a:pathLst>
            </a:custGeom>
            <a:solidFill>
              <a:srgbClr val="32AAE6"/>
            </a:solidFill>
            <a:ln>
              <a:noFill/>
            </a:ln>
          </p:spPr>
          <p:txBody>
            <a:bodyPr lIns="51435" tIns="25718" rIns="51435" bIns="25718"/>
            <a:lstStyle/>
            <a:p>
              <a:pPr eaLnBrk="0" fontAlgn="base" hangingPunct="0">
                <a:spcBef>
                  <a:spcPct val="0"/>
                </a:spcBef>
                <a:spcAft>
                  <a:spcPct val="0"/>
                </a:spcAft>
                <a:defRPr/>
              </a:pPr>
              <a:endParaRPr lang="zh-CN" altLang="en-US" sz="2100" kern="0">
                <a:solidFill>
                  <a:srgbClr val="00B0F0"/>
                </a:solidFill>
                <a:latin typeface="微软雅黑" panose="020B0503020204020204" charset="-122"/>
                <a:ea typeface="微软雅黑" panose="020B0503020204020204" charset="-122"/>
              </a:endParaRPr>
            </a:p>
          </p:txBody>
        </p:sp>
        <p:sp>
          <p:nvSpPr>
            <p:cNvPr id="4" name="TextBox 26"/>
            <p:cNvSpPr txBox="1"/>
            <p:nvPr/>
          </p:nvSpPr>
          <p:spPr>
            <a:xfrm>
              <a:off x="4030047" y="409715"/>
              <a:ext cx="3383280" cy="521546"/>
            </a:xfrm>
            <a:prstGeom prst="rect">
              <a:avLst/>
            </a:prstGeom>
            <a:noFill/>
          </p:spPr>
          <p:txBody>
            <a:bodyPr wrap="none" lIns="68580" tIns="34290" rIns="68580" bIns="34290" rtlCol="0">
              <a:spAutoFit/>
            </a:bodyPr>
            <a:lstStyle/>
            <a:p>
              <a:r>
                <a:rPr lang="zh-CN" altLang="en-US" sz="2100">
                  <a:solidFill>
                    <a:schemeClr val="tx1">
                      <a:lumMod val="75000"/>
                      <a:lumOff val="25000"/>
                    </a:schemeClr>
                  </a:solidFill>
                  <a:latin typeface="微软雅黑" panose="020B0503020204020204" charset="-122"/>
                  <a:ea typeface="微软雅黑" panose="020B0503020204020204" charset="-122"/>
                  <a:cs typeface="Open Sans" pitchFamily="34" charset="0"/>
                </a:rPr>
                <a:t>更多内容可点击编辑</a:t>
              </a:r>
              <a:endParaRPr lang="zh-CN" altLang="en-US" sz="2100">
                <a:solidFill>
                  <a:schemeClr val="tx1">
                    <a:lumMod val="75000"/>
                    <a:lumOff val="25000"/>
                  </a:schemeClr>
                </a:solidFill>
                <a:latin typeface="微软雅黑" panose="020B0503020204020204" charset="-122"/>
                <a:ea typeface="微软雅黑" panose="020B0503020204020204" charset="-122"/>
                <a:cs typeface="Open Sans" pitchFamily="34" charset="0"/>
              </a:endParaRP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a:xfrm>
            <a:off x="1039465" y="1186151"/>
            <a:ext cx="10113071" cy="4800659"/>
            <a:chOff x="469" y="449"/>
            <a:chExt cx="7213" cy="3424"/>
          </a:xfrm>
          <a:solidFill>
            <a:schemeClr val="tx1">
              <a:lumMod val="50000"/>
              <a:lumOff val="50000"/>
            </a:schemeClr>
          </a:solidFill>
        </p:grpSpPr>
        <p:sp>
          <p:nvSpPr>
            <p:cNvPr id="5" name="Freeform 5"/>
            <p:cNvSpPr/>
            <p:nvPr/>
          </p:nvSpPr>
          <p:spPr bwMode="auto">
            <a:xfrm>
              <a:off x="3523" y="1259"/>
              <a:ext cx="385" cy="298"/>
            </a:xfrm>
            <a:custGeom>
              <a:avLst/>
              <a:gdLst>
                <a:gd name="T0" fmla="*/ 188 w 212"/>
                <a:gd name="T1" fmla="*/ 32 h 164"/>
                <a:gd name="T2" fmla="*/ 155 w 212"/>
                <a:gd name="T3" fmla="*/ 37 h 164"/>
                <a:gd name="T4" fmla="*/ 62 w 212"/>
                <a:gd name="T5" fmla="*/ 107 h 164"/>
                <a:gd name="T6" fmla="*/ 53 w 212"/>
                <a:gd name="T7" fmla="*/ 131 h 164"/>
                <a:gd name="T8" fmla="*/ 20 w 212"/>
                <a:gd name="T9" fmla="*/ 137 h 164"/>
                <a:gd name="T10" fmla="*/ 6 w 212"/>
                <a:gd name="T11" fmla="*/ 126 h 164"/>
                <a:gd name="T12" fmla="*/ 21 w 212"/>
                <a:gd name="T13" fmla="*/ 94 h 164"/>
                <a:gd name="T14" fmla="*/ 72 w 212"/>
                <a:gd name="T15" fmla="*/ 48 h 164"/>
                <a:gd name="T16" fmla="*/ 140 w 212"/>
                <a:gd name="T17" fmla="*/ 0 h 164"/>
                <a:gd name="T18" fmla="*/ 17 w 212"/>
                <a:gd name="T19" fmla="*/ 76 h 164"/>
                <a:gd name="T20" fmla="*/ 0 w 212"/>
                <a:gd name="T21" fmla="*/ 111 h 164"/>
                <a:gd name="T22" fmla="*/ 5 w 212"/>
                <a:gd name="T23" fmla="*/ 136 h 164"/>
                <a:gd name="T24" fmla="*/ 47 w 212"/>
                <a:gd name="T25" fmla="*/ 156 h 164"/>
                <a:gd name="T26" fmla="*/ 146 w 212"/>
                <a:gd name="T27" fmla="*/ 113 h 164"/>
                <a:gd name="T28" fmla="*/ 188 w 212"/>
                <a:gd name="T29" fmla="*/ 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 h="164">
                  <a:moveTo>
                    <a:pt x="188" y="32"/>
                  </a:moveTo>
                  <a:cubicBezTo>
                    <a:pt x="184" y="23"/>
                    <a:pt x="174" y="28"/>
                    <a:pt x="155" y="37"/>
                  </a:cubicBezTo>
                  <a:cubicBezTo>
                    <a:pt x="137" y="46"/>
                    <a:pt x="62" y="107"/>
                    <a:pt x="62" y="107"/>
                  </a:cubicBezTo>
                  <a:cubicBezTo>
                    <a:pt x="62" y="107"/>
                    <a:pt x="59" y="122"/>
                    <a:pt x="53" y="131"/>
                  </a:cubicBezTo>
                  <a:cubicBezTo>
                    <a:pt x="47" y="139"/>
                    <a:pt x="33" y="140"/>
                    <a:pt x="20" y="137"/>
                  </a:cubicBezTo>
                  <a:cubicBezTo>
                    <a:pt x="20" y="137"/>
                    <a:pt x="10" y="131"/>
                    <a:pt x="6" y="126"/>
                  </a:cubicBezTo>
                  <a:cubicBezTo>
                    <a:pt x="6" y="126"/>
                    <a:pt x="7" y="99"/>
                    <a:pt x="21" y="94"/>
                  </a:cubicBezTo>
                  <a:cubicBezTo>
                    <a:pt x="21" y="94"/>
                    <a:pt x="55" y="58"/>
                    <a:pt x="72" y="48"/>
                  </a:cubicBezTo>
                  <a:cubicBezTo>
                    <a:pt x="140" y="0"/>
                    <a:pt x="140" y="0"/>
                    <a:pt x="140" y="0"/>
                  </a:cubicBezTo>
                  <a:cubicBezTo>
                    <a:pt x="103" y="0"/>
                    <a:pt x="43" y="56"/>
                    <a:pt x="17" y="76"/>
                  </a:cubicBezTo>
                  <a:cubicBezTo>
                    <a:pt x="4" y="85"/>
                    <a:pt x="0" y="99"/>
                    <a:pt x="0" y="111"/>
                  </a:cubicBezTo>
                  <a:cubicBezTo>
                    <a:pt x="0" y="123"/>
                    <a:pt x="4" y="133"/>
                    <a:pt x="5" y="136"/>
                  </a:cubicBezTo>
                  <a:cubicBezTo>
                    <a:pt x="8" y="141"/>
                    <a:pt x="16" y="152"/>
                    <a:pt x="47" y="156"/>
                  </a:cubicBezTo>
                  <a:cubicBezTo>
                    <a:pt x="78" y="161"/>
                    <a:pt x="80" y="164"/>
                    <a:pt x="146" y="113"/>
                  </a:cubicBezTo>
                  <a:cubicBezTo>
                    <a:pt x="212" y="62"/>
                    <a:pt x="188" y="32"/>
                    <a:pt x="18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6" name="Freeform 6"/>
            <p:cNvSpPr/>
            <p:nvPr/>
          </p:nvSpPr>
          <p:spPr bwMode="auto">
            <a:xfrm>
              <a:off x="3565" y="1290"/>
              <a:ext cx="257" cy="211"/>
            </a:xfrm>
            <a:custGeom>
              <a:avLst/>
              <a:gdLst>
                <a:gd name="T0" fmla="*/ 107 w 142"/>
                <a:gd name="T1" fmla="*/ 14 h 116"/>
                <a:gd name="T2" fmla="*/ 105 w 142"/>
                <a:gd name="T3" fmla="*/ 16 h 116"/>
                <a:gd name="T4" fmla="*/ 99 w 142"/>
                <a:gd name="T5" fmla="*/ 19 h 116"/>
                <a:gd name="T6" fmla="*/ 98 w 142"/>
                <a:gd name="T7" fmla="*/ 19 h 116"/>
                <a:gd name="T8" fmla="*/ 76 w 142"/>
                <a:gd name="T9" fmla="*/ 34 h 116"/>
                <a:gd name="T10" fmla="*/ 64 w 142"/>
                <a:gd name="T11" fmla="*/ 45 h 116"/>
                <a:gd name="T12" fmla="*/ 43 w 142"/>
                <a:gd name="T13" fmla="*/ 62 h 116"/>
                <a:gd name="T14" fmla="*/ 29 w 142"/>
                <a:gd name="T15" fmla="*/ 73 h 116"/>
                <a:gd name="T16" fmla="*/ 26 w 142"/>
                <a:gd name="T17" fmla="*/ 73 h 116"/>
                <a:gd name="T18" fmla="*/ 16 w 142"/>
                <a:gd name="T19" fmla="*/ 77 h 116"/>
                <a:gd name="T20" fmla="*/ 10 w 142"/>
                <a:gd name="T21" fmla="*/ 90 h 116"/>
                <a:gd name="T22" fmla="*/ 10 w 142"/>
                <a:gd name="T23" fmla="*/ 91 h 116"/>
                <a:gd name="T24" fmla="*/ 8 w 142"/>
                <a:gd name="T25" fmla="*/ 105 h 116"/>
                <a:gd name="T26" fmla="*/ 6 w 142"/>
                <a:gd name="T27" fmla="*/ 105 h 116"/>
                <a:gd name="T28" fmla="*/ 0 w 142"/>
                <a:gd name="T29" fmla="*/ 112 h 116"/>
                <a:gd name="T30" fmla="*/ 4 w 142"/>
                <a:gd name="T31" fmla="*/ 116 h 116"/>
                <a:gd name="T32" fmla="*/ 4 w 142"/>
                <a:gd name="T33" fmla="*/ 116 h 116"/>
                <a:gd name="T34" fmla="*/ 8 w 142"/>
                <a:gd name="T35" fmla="*/ 114 h 116"/>
                <a:gd name="T36" fmla="*/ 14 w 142"/>
                <a:gd name="T37" fmla="*/ 111 h 116"/>
                <a:gd name="T38" fmla="*/ 18 w 142"/>
                <a:gd name="T39" fmla="*/ 91 h 116"/>
                <a:gd name="T40" fmla="*/ 18 w 142"/>
                <a:gd name="T41" fmla="*/ 90 h 116"/>
                <a:gd name="T42" fmla="*/ 21 w 142"/>
                <a:gd name="T43" fmla="*/ 84 h 116"/>
                <a:gd name="T44" fmla="*/ 28 w 142"/>
                <a:gd name="T45" fmla="*/ 81 h 116"/>
                <a:gd name="T46" fmla="*/ 31 w 142"/>
                <a:gd name="T47" fmla="*/ 81 h 116"/>
                <a:gd name="T48" fmla="*/ 51 w 142"/>
                <a:gd name="T49" fmla="*/ 65 h 116"/>
                <a:gd name="T50" fmla="*/ 65 w 142"/>
                <a:gd name="T51" fmla="*/ 53 h 116"/>
                <a:gd name="T52" fmla="*/ 83 w 142"/>
                <a:gd name="T53" fmla="*/ 37 h 116"/>
                <a:gd name="T54" fmla="*/ 100 w 142"/>
                <a:gd name="T55" fmla="*/ 28 h 116"/>
                <a:gd name="T56" fmla="*/ 101 w 142"/>
                <a:gd name="T57" fmla="*/ 27 h 116"/>
                <a:gd name="T58" fmla="*/ 112 w 142"/>
                <a:gd name="T59" fmla="*/ 22 h 116"/>
                <a:gd name="T60" fmla="*/ 115 w 142"/>
                <a:gd name="T61" fmla="*/ 17 h 116"/>
                <a:gd name="T62" fmla="*/ 118 w 142"/>
                <a:gd name="T63" fmla="*/ 11 h 116"/>
                <a:gd name="T64" fmla="*/ 135 w 142"/>
                <a:gd name="T65" fmla="*/ 8 h 116"/>
                <a:gd name="T66" fmla="*/ 138 w 142"/>
                <a:gd name="T67" fmla="*/ 8 h 116"/>
                <a:gd name="T68" fmla="*/ 142 w 142"/>
                <a:gd name="T69" fmla="*/ 4 h 116"/>
                <a:gd name="T70" fmla="*/ 138 w 142"/>
                <a:gd name="T71" fmla="*/ 0 h 116"/>
                <a:gd name="T72" fmla="*/ 135 w 142"/>
                <a:gd name="T73" fmla="*/ 0 h 116"/>
                <a:gd name="T74" fmla="*/ 113 w 142"/>
                <a:gd name="T75" fmla="*/ 5 h 116"/>
                <a:gd name="T76" fmla="*/ 107 w 142"/>
                <a:gd name="T77" fmla="*/ 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15">
                  <a:moveTo>
                    <a:pt x="107" y="14"/>
                  </a:moveTo>
                  <a:cubicBezTo>
                    <a:pt x="106" y="15"/>
                    <a:pt x="106" y="16"/>
                    <a:pt x="105" y="16"/>
                  </a:cubicBezTo>
                  <a:cubicBezTo>
                    <a:pt x="105" y="17"/>
                    <a:pt x="103" y="18"/>
                    <a:pt x="99" y="19"/>
                  </a:cubicBezTo>
                  <a:cubicBezTo>
                    <a:pt x="98" y="19"/>
                    <a:pt x="98" y="19"/>
                    <a:pt x="98" y="19"/>
                  </a:cubicBezTo>
                  <a:cubicBezTo>
                    <a:pt x="90" y="21"/>
                    <a:pt x="80" y="24"/>
                    <a:pt x="76" y="34"/>
                  </a:cubicBezTo>
                  <a:cubicBezTo>
                    <a:pt x="72" y="42"/>
                    <a:pt x="70" y="44"/>
                    <a:pt x="64" y="45"/>
                  </a:cubicBezTo>
                  <a:cubicBezTo>
                    <a:pt x="52" y="46"/>
                    <a:pt x="47" y="53"/>
                    <a:pt x="43" y="62"/>
                  </a:cubicBezTo>
                  <a:cubicBezTo>
                    <a:pt x="41" y="68"/>
                    <a:pt x="36" y="71"/>
                    <a:pt x="29" y="73"/>
                  </a:cubicBezTo>
                  <a:cubicBezTo>
                    <a:pt x="28" y="73"/>
                    <a:pt x="27" y="73"/>
                    <a:pt x="26" y="73"/>
                  </a:cubicBezTo>
                  <a:cubicBezTo>
                    <a:pt x="23" y="74"/>
                    <a:pt x="19" y="75"/>
                    <a:pt x="16" y="77"/>
                  </a:cubicBezTo>
                  <a:cubicBezTo>
                    <a:pt x="10" y="81"/>
                    <a:pt x="10" y="87"/>
                    <a:pt x="10" y="90"/>
                  </a:cubicBezTo>
                  <a:cubicBezTo>
                    <a:pt x="10" y="91"/>
                    <a:pt x="10" y="91"/>
                    <a:pt x="10" y="91"/>
                  </a:cubicBezTo>
                  <a:cubicBezTo>
                    <a:pt x="10" y="94"/>
                    <a:pt x="10" y="103"/>
                    <a:pt x="8" y="105"/>
                  </a:cubicBezTo>
                  <a:cubicBezTo>
                    <a:pt x="8" y="105"/>
                    <a:pt x="7" y="105"/>
                    <a:pt x="6" y="105"/>
                  </a:cubicBezTo>
                  <a:cubicBezTo>
                    <a:pt x="3" y="106"/>
                    <a:pt x="0" y="108"/>
                    <a:pt x="0" y="112"/>
                  </a:cubicBezTo>
                  <a:cubicBezTo>
                    <a:pt x="0" y="114"/>
                    <a:pt x="2" y="116"/>
                    <a:pt x="4" y="116"/>
                  </a:cubicBezTo>
                  <a:cubicBezTo>
                    <a:pt x="4" y="116"/>
                    <a:pt x="4" y="116"/>
                    <a:pt x="4" y="116"/>
                  </a:cubicBezTo>
                  <a:cubicBezTo>
                    <a:pt x="6" y="116"/>
                    <a:pt x="7" y="115"/>
                    <a:pt x="8" y="114"/>
                  </a:cubicBezTo>
                  <a:cubicBezTo>
                    <a:pt x="10" y="114"/>
                    <a:pt x="12" y="113"/>
                    <a:pt x="14" y="111"/>
                  </a:cubicBezTo>
                  <a:cubicBezTo>
                    <a:pt x="18" y="107"/>
                    <a:pt x="18" y="99"/>
                    <a:pt x="18" y="91"/>
                  </a:cubicBezTo>
                  <a:cubicBezTo>
                    <a:pt x="18" y="90"/>
                    <a:pt x="18" y="90"/>
                    <a:pt x="18" y="90"/>
                  </a:cubicBezTo>
                  <a:cubicBezTo>
                    <a:pt x="18" y="87"/>
                    <a:pt x="18" y="85"/>
                    <a:pt x="21" y="84"/>
                  </a:cubicBezTo>
                  <a:cubicBezTo>
                    <a:pt x="23" y="82"/>
                    <a:pt x="25" y="82"/>
                    <a:pt x="28" y="81"/>
                  </a:cubicBezTo>
                  <a:cubicBezTo>
                    <a:pt x="29" y="81"/>
                    <a:pt x="30" y="81"/>
                    <a:pt x="31" y="81"/>
                  </a:cubicBezTo>
                  <a:cubicBezTo>
                    <a:pt x="39" y="78"/>
                    <a:pt x="47" y="75"/>
                    <a:pt x="51" y="65"/>
                  </a:cubicBezTo>
                  <a:cubicBezTo>
                    <a:pt x="54" y="58"/>
                    <a:pt x="57" y="54"/>
                    <a:pt x="65" y="53"/>
                  </a:cubicBezTo>
                  <a:cubicBezTo>
                    <a:pt x="75" y="51"/>
                    <a:pt x="79" y="46"/>
                    <a:pt x="83" y="37"/>
                  </a:cubicBezTo>
                  <a:cubicBezTo>
                    <a:pt x="86" y="31"/>
                    <a:pt x="93" y="29"/>
                    <a:pt x="100" y="28"/>
                  </a:cubicBezTo>
                  <a:cubicBezTo>
                    <a:pt x="101" y="27"/>
                    <a:pt x="101" y="27"/>
                    <a:pt x="101" y="27"/>
                  </a:cubicBezTo>
                  <a:cubicBezTo>
                    <a:pt x="104" y="27"/>
                    <a:pt x="109" y="25"/>
                    <a:pt x="112" y="22"/>
                  </a:cubicBezTo>
                  <a:cubicBezTo>
                    <a:pt x="113" y="20"/>
                    <a:pt x="114" y="18"/>
                    <a:pt x="115" y="17"/>
                  </a:cubicBezTo>
                  <a:cubicBezTo>
                    <a:pt x="115" y="15"/>
                    <a:pt x="116" y="13"/>
                    <a:pt x="118" y="11"/>
                  </a:cubicBezTo>
                  <a:cubicBezTo>
                    <a:pt x="122" y="8"/>
                    <a:pt x="129" y="8"/>
                    <a:pt x="135" y="8"/>
                  </a:cubicBezTo>
                  <a:cubicBezTo>
                    <a:pt x="136" y="8"/>
                    <a:pt x="137" y="8"/>
                    <a:pt x="138" y="8"/>
                  </a:cubicBezTo>
                  <a:cubicBezTo>
                    <a:pt x="141" y="8"/>
                    <a:pt x="142" y="7"/>
                    <a:pt x="142" y="4"/>
                  </a:cubicBezTo>
                  <a:cubicBezTo>
                    <a:pt x="142" y="2"/>
                    <a:pt x="141" y="0"/>
                    <a:pt x="138" y="0"/>
                  </a:cubicBezTo>
                  <a:cubicBezTo>
                    <a:pt x="137" y="0"/>
                    <a:pt x="136" y="0"/>
                    <a:pt x="135" y="0"/>
                  </a:cubicBezTo>
                  <a:cubicBezTo>
                    <a:pt x="128" y="0"/>
                    <a:pt x="120" y="0"/>
                    <a:pt x="113" y="5"/>
                  </a:cubicBezTo>
                  <a:cubicBezTo>
                    <a:pt x="109" y="7"/>
                    <a:pt x="108" y="11"/>
                    <a:pt x="10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7" name="Freeform 7"/>
            <p:cNvSpPr/>
            <p:nvPr/>
          </p:nvSpPr>
          <p:spPr bwMode="auto">
            <a:xfrm>
              <a:off x="7350" y="1225"/>
              <a:ext cx="312" cy="352"/>
            </a:xfrm>
            <a:custGeom>
              <a:avLst/>
              <a:gdLst>
                <a:gd name="T0" fmla="*/ 162 w 172"/>
                <a:gd name="T1" fmla="*/ 31 h 194"/>
                <a:gd name="T2" fmla="*/ 132 w 172"/>
                <a:gd name="T3" fmla="*/ 7 h 194"/>
                <a:gd name="T4" fmla="*/ 103 w 172"/>
                <a:gd name="T5" fmla="*/ 10 h 194"/>
                <a:gd name="T6" fmla="*/ 24 w 172"/>
                <a:gd name="T7" fmla="*/ 97 h 194"/>
                <a:gd name="T8" fmla="*/ 27 w 172"/>
                <a:gd name="T9" fmla="*/ 127 h 194"/>
                <a:gd name="T10" fmla="*/ 37 w 172"/>
                <a:gd name="T11" fmla="*/ 136 h 194"/>
                <a:gd name="T12" fmla="*/ 0 w 172"/>
                <a:gd name="T13" fmla="*/ 180 h 194"/>
                <a:gd name="T14" fmla="*/ 17 w 172"/>
                <a:gd name="T15" fmla="*/ 194 h 194"/>
                <a:gd name="T16" fmla="*/ 54 w 172"/>
                <a:gd name="T17" fmla="*/ 150 h 194"/>
                <a:gd name="T18" fmla="*/ 65 w 172"/>
                <a:gd name="T19" fmla="*/ 158 h 194"/>
                <a:gd name="T20" fmla="*/ 94 w 172"/>
                <a:gd name="T21" fmla="*/ 155 h 194"/>
                <a:gd name="T22" fmla="*/ 165 w 172"/>
                <a:gd name="T23" fmla="*/ 61 h 194"/>
                <a:gd name="T24" fmla="*/ 162 w 172"/>
                <a:gd name="T25" fmla="*/ 3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94">
                  <a:moveTo>
                    <a:pt x="162" y="31"/>
                  </a:moveTo>
                  <a:cubicBezTo>
                    <a:pt x="132" y="7"/>
                    <a:pt x="132" y="7"/>
                    <a:pt x="132" y="7"/>
                  </a:cubicBezTo>
                  <a:cubicBezTo>
                    <a:pt x="123" y="0"/>
                    <a:pt x="110" y="1"/>
                    <a:pt x="103" y="10"/>
                  </a:cubicBezTo>
                  <a:cubicBezTo>
                    <a:pt x="24" y="97"/>
                    <a:pt x="24" y="97"/>
                    <a:pt x="24" y="97"/>
                  </a:cubicBezTo>
                  <a:cubicBezTo>
                    <a:pt x="16" y="106"/>
                    <a:pt x="18" y="120"/>
                    <a:pt x="27" y="127"/>
                  </a:cubicBezTo>
                  <a:cubicBezTo>
                    <a:pt x="37" y="136"/>
                    <a:pt x="37" y="136"/>
                    <a:pt x="37" y="136"/>
                  </a:cubicBezTo>
                  <a:cubicBezTo>
                    <a:pt x="0" y="180"/>
                    <a:pt x="0" y="180"/>
                    <a:pt x="0" y="180"/>
                  </a:cubicBezTo>
                  <a:cubicBezTo>
                    <a:pt x="17" y="194"/>
                    <a:pt x="17" y="194"/>
                    <a:pt x="17" y="194"/>
                  </a:cubicBezTo>
                  <a:cubicBezTo>
                    <a:pt x="54" y="150"/>
                    <a:pt x="54" y="150"/>
                    <a:pt x="54" y="150"/>
                  </a:cubicBezTo>
                  <a:cubicBezTo>
                    <a:pt x="65" y="158"/>
                    <a:pt x="65" y="158"/>
                    <a:pt x="65" y="158"/>
                  </a:cubicBezTo>
                  <a:cubicBezTo>
                    <a:pt x="74" y="166"/>
                    <a:pt x="87" y="164"/>
                    <a:pt x="94" y="155"/>
                  </a:cubicBezTo>
                  <a:cubicBezTo>
                    <a:pt x="165" y="61"/>
                    <a:pt x="165" y="61"/>
                    <a:pt x="165" y="61"/>
                  </a:cubicBezTo>
                  <a:cubicBezTo>
                    <a:pt x="172" y="52"/>
                    <a:pt x="171" y="39"/>
                    <a:pt x="16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8" name="Freeform 8"/>
            <p:cNvSpPr>
              <a:spLocks noEditPoints="1"/>
            </p:cNvSpPr>
            <p:nvPr/>
          </p:nvSpPr>
          <p:spPr bwMode="auto">
            <a:xfrm>
              <a:off x="2717" y="2080"/>
              <a:ext cx="398" cy="176"/>
            </a:xfrm>
            <a:custGeom>
              <a:avLst/>
              <a:gdLst>
                <a:gd name="T0" fmla="*/ 208 w 219"/>
                <a:gd name="T1" fmla="*/ 42 h 97"/>
                <a:gd name="T2" fmla="*/ 168 w 219"/>
                <a:gd name="T3" fmla="*/ 22 h 97"/>
                <a:gd name="T4" fmla="*/ 123 w 219"/>
                <a:gd name="T5" fmla="*/ 0 h 97"/>
                <a:gd name="T6" fmla="*/ 79 w 219"/>
                <a:gd name="T7" fmla="*/ 17 h 97"/>
                <a:gd name="T8" fmla="*/ 40 w 219"/>
                <a:gd name="T9" fmla="*/ 44 h 97"/>
                <a:gd name="T10" fmla="*/ 77 w 219"/>
                <a:gd name="T11" fmla="*/ 96 h 97"/>
                <a:gd name="T12" fmla="*/ 172 w 219"/>
                <a:gd name="T13" fmla="*/ 92 h 97"/>
                <a:gd name="T14" fmla="*/ 215 w 219"/>
                <a:gd name="T15" fmla="*/ 76 h 97"/>
                <a:gd name="T16" fmla="*/ 208 w 219"/>
                <a:gd name="T17" fmla="*/ 42 h 97"/>
                <a:gd name="T18" fmla="*/ 118 w 219"/>
                <a:gd name="T19" fmla="*/ 63 h 97"/>
                <a:gd name="T20" fmla="*/ 84 w 219"/>
                <a:gd name="T21" fmla="*/ 40 h 97"/>
                <a:gd name="T22" fmla="*/ 118 w 219"/>
                <a:gd name="T23" fmla="*/ 17 h 97"/>
                <a:gd name="T24" fmla="*/ 151 w 219"/>
                <a:gd name="T25" fmla="*/ 40 h 97"/>
                <a:gd name="T26" fmla="*/ 118 w 219"/>
                <a:gd name="T27"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97">
                  <a:moveTo>
                    <a:pt x="208" y="42"/>
                  </a:moveTo>
                  <a:cubicBezTo>
                    <a:pt x="199" y="32"/>
                    <a:pt x="179" y="29"/>
                    <a:pt x="168" y="22"/>
                  </a:cubicBezTo>
                  <a:cubicBezTo>
                    <a:pt x="150" y="11"/>
                    <a:pt x="146" y="0"/>
                    <a:pt x="123" y="0"/>
                  </a:cubicBezTo>
                  <a:cubicBezTo>
                    <a:pt x="104" y="0"/>
                    <a:pt x="92" y="4"/>
                    <a:pt x="79" y="17"/>
                  </a:cubicBezTo>
                  <a:cubicBezTo>
                    <a:pt x="67" y="28"/>
                    <a:pt x="50" y="32"/>
                    <a:pt x="40" y="44"/>
                  </a:cubicBezTo>
                  <a:cubicBezTo>
                    <a:pt x="0" y="71"/>
                    <a:pt x="48" y="96"/>
                    <a:pt x="77" y="96"/>
                  </a:cubicBezTo>
                  <a:cubicBezTo>
                    <a:pt x="109" y="97"/>
                    <a:pt x="140" y="94"/>
                    <a:pt x="172" y="92"/>
                  </a:cubicBezTo>
                  <a:cubicBezTo>
                    <a:pt x="187" y="91"/>
                    <a:pt x="208" y="92"/>
                    <a:pt x="215" y="76"/>
                  </a:cubicBezTo>
                  <a:cubicBezTo>
                    <a:pt x="219" y="67"/>
                    <a:pt x="215" y="49"/>
                    <a:pt x="208" y="42"/>
                  </a:cubicBezTo>
                  <a:close/>
                  <a:moveTo>
                    <a:pt x="118" y="63"/>
                  </a:moveTo>
                  <a:cubicBezTo>
                    <a:pt x="99" y="63"/>
                    <a:pt x="84" y="52"/>
                    <a:pt x="84" y="40"/>
                  </a:cubicBezTo>
                  <a:cubicBezTo>
                    <a:pt x="84" y="27"/>
                    <a:pt x="99" y="17"/>
                    <a:pt x="118" y="17"/>
                  </a:cubicBezTo>
                  <a:cubicBezTo>
                    <a:pt x="136" y="17"/>
                    <a:pt x="151" y="27"/>
                    <a:pt x="151" y="40"/>
                  </a:cubicBezTo>
                  <a:cubicBezTo>
                    <a:pt x="151" y="52"/>
                    <a:pt x="136" y="63"/>
                    <a:pt x="118"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9" name="Freeform 9"/>
            <p:cNvSpPr/>
            <p:nvPr/>
          </p:nvSpPr>
          <p:spPr bwMode="auto">
            <a:xfrm>
              <a:off x="2797" y="2876"/>
              <a:ext cx="234" cy="232"/>
            </a:xfrm>
            <a:custGeom>
              <a:avLst/>
              <a:gdLst>
                <a:gd name="T0" fmla="*/ 121 w 129"/>
                <a:gd name="T1" fmla="*/ 68 h 128"/>
                <a:gd name="T2" fmla="*/ 96 w 129"/>
                <a:gd name="T3" fmla="*/ 80 h 128"/>
                <a:gd name="T4" fmla="*/ 91 w 129"/>
                <a:gd name="T5" fmla="*/ 81 h 128"/>
                <a:gd name="T6" fmla="*/ 86 w 129"/>
                <a:gd name="T7" fmla="*/ 80 h 128"/>
                <a:gd name="T8" fmla="*/ 80 w 129"/>
                <a:gd name="T9" fmla="*/ 74 h 128"/>
                <a:gd name="T10" fmla="*/ 46 w 129"/>
                <a:gd name="T11" fmla="*/ 1 h 128"/>
                <a:gd name="T12" fmla="*/ 38 w 129"/>
                <a:gd name="T13" fmla="*/ 0 h 128"/>
                <a:gd name="T14" fmla="*/ 13 w 129"/>
                <a:gd name="T15" fmla="*/ 9 h 128"/>
                <a:gd name="T16" fmla="*/ 0 w 129"/>
                <a:gd name="T17" fmla="*/ 38 h 128"/>
                <a:gd name="T18" fmla="*/ 12 w 129"/>
                <a:gd name="T19" fmla="*/ 63 h 128"/>
                <a:gd name="T20" fmla="*/ 27 w 129"/>
                <a:gd name="T21" fmla="*/ 78 h 128"/>
                <a:gd name="T22" fmla="*/ 25 w 129"/>
                <a:gd name="T23" fmla="*/ 78 h 128"/>
                <a:gd name="T24" fmla="*/ 13 w 129"/>
                <a:gd name="T25" fmla="*/ 92 h 128"/>
                <a:gd name="T26" fmla="*/ 25 w 129"/>
                <a:gd name="T27" fmla="*/ 108 h 128"/>
                <a:gd name="T28" fmla="*/ 26 w 129"/>
                <a:gd name="T29" fmla="*/ 108 h 128"/>
                <a:gd name="T30" fmla="*/ 58 w 129"/>
                <a:gd name="T31" fmla="*/ 109 h 128"/>
                <a:gd name="T32" fmla="*/ 62 w 129"/>
                <a:gd name="T33" fmla="*/ 113 h 128"/>
                <a:gd name="T34" fmla="*/ 62 w 129"/>
                <a:gd name="T35" fmla="*/ 113 h 128"/>
                <a:gd name="T36" fmla="*/ 64 w 129"/>
                <a:gd name="T37" fmla="*/ 115 h 128"/>
                <a:gd name="T38" fmla="*/ 65 w 129"/>
                <a:gd name="T39" fmla="*/ 115 h 128"/>
                <a:gd name="T40" fmla="*/ 76 w 129"/>
                <a:gd name="T41" fmla="*/ 126 h 128"/>
                <a:gd name="T42" fmla="*/ 79 w 129"/>
                <a:gd name="T43" fmla="*/ 128 h 128"/>
                <a:gd name="T44" fmla="*/ 82 w 129"/>
                <a:gd name="T45" fmla="*/ 126 h 128"/>
                <a:gd name="T46" fmla="*/ 127 w 129"/>
                <a:gd name="T47" fmla="*/ 81 h 128"/>
                <a:gd name="T48" fmla="*/ 129 w 129"/>
                <a:gd name="T49" fmla="*/ 78 h 128"/>
                <a:gd name="T50" fmla="*/ 127 w 129"/>
                <a:gd name="T51" fmla="*/ 75 h 128"/>
                <a:gd name="T52" fmla="*/ 121 w 129"/>
                <a:gd name="T53"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28">
                  <a:moveTo>
                    <a:pt x="121" y="68"/>
                  </a:moveTo>
                  <a:cubicBezTo>
                    <a:pt x="96" y="80"/>
                    <a:pt x="96" y="80"/>
                    <a:pt x="96" y="80"/>
                  </a:cubicBezTo>
                  <a:cubicBezTo>
                    <a:pt x="94" y="81"/>
                    <a:pt x="92" y="81"/>
                    <a:pt x="91" y="81"/>
                  </a:cubicBezTo>
                  <a:cubicBezTo>
                    <a:pt x="89" y="81"/>
                    <a:pt x="88" y="81"/>
                    <a:pt x="86" y="80"/>
                  </a:cubicBezTo>
                  <a:cubicBezTo>
                    <a:pt x="83" y="79"/>
                    <a:pt x="81" y="77"/>
                    <a:pt x="80" y="74"/>
                  </a:cubicBezTo>
                  <a:cubicBezTo>
                    <a:pt x="46" y="1"/>
                    <a:pt x="46" y="1"/>
                    <a:pt x="46" y="1"/>
                  </a:cubicBezTo>
                  <a:cubicBezTo>
                    <a:pt x="43" y="1"/>
                    <a:pt x="41" y="0"/>
                    <a:pt x="38" y="0"/>
                  </a:cubicBezTo>
                  <a:cubicBezTo>
                    <a:pt x="23" y="0"/>
                    <a:pt x="13" y="9"/>
                    <a:pt x="13" y="9"/>
                  </a:cubicBezTo>
                  <a:cubicBezTo>
                    <a:pt x="4" y="18"/>
                    <a:pt x="0" y="28"/>
                    <a:pt x="0" y="38"/>
                  </a:cubicBezTo>
                  <a:cubicBezTo>
                    <a:pt x="0" y="53"/>
                    <a:pt x="12" y="63"/>
                    <a:pt x="12" y="63"/>
                  </a:cubicBezTo>
                  <a:cubicBezTo>
                    <a:pt x="27" y="78"/>
                    <a:pt x="27" y="78"/>
                    <a:pt x="27" y="78"/>
                  </a:cubicBezTo>
                  <a:cubicBezTo>
                    <a:pt x="26" y="78"/>
                    <a:pt x="25" y="78"/>
                    <a:pt x="25" y="78"/>
                  </a:cubicBezTo>
                  <a:cubicBezTo>
                    <a:pt x="19" y="79"/>
                    <a:pt x="15" y="84"/>
                    <a:pt x="13" y="92"/>
                  </a:cubicBezTo>
                  <a:cubicBezTo>
                    <a:pt x="12" y="101"/>
                    <a:pt x="20" y="106"/>
                    <a:pt x="25" y="108"/>
                  </a:cubicBezTo>
                  <a:cubicBezTo>
                    <a:pt x="25" y="108"/>
                    <a:pt x="26" y="108"/>
                    <a:pt x="26" y="108"/>
                  </a:cubicBezTo>
                  <a:cubicBezTo>
                    <a:pt x="58" y="109"/>
                    <a:pt x="58" y="109"/>
                    <a:pt x="58" y="109"/>
                  </a:cubicBezTo>
                  <a:cubicBezTo>
                    <a:pt x="62" y="113"/>
                    <a:pt x="62" y="113"/>
                    <a:pt x="62" y="113"/>
                  </a:cubicBezTo>
                  <a:cubicBezTo>
                    <a:pt x="62" y="113"/>
                    <a:pt x="62" y="113"/>
                    <a:pt x="62" y="113"/>
                  </a:cubicBezTo>
                  <a:cubicBezTo>
                    <a:pt x="64" y="115"/>
                    <a:pt x="64" y="115"/>
                    <a:pt x="64" y="115"/>
                  </a:cubicBezTo>
                  <a:cubicBezTo>
                    <a:pt x="65" y="115"/>
                    <a:pt x="65" y="115"/>
                    <a:pt x="65" y="115"/>
                  </a:cubicBezTo>
                  <a:cubicBezTo>
                    <a:pt x="76" y="126"/>
                    <a:pt x="76" y="126"/>
                    <a:pt x="76" y="126"/>
                  </a:cubicBezTo>
                  <a:cubicBezTo>
                    <a:pt x="77" y="127"/>
                    <a:pt x="78" y="128"/>
                    <a:pt x="79" y="128"/>
                  </a:cubicBezTo>
                  <a:cubicBezTo>
                    <a:pt x="80" y="128"/>
                    <a:pt x="81" y="127"/>
                    <a:pt x="82" y="126"/>
                  </a:cubicBezTo>
                  <a:cubicBezTo>
                    <a:pt x="127" y="81"/>
                    <a:pt x="127" y="81"/>
                    <a:pt x="127" y="81"/>
                  </a:cubicBezTo>
                  <a:cubicBezTo>
                    <a:pt x="128" y="80"/>
                    <a:pt x="129" y="79"/>
                    <a:pt x="129" y="78"/>
                  </a:cubicBezTo>
                  <a:cubicBezTo>
                    <a:pt x="129" y="77"/>
                    <a:pt x="128" y="76"/>
                    <a:pt x="127" y="75"/>
                  </a:cubicBezTo>
                  <a:lnTo>
                    <a:pt x="121"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0" name="Freeform 10"/>
            <p:cNvSpPr/>
            <p:nvPr/>
          </p:nvSpPr>
          <p:spPr bwMode="auto">
            <a:xfrm>
              <a:off x="2861" y="2759"/>
              <a:ext cx="216" cy="249"/>
            </a:xfrm>
            <a:custGeom>
              <a:avLst/>
              <a:gdLst>
                <a:gd name="T0" fmla="*/ 118 w 119"/>
                <a:gd name="T1" fmla="*/ 50 h 137"/>
                <a:gd name="T2" fmla="*/ 107 w 119"/>
                <a:gd name="T3" fmla="*/ 33 h 137"/>
                <a:gd name="T4" fmla="*/ 102 w 119"/>
                <a:gd name="T5" fmla="*/ 33 h 137"/>
                <a:gd name="T6" fmla="*/ 90 w 119"/>
                <a:gd name="T7" fmla="*/ 39 h 137"/>
                <a:gd name="T8" fmla="*/ 89 w 119"/>
                <a:gd name="T9" fmla="*/ 41 h 137"/>
                <a:gd name="T10" fmla="*/ 81 w 119"/>
                <a:gd name="T11" fmla="*/ 22 h 137"/>
                <a:gd name="T12" fmla="*/ 49 w 119"/>
                <a:gd name="T13" fmla="*/ 0 h 137"/>
                <a:gd name="T14" fmla="*/ 30 w 119"/>
                <a:gd name="T15" fmla="*/ 4 h 137"/>
                <a:gd name="T16" fmla="*/ 15 w 119"/>
                <a:gd name="T17" fmla="*/ 54 h 137"/>
                <a:gd name="T18" fmla="*/ 52 w 119"/>
                <a:gd name="T19" fmla="*/ 135 h 137"/>
                <a:gd name="T20" fmla="*/ 54 w 119"/>
                <a:gd name="T21" fmla="*/ 137 h 137"/>
                <a:gd name="T22" fmla="*/ 56 w 119"/>
                <a:gd name="T23" fmla="*/ 137 h 137"/>
                <a:gd name="T24" fmla="*/ 57 w 119"/>
                <a:gd name="T25" fmla="*/ 137 h 137"/>
                <a:gd name="T26" fmla="*/ 116 w 119"/>
                <a:gd name="T27" fmla="*/ 110 h 137"/>
                <a:gd name="T28" fmla="*/ 118 w 119"/>
                <a:gd name="T29" fmla="*/ 104 h 137"/>
                <a:gd name="T30" fmla="*/ 111 w 119"/>
                <a:gd name="T31" fmla="*/ 90 h 137"/>
                <a:gd name="T32" fmla="*/ 111 w 119"/>
                <a:gd name="T33" fmla="*/ 89 h 137"/>
                <a:gd name="T34" fmla="*/ 107 w 119"/>
                <a:gd name="T35" fmla="*/ 81 h 137"/>
                <a:gd name="T36" fmla="*/ 118 w 119"/>
                <a:gd name="T37" fmla="*/ 51 h 137"/>
                <a:gd name="T38" fmla="*/ 118 w 119"/>
                <a:gd name="T39" fmla="*/ 5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 h="137">
                  <a:moveTo>
                    <a:pt x="118" y="50"/>
                  </a:moveTo>
                  <a:cubicBezTo>
                    <a:pt x="118" y="44"/>
                    <a:pt x="116" y="35"/>
                    <a:pt x="107" y="33"/>
                  </a:cubicBezTo>
                  <a:cubicBezTo>
                    <a:pt x="106" y="33"/>
                    <a:pt x="104" y="33"/>
                    <a:pt x="102" y="33"/>
                  </a:cubicBezTo>
                  <a:cubicBezTo>
                    <a:pt x="95" y="33"/>
                    <a:pt x="92" y="36"/>
                    <a:pt x="90" y="39"/>
                  </a:cubicBezTo>
                  <a:cubicBezTo>
                    <a:pt x="90" y="40"/>
                    <a:pt x="90" y="40"/>
                    <a:pt x="89" y="41"/>
                  </a:cubicBezTo>
                  <a:cubicBezTo>
                    <a:pt x="81" y="22"/>
                    <a:pt x="81" y="22"/>
                    <a:pt x="81" y="22"/>
                  </a:cubicBezTo>
                  <a:cubicBezTo>
                    <a:pt x="80" y="21"/>
                    <a:pt x="72" y="0"/>
                    <a:pt x="49" y="0"/>
                  </a:cubicBezTo>
                  <a:cubicBezTo>
                    <a:pt x="43" y="0"/>
                    <a:pt x="37" y="1"/>
                    <a:pt x="30" y="4"/>
                  </a:cubicBezTo>
                  <a:cubicBezTo>
                    <a:pt x="30" y="4"/>
                    <a:pt x="0" y="21"/>
                    <a:pt x="15" y="54"/>
                  </a:cubicBezTo>
                  <a:cubicBezTo>
                    <a:pt x="52" y="135"/>
                    <a:pt x="52" y="135"/>
                    <a:pt x="52" y="135"/>
                  </a:cubicBezTo>
                  <a:cubicBezTo>
                    <a:pt x="52" y="136"/>
                    <a:pt x="53" y="136"/>
                    <a:pt x="54" y="137"/>
                  </a:cubicBezTo>
                  <a:cubicBezTo>
                    <a:pt x="55" y="137"/>
                    <a:pt x="55" y="137"/>
                    <a:pt x="56" y="137"/>
                  </a:cubicBezTo>
                  <a:cubicBezTo>
                    <a:pt x="56" y="137"/>
                    <a:pt x="57" y="137"/>
                    <a:pt x="57" y="137"/>
                  </a:cubicBezTo>
                  <a:cubicBezTo>
                    <a:pt x="116" y="110"/>
                    <a:pt x="116" y="110"/>
                    <a:pt x="116" y="110"/>
                  </a:cubicBezTo>
                  <a:cubicBezTo>
                    <a:pt x="118" y="109"/>
                    <a:pt x="119" y="106"/>
                    <a:pt x="118" y="104"/>
                  </a:cubicBezTo>
                  <a:cubicBezTo>
                    <a:pt x="111" y="90"/>
                    <a:pt x="111" y="90"/>
                    <a:pt x="111" y="90"/>
                  </a:cubicBezTo>
                  <a:cubicBezTo>
                    <a:pt x="111" y="89"/>
                    <a:pt x="111" y="89"/>
                    <a:pt x="111" y="89"/>
                  </a:cubicBezTo>
                  <a:cubicBezTo>
                    <a:pt x="107" y="81"/>
                    <a:pt x="107" y="81"/>
                    <a:pt x="107" y="81"/>
                  </a:cubicBezTo>
                  <a:cubicBezTo>
                    <a:pt x="118" y="51"/>
                    <a:pt x="118" y="51"/>
                    <a:pt x="118" y="51"/>
                  </a:cubicBezTo>
                  <a:cubicBezTo>
                    <a:pt x="118" y="50"/>
                    <a:pt x="118" y="50"/>
                    <a:pt x="11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1" name="Freeform 11"/>
            <p:cNvSpPr/>
            <p:nvPr/>
          </p:nvSpPr>
          <p:spPr bwMode="auto">
            <a:xfrm>
              <a:off x="4285" y="1306"/>
              <a:ext cx="350" cy="207"/>
            </a:xfrm>
            <a:custGeom>
              <a:avLst/>
              <a:gdLst>
                <a:gd name="T0" fmla="*/ 148 w 193"/>
                <a:gd name="T1" fmla="*/ 18 h 114"/>
                <a:gd name="T2" fmla="*/ 128 w 193"/>
                <a:gd name="T3" fmla="*/ 58 h 114"/>
                <a:gd name="T4" fmla="*/ 135 w 193"/>
                <a:gd name="T5" fmla="*/ 10 h 114"/>
                <a:gd name="T6" fmla="*/ 98 w 193"/>
                <a:gd name="T7" fmla="*/ 0 h 114"/>
                <a:gd name="T8" fmla="*/ 91 w 193"/>
                <a:gd name="T9" fmla="*/ 0 h 114"/>
                <a:gd name="T10" fmla="*/ 94 w 193"/>
                <a:gd name="T11" fmla="*/ 51 h 114"/>
                <a:gd name="T12" fmla="*/ 78 w 193"/>
                <a:gd name="T13" fmla="*/ 4 h 114"/>
                <a:gd name="T14" fmla="*/ 77 w 193"/>
                <a:gd name="T15" fmla="*/ 1 h 114"/>
                <a:gd name="T16" fmla="*/ 39 w 193"/>
                <a:gd name="T17" fmla="*/ 20 h 114"/>
                <a:gd name="T18" fmla="*/ 54 w 193"/>
                <a:gd name="T19" fmla="*/ 68 h 114"/>
                <a:gd name="T20" fmla="*/ 29 w 193"/>
                <a:gd name="T21" fmla="*/ 29 h 114"/>
                <a:gd name="T22" fmla="*/ 0 w 193"/>
                <a:gd name="T23" fmla="*/ 67 h 114"/>
                <a:gd name="T24" fmla="*/ 97 w 193"/>
                <a:gd name="T25" fmla="*/ 104 h 114"/>
                <a:gd name="T26" fmla="*/ 192 w 193"/>
                <a:gd name="T27" fmla="*/ 74 h 114"/>
                <a:gd name="T28" fmla="*/ 148 w 193"/>
                <a:gd name="T29"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114">
                  <a:moveTo>
                    <a:pt x="148" y="18"/>
                  </a:moveTo>
                  <a:cubicBezTo>
                    <a:pt x="148" y="49"/>
                    <a:pt x="115" y="76"/>
                    <a:pt x="128" y="58"/>
                  </a:cubicBezTo>
                  <a:cubicBezTo>
                    <a:pt x="141" y="40"/>
                    <a:pt x="136" y="16"/>
                    <a:pt x="135" y="10"/>
                  </a:cubicBezTo>
                  <a:cubicBezTo>
                    <a:pt x="124" y="5"/>
                    <a:pt x="112" y="1"/>
                    <a:pt x="98" y="0"/>
                  </a:cubicBezTo>
                  <a:cubicBezTo>
                    <a:pt x="95" y="0"/>
                    <a:pt x="93" y="0"/>
                    <a:pt x="91" y="0"/>
                  </a:cubicBezTo>
                  <a:cubicBezTo>
                    <a:pt x="111" y="27"/>
                    <a:pt x="90" y="75"/>
                    <a:pt x="94" y="51"/>
                  </a:cubicBezTo>
                  <a:cubicBezTo>
                    <a:pt x="98" y="27"/>
                    <a:pt x="78" y="4"/>
                    <a:pt x="78" y="4"/>
                  </a:cubicBezTo>
                  <a:cubicBezTo>
                    <a:pt x="78" y="4"/>
                    <a:pt x="78" y="3"/>
                    <a:pt x="77" y="1"/>
                  </a:cubicBezTo>
                  <a:cubicBezTo>
                    <a:pt x="63" y="4"/>
                    <a:pt x="50" y="12"/>
                    <a:pt x="39" y="20"/>
                  </a:cubicBezTo>
                  <a:cubicBezTo>
                    <a:pt x="65" y="42"/>
                    <a:pt x="56" y="92"/>
                    <a:pt x="54" y="68"/>
                  </a:cubicBezTo>
                  <a:cubicBezTo>
                    <a:pt x="52" y="48"/>
                    <a:pt x="36" y="34"/>
                    <a:pt x="29" y="29"/>
                  </a:cubicBezTo>
                  <a:cubicBezTo>
                    <a:pt x="10" y="47"/>
                    <a:pt x="0" y="67"/>
                    <a:pt x="0" y="67"/>
                  </a:cubicBezTo>
                  <a:cubicBezTo>
                    <a:pt x="5" y="111"/>
                    <a:pt x="52" y="94"/>
                    <a:pt x="97" y="104"/>
                  </a:cubicBezTo>
                  <a:cubicBezTo>
                    <a:pt x="142" y="114"/>
                    <a:pt x="190" y="89"/>
                    <a:pt x="192" y="74"/>
                  </a:cubicBezTo>
                  <a:cubicBezTo>
                    <a:pt x="193" y="65"/>
                    <a:pt x="177" y="37"/>
                    <a:pt x="14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2" name="Freeform 12"/>
            <p:cNvSpPr/>
            <p:nvPr/>
          </p:nvSpPr>
          <p:spPr bwMode="auto">
            <a:xfrm>
              <a:off x="4309" y="611"/>
              <a:ext cx="299" cy="201"/>
            </a:xfrm>
            <a:custGeom>
              <a:avLst/>
              <a:gdLst>
                <a:gd name="T0" fmla="*/ 146 w 165"/>
                <a:gd name="T1" fmla="*/ 69 h 111"/>
                <a:gd name="T2" fmla="*/ 115 w 165"/>
                <a:gd name="T3" fmla="*/ 60 h 111"/>
                <a:gd name="T4" fmla="*/ 106 w 165"/>
                <a:gd name="T5" fmla="*/ 78 h 111"/>
                <a:gd name="T6" fmla="*/ 95 w 165"/>
                <a:gd name="T7" fmla="*/ 84 h 111"/>
                <a:gd name="T8" fmla="*/ 90 w 165"/>
                <a:gd name="T9" fmla="*/ 83 h 111"/>
                <a:gd name="T10" fmla="*/ 84 w 165"/>
                <a:gd name="T11" fmla="*/ 76 h 111"/>
                <a:gd name="T12" fmla="*/ 83 w 165"/>
                <a:gd name="T13" fmla="*/ 74 h 111"/>
                <a:gd name="T14" fmla="*/ 77 w 165"/>
                <a:gd name="T15" fmla="*/ 75 h 111"/>
                <a:gd name="T16" fmla="*/ 72 w 165"/>
                <a:gd name="T17" fmla="*/ 74 h 111"/>
                <a:gd name="T18" fmla="*/ 65 w 165"/>
                <a:gd name="T19" fmla="*/ 65 h 111"/>
                <a:gd name="T20" fmla="*/ 59 w 165"/>
                <a:gd name="T21" fmla="*/ 66 h 111"/>
                <a:gd name="T22" fmla="*/ 54 w 165"/>
                <a:gd name="T23" fmla="*/ 65 h 111"/>
                <a:gd name="T24" fmla="*/ 49 w 165"/>
                <a:gd name="T25" fmla="*/ 49 h 111"/>
                <a:gd name="T26" fmla="*/ 59 w 165"/>
                <a:gd name="T27" fmla="*/ 29 h 111"/>
                <a:gd name="T28" fmla="*/ 42 w 165"/>
                <a:gd name="T29" fmla="*/ 10 h 111"/>
                <a:gd name="T30" fmla="*/ 24 w 165"/>
                <a:gd name="T31" fmla="*/ 0 h 111"/>
                <a:gd name="T32" fmla="*/ 13 w 165"/>
                <a:gd name="T33" fmla="*/ 3 h 111"/>
                <a:gd name="T34" fmla="*/ 6 w 165"/>
                <a:gd name="T35" fmla="*/ 32 h 111"/>
                <a:gd name="T36" fmla="*/ 137 w 165"/>
                <a:gd name="T37" fmla="*/ 111 h 111"/>
                <a:gd name="T38" fmla="*/ 142 w 165"/>
                <a:gd name="T39" fmla="*/ 111 h 111"/>
                <a:gd name="T40" fmla="*/ 163 w 165"/>
                <a:gd name="T41" fmla="*/ 94 h 111"/>
                <a:gd name="T42" fmla="*/ 146 w 165"/>
                <a:gd name="T43" fmla="*/ 6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110">
                  <a:moveTo>
                    <a:pt x="146" y="69"/>
                  </a:moveTo>
                  <a:cubicBezTo>
                    <a:pt x="135" y="67"/>
                    <a:pt x="125" y="64"/>
                    <a:pt x="115" y="60"/>
                  </a:cubicBezTo>
                  <a:cubicBezTo>
                    <a:pt x="106" y="78"/>
                    <a:pt x="106" y="78"/>
                    <a:pt x="106" y="78"/>
                  </a:cubicBezTo>
                  <a:cubicBezTo>
                    <a:pt x="104" y="82"/>
                    <a:pt x="100" y="84"/>
                    <a:pt x="95" y="84"/>
                  </a:cubicBezTo>
                  <a:cubicBezTo>
                    <a:pt x="93" y="84"/>
                    <a:pt x="91" y="84"/>
                    <a:pt x="90" y="83"/>
                  </a:cubicBezTo>
                  <a:cubicBezTo>
                    <a:pt x="87" y="82"/>
                    <a:pt x="85" y="79"/>
                    <a:pt x="84" y="76"/>
                  </a:cubicBezTo>
                  <a:cubicBezTo>
                    <a:pt x="83" y="75"/>
                    <a:pt x="83" y="75"/>
                    <a:pt x="83" y="74"/>
                  </a:cubicBezTo>
                  <a:cubicBezTo>
                    <a:pt x="81" y="75"/>
                    <a:pt x="79" y="75"/>
                    <a:pt x="77" y="75"/>
                  </a:cubicBezTo>
                  <a:cubicBezTo>
                    <a:pt x="75" y="75"/>
                    <a:pt x="73" y="75"/>
                    <a:pt x="72" y="74"/>
                  </a:cubicBezTo>
                  <a:cubicBezTo>
                    <a:pt x="68" y="72"/>
                    <a:pt x="66" y="69"/>
                    <a:pt x="65" y="65"/>
                  </a:cubicBezTo>
                  <a:cubicBezTo>
                    <a:pt x="63" y="66"/>
                    <a:pt x="61" y="66"/>
                    <a:pt x="59" y="66"/>
                  </a:cubicBezTo>
                  <a:cubicBezTo>
                    <a:pt x="57" y="66"/>
                    <a:pt x="56" y="66"/>
                    <a:pt x="54" y="65"/>
                  </a:cubicBezTo>
                  <a:cubicBezTo>
                    <a:pt x="48" y="62"/>
                    <a:pt x="46" y="55"/>
                    <a:pt x="49" y="49"/>
                  </a:cubicBezTo>
                  <a:cubicBezTo>
                    <a:pt x="59" y="29"/>
                    <a:pt x="59" y="29"/>
                    <a:pt x="59" y="29"/>
                  </a:cubicBezTo>
                  <a:cubicBezTo>
                    <a:pt x="47" y="19"/>
                    <a:pt x="42" y="11"/>
                    <a:pt x="42" y="10"/>
                  </a:cubicBezTo>
                  <a:cubicBezTo>
                    <a:pt x="38" y="4"/>
                    <a:pt x="31" y="0"/>
                    <a:pt x="24" y="0"/>
                  </a:cubicBezTo>
                  <a:cubicBezTo>
                    <a:pt x="20" y="0"/>
                    <a:pt x="16" y="1"/>
                    <a:pt x="13" y="3"/>
                  </a:cubicBezTo>
                  <a:cubicBezTo>
                    <a:pt x="3" y="9"/>
                    <a:pt x="0" y="22"/>
                    <a:pt x="6" y="32"/>
                  </a:cubicBezTo>
                  <a:cubicBezTo>
                    <a:pt x="7" y="35"/>
                    <a:pt x="41" y="90"/>
                    <a:pt x="137" y="111"/>
                  </a:cubicBezTo>
                  <a:cubicBezTo>
                    <a:pt x="139" y="111"/>
                    <a:pt x="140" y="111"/>
                    <a:pt x="142" y="111"/>
                  </a:cubicBezTo>
                  <a:cubicBezTo>
                    <a:pt x="152" y="111"/>
                    <a:pt x="160" y="104"/>
                    <a:pt x="163" y="94"/>
                  </a:cubicBezTo>
                  <a:cubicBezTo>
                    <a:pt x="165" y="83"/>
                    <a:pt x="158" y="71"/>
                    <a:pt x="146"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3" name="Freeform 13"/>
            <p:cNvSpPr/>
            <p:nvPr/>
          </p:nvSpPr>
          <p:spPr bwMode="auto">
            <a:xfrm>
              <a:off x="4409" y="462"/>
              <a:ext cx="177" cy="287"/>
            </a:xfrm>
            <a:custGeom>
              <a:avLst/>
              <a:gdLst>
                <a:gd name="T0" fmla="*/ 3 w 98"/>
                <a:gd name="T1" fmla="*/ 140 h 158"/>
                <a:gd name="T2" fmla="*/ 4 w 98"/>
                <a:gd name="T3" fmla="*/ 140 h 158"/>
                <a:gd name="T4" fmla="*/ 8 w 98"/>
                <a:gd name="T5" fmla="*/ 138 h 158"/>
                <a:gd name="T6" fmla="*/ 26 w 98"/>
                <a:gd name="T7" fmla="*/ 102 h 158"/>
                <a:gd name="T8" fmla="*/ 35 w 98"/>
                <a:gd name="T9" fmla="*/ 95 h 158"/>
                <a:gd name="T10" fmla="*/ 44 w 98"/>
                <a:gd name="T11" fmla="*/ 94 h 158"/>
                <a:gd name="T12" fmla="*/ 19 w 98"/>
                <a:gd name="T13" fmla="*/ 143 h 158"/>
                <a:gd name="T14" fmla="*/ 20 w 98"/>
                <a:gd name="T15" fmla="*/ 149 h 158"/>
                <a:gd name="T16" fmla="*/ 22 w 98"/>
                <a:gd name="T17" fmla="*/ 149 h 158"/>
                <a:gd name="T18" fmla="*/ 26 w 98"/>
                <a:gd name="T19" fmla="*/ 147 h 158"/>
                <a:gd name="T20" fmla="*/ 51 w 98"/>
                <a:gd name="T21" fmla="*/ 98 h 158"/>
                <a:gd name="T22" fmla="*/ 55 w 98"/>
                <a:gd name="T23" fmla="*/ 117 h 158"/>
                <a:gd name="T24" fmla="*/ 36 w 98"/>
                <a:gd name="T25" fmla="*/ 153 h 158"/>
                <a:gd name="T26" fmla="*/ 38 w 98"/>
                <a:gd name="T27" fmla="*/ 158 h 158"/>
                <a:gd name="T28" fmla="*/ 40 w 98"/>
                <a:gd name="T29" fmla="*/ 158 h 158"/>
                <a:gd name="T30" fmla="*/ 44 w 98"/>
                <a:gd name="T31" fmla="*/ 156 h 158"/>
                <a:gd name="T32" fmla="*/ 62 w 98"/>
                <a:gd name="T33" fmla="*/ 120 h 158"/>
                <a:gd name="T34" fmla="*/ 54 w 98"/>
                <a:gd name="T35" fmla="*/ 90 h 158"/>
                <a:gd name="T36" fmla="*/ 97 w 98"/>
                <a:gd name="T37" fmla="*/ 7 h 158"/>
                <a:gd name="T38" fmla="*/ 95 w 98"/>
                <a:gd name="T39" fmla="*/ 1 h 158"/>
                <a:gd name="T40" fmla="*/ 90 w 98"/>
                <a:gd name="T41" fmla="*/ 3 h 158"/>
                <a:gd name="T42" fmla="*/ 47 w 98"/>
                <a:gd name="T43" fmla="*/ 87 h 158"/>
                <a:gd name="T44" fmla="*/ 33 w 98"/>
                <a:gd name="T45" fmla="*/ 87 h 158"/>
                <a:gd name="T46" fmla="*/ 19 w 98"/>
                <a:gd name="T47" fmla="*/ 99 h 158"/>
                <a:gd name="T48" fmla="*/ 1 w 98"/>
                <a:gd name="T49" fmla="*/ 134 h 158"/>
                <a:gd name="T50" fmla="*/ 3 w 98"/>
                <a:gd name="T51"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158">
                  <a:moveTo>
                    <a:pt x="3" y="140"/>
                  </a:moveTo>
                  <a:cubicBezTo>
                    <a:pt x="3" y="140"/>
                    <a:pt x="4" y="140"/>
                    <a:pt x="4" y="140"/>
                  </a:cubicBezTo>
                  <a:cubicBezTo>
                    <a:pt x="6" y="140"/>
                    <a:pt x="7" y="139"/>
                    <a:pt x="8" y="138"/>
                  </a:cubicBezTo>
                  <a:cubicBezTo>
                    <a:pt x="26" y="102"/>
                    <a:pt x="26" y="102"/>
                    <a:pt x="26" y="102"/>
                  </a:cubicBezTo>
                  <a:cubicBezTo>
                    <a:pt x="28" y="99"/>
                    <a:pt x="31" y="96"/>
                    <a:pt x="35" y="95"/>
                  </a:cubicBezTo>
                  <a:cubicBezTo>
                    <a:pt x="38" y="94"/>
                    <a:pt x="41" y="94"/>
                    <a:pt x="44" y="94"/>
                  </a:cubicBezTo>
                  <a:cubicBezTo>
                    <a:pt x="19" y="143"/>
                    <a:pt x="19" y="143"/>
                    <a:pt x="19" y="143"/>
                  </a:cubicBezTo>
                  <a:cubicBezTo>
                    <a:pt x="18" y="145"/>
                    <a:pt x="18" y="148"/>
                    <a:pt x="20" y="149"/>
                  </a:cubicBezTo>
                  <a:cubicBezTo>
                    <a:pt x="21" y="149"/>
                    <a:pt x="22" y="149"/>
                    <a:pt x="22" y="149"/>
                  </a:cubicBezTo>
                  <a:cubicBezTo>
                    <a:pt x="24" y="149"/>
                    <a:pt x="25" y="148"/>
                    <a:pt x="26" y="147"/>
                  </a:cubicBezTo>
                  <a:cubicBezTo>
                    <a:pt x="51" y="98"/>
                    <a:pt x="51" y="98"/>
                    <a:pt x="51" y="98"/>
                  </a:cubicBezTo>
                  <a:cubicBezTo>
                    <a:pt x="56" y="103"/>
                    <a:pt x="58" y="110"/>
                    <a:pt x="55" y="117"/>
                  </a:cubicBezTo>
                  <a:cubicBezTo>
                    <a:pt x="36" y="153"/>
                    <a:pt x="36" y="153"/>
                    <a:pt x="36" y="153"/>
                  </a:cubicBezTo>
                  <a:cubicBezTo>
                    <a:pt x="35" y="155"/>
                    <a:pt x="36" y="157"/>
                    <a:pt x="38" y="158"/>
                  </a:cubicBezTo>
                  <a:cubicBezTo>
                    <a:pt x="39" y="158"/>
                    <a:pt x="39" y="158"/>
                    <a:pt x="40" y="158"/>
                  </a:cubicBezTo>
                  <a:cubicBezTo>
                    <a:pt x="41" y="158"/>
                    <a:pt x="43" y="158"/>
                    <a:pt x="44" y="156"/>
                  </a:cubicBezTo>
                  <a:cubicBezTo>
                    <a:pt x="62" y="120"/>
                    <a:pt x="62" y="120"/>
                    <a:pt x="62" y="120"/>
                  </a:cubicBezTo>
                  <a:cubicBezTo>
                    <a:pt x="67" y="110"/>
                    <a:pt x="64" y="97"/>
                    <a:pt x="54" y="90"/>
                  </a:cubicBezTo>
                  <a:cubicBezTo>
                    <a:pt x="97" y="7"/>
                    <a:pt x="97" y="7"/>
                    <a:pt x="97" y="7"/>
                  </a:cubicBezTo>
                  <a:cubicBezTo>
                    <a:pt x="98" y="5"/>
                    <a:pt x="97" y="2"/>
                    <a:pt x="95" y="1"/>
                  </a:cubicBezTo>
                  <a:cubicBezTo>
                    <a:pt x="93" y="0"/>
                    <a:pt x="91" y="1"/>
                    <a:pt x="90" y="3"/>
                  </a:cubicBezTo>
                  <a:cubicBezTo>
                    <a:pt x="47" y="87"/>
                    <a:pt x="47" y="87"/>
                    <a:pt x="47" y="87"/>
                  </a:cubicBezTo>
                  <a:cubicBezTo>
                    <a:pt x="43" y="85"/>
                    <a:pt x="38" y="85"/>
                    <a:pt x="33" y="87"/>
                  </a:cubicBezTo>
                  <a:cubicBezTo>
                    <a:pt x="27" y="89"/>
                    <a:pt x="22" y="93"/>
                    <a:pt x="19" y="99"/>
                  </a:cubicBezTo>
                  <a:cubicBezTo>
                    <a:pt x="1" y="134"/>
                    <a:pt x="1" y="134"/>
                    <a:pt x="1" y="134"/>
                  </a:cubicBezTo>
                  <a:cubicBezTo>
                    <a:pt x="0" y="136"/>
                    <a:pt x="1" y="139"/>
                    <a:pt x="3"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4" name="Freeform 14"/>
            <p:cNvSpPr/>
            <p:nvPr/>
          </p:nvSpPr>
          <p:spPr bwMode="auto">
            <a:xfrm>
              <a:off x="1282" y="685"/>
              <a:ext cx="261" cy="127"/>
            </a:xfrm>
            <a:custGeom>
              <a:avLst/>
              <a:gdLst>
                <a:gd name="T0" fmla="*/ 116 w 144"/>
                <a:gd name="T1" fmla="*/ 7 h 70"/>
                <a:gd name="T2" fmla="*/ 108 w 144"/>
                <a:gd name="T3" fmla="*/ 45 h 70"/>
                <a:gd name="T4" fmla="*/ 104 w 144"/>
                <a:gd name="T5" fmla="*/ 49 h 70"/>
                <a:gd name="T6" fmla="*/ 103 w 144"/>
                <a:gd name="T7" fmla="*/ 49 h 70"/>
                <a:gd name="T8" fmla="*/ 100 w 144"/>
                <a:gd name="T9" fmla="*/ 44 h 70"/>
                <a:gd name="T10" fmla="*/ 107 w 144"/>
                <a:gd name="T11" fmla="*/ 8 h 70"/>
                <a:gd name="T12" fmla="*/ 76 w 144"/>
                <a:gd name="T13" fmla="*/ 10 h 70"/>
                <a:gd name="T14" fmla="*/ 76 w 144"/>
                <a:gd name="T15" fmla="*/ 47 h 70"/>
                <a:gd name="T16" fmla="*/ 72 w 144"/>
                <a:gd name="T17" fmla="*/ 51 h 70"/>
                <a:gd name="T18" fmla="*/ 68 w 144"/>
                <a:gd name="T19" fmla="*/ 47 h 70"/>
                <a:gd name="T20" fmla="*/ 68 w 144"/>
                <a:gd name="T21" fmla="*/ 10 h 70"/>
                <a:gd name="T22" fmla="*/ 37 w 144"/>
                <a:gd name="T23" fmla="*/ 8 h 70"/>
                <a:gd name="T24" fmla="*/ 44 w 144"/>
                <a:gd name="T25" fmla="*/ 44 h 70"/>
                <a:gd name="T26" fmla="*/ 41 w 144"/>
                <a:gd name="T27" fmla="*/ 49 h 70"/>
                <a:gd name="T28" fmla="*/ 40 w 144"/>
                <a:gd name="T29" fmla="*/ 49 h 70"/>
                <a:gd name="T30" fmla="*/ 36 w 144"/>
                <a:gd name="T31" fmla="*/ 45 h 70"/>
                <a:gd name="T32" fmla="*/ 29 w 144"/>
                <a:gd name="T33" fmla="*/ 7 h 70"/>
                <a:gd name="T34" fmla="*/ 0 w 144"/>
                <a:gd name="T35" fmla="*/ 0 h 70"/>
                <a:gd name="T36" fmla="*/ 11 w 144"/>
                <a:gd name="T37" fmla="*/ 62 h 70"/>
                <a:gd name="T38" fmla="*/ 72 w 144"/>
                <a:gd name="T39" fmla="*/ 70 h 70"/>
                <a:gd name="T40" fmla="*/ 131 w 144"/>
                <a:gd name="T41" fmla="*/ 62 h 70"/>
                <a:gd name="T42" fmla="*/ 144 w 144"/>
                <a:gd name="T43" fmla="*/ 0 h 70"/>
                <a:gd name="T44" fmla="*/ 116 w 144"/>
                <a:gd name="T45"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0">
                  <a:moveTo>
                    <a:pt x="116" y="7"/>
                  </a:moveTo>
                  <a:cubicBezTo>
                    <a:pt x="108" y="45"/>
                    <a:pt x="108" y="45"/>
                    <a:pt x="108" y="45"/>
                  </a:cubicBezTo>
                  <a:cubicBezTo>
                    <a:pt x="108" y="47"/>
                    <a:pt x="106" y="49"/>
                    <a:pt x="104" y="49"/>
                  </a:cubicBezTo>
                  <a:cubicBezTo>
                    <a:pt x="104" y="49"/>
                    <a:pt x="104" y="49"/>
                    <a:pt x="103" y="49"/>
                  </a:cubicBezTo>
                  <a:cubicBezTo>
                    <a:pt x="101" y="48"/>
                    <a:pt x="100" y="46"/>
                    <a:pt x="100" y="44"/>
                  </a:cubicBezTo>
                  <a:cubicBezTo>
                    <a:pt x="107" y="8"/>
                    <a:pt x="107" y="8"/>
                    <a:pt x="107" y="8"/>
                  </a:cubicBezTo>
                  <a:cubicBezTo>
                    <a:pt x="97" y="9"/>
                    <a:pt x="86" y="10"/>
                    <a:pt x="76" y="10"/>
                  </a:cubicBezTo>
                  <a:cubicBezTo>
                    <a:pt x="76" y="47"/>
                    <a:pt x="76" y="47"/>
                    <a:pt x="76" y="47"/>
                  </a:cubicBezTo>
                  <a:cubicBezTo>
                    <a:pt x="76" y="49"/>
                    <a:pt x="74" y="51"/>
                    <a:pt x="72" y="51"/>
                  </a:cubicBezTo>
                  <a:cubicBezTo>
                    <a:pt x="70" y="51"/>
                    <a:pt x="68" y="49"/>
                    <a:pt x="68" y="47"/>
                  </a:cubicBezTo>
                  <a:cubicBezTo>
                    <a:pt x="68" y="10"/>
                    <a:pt x="68" y="10"/>
                    <a:pt x="68" y="10"/>
                  </a:cubicBezTo>
                  <a:cubicBezTo>
                    <a:pt x="59" y="10"/>
                    <a:pt x="48" y="9"/>
                    <a:pt x="37" y="8"/>
                  </a:cubicBezTo>
                  <a:cubicBezTo>
                    <a:pt x="44" y="44"/>
                    <a:pt x="44" y="44"/>
                    <a:pt x="44" y="44"/>
                  </a:cubicBezTo>
                  <a:cubicBezTo>
                    <a:pt x="45" y="46"/>
                    <a:pt x="43" y="48"/>
                    <a:pt x="41" y="49"/>
                  </a:cubicBezTo>
                  <a:cubicBezTo>
                    <a:pt x="41" y="49"/>
                    <a:pt x="41" y="49"/>
                    <a:pt x="40" y="49"/>
                  </a:cubicBezTo>
                  <a:cubicBezTo>
                    <a:pt x="38" y="49"/>
                    <a:pt x="37" y="47"/>
                    <a:pt x="36" y="45"/>
                  </a:cubicBezTo>
                  <a:cubicBezTo>
                    <a:pt x="29" y="7"/>
                    <a:pt x="29" y="7"/>
                    <a:pt x="29" y="7"/>
                  </a:cubicBezTo>
                  <a:cubicBezTo>
                    <a:pt x="19" y="5"/>
                    <a:pt x="9" y="3"/>
                    <a:pt x="0" y="0"/>
                  </a:cubicBezTo>
                  <a:cubicBezTo>
                    <a:pt x="11" y="62"/>
                    <a:pt x="11" y="62"/>
                    <a:pt x="11" y="62"/>
                  </a:cubicBezTo>
                  <a:cubicBezTo>
                    <a:pt x="11" y="65"/>
                    <a:pt x="12" y="70"/>
                    <a:pt x="72" y="70"/>
                  </a:cubicBezTo>
                  <a:cubicBezTo>
                    <a:pt x="129" y="70"/>
                    <a:pt x="130" y="65"/>
                    <a:pt x="131" y="62"/>
                  </a:cubicBezTo>
                  <a:cubicBezTo>
                    <a:pt x="144" y="0"/>
                    <a:pt x="144" y="0"/>
                    <a:pt x="144" y="0"/>
                  </a:cubicBezTo>
                  <a:cubicBezTo>
                    <a:pt x="135" y="3"/>
                    <a:pt x="126" y="5"/>
                    <a:pt x="1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5" name="Freeform 15"/>
            <p:cNvSpPr>
              <a:spLocks noEditPoints="1"/>
            </p:cNvSpPr>
            <p:nvPr/>
          </p:nvSpPr>
          <p:spPr bwMode="auto">
            <a:xfrm>
              <a:off x="1240" y="464"/>
              <a:ext cx="349" cy="225"/>
            </a:xfrm>
            <a:custGeom>
              <a:avLst/>
              <a:gdLst>
                <a:gd name="T0" fmla="*/ 96 w 192"/>
                <a:gd name="T1" fmla="*/ 0 h 124"/>
                <a:gd name="T2" fmla="*/ 0 w 192"/>
                <a:gd name="T3" fmla="*/ 90 h 124"/>
                <a:gd name="T4" fmla="*/ 0 w 192"/>
                <a:gd name="T5" fmla="*/ 90 h 124"/>
                <a:gd name="T6" fmla="*/ 0 w 192"/>
                <a:gd name="T7" fmla="*/ 92 h 124"/>
                <a:gd name="T8" fmla="*/ 0 w 192"/>
                <a:gd name="T9" fmla="*/ 93 h 124"/>
                <a:gd name="T10" fmla="*/ 95 w 192"/>
                <a:gd name="T11" fmla="*/ 124 h 124"/>
                <a:gd name="T12" fmla="*/ 191 w 192"/>
                <a:gd name="T13" fmla="*/ 94 h 124"/>
                <a:gd name="T14" fmla="*/ 192 w 192"/>
                <a:gd name="T15" fmla="*/ 91 h 124"/>
                <a:gd name="T16" fmla="*/ 96 w 192"/>
                <a:gd name="T17" fmla="*/ 0 h 124"/>
                <a:gd name="T18" fmla="*/ 55 w 192"/>
                <a:gd name="T19" fmla="*/ 59 h 124"/>
                <a:gd name="T20" fmla="*/ 50 w 192"/>
                <a:gd name="T21" fmla="*/ 54 h 124"/>
                <a:gd name="T22" fmla="*/ 55 w 192"/>
                <a:gd name="T23" fmla="*/ 48 h 124"/>
                <a:gd name="T24" fmla="*/ 61 w 192"/>
                <a:gd name="T25" fmla="*/ 54 h 124"/>
                <a:gd name="T26" fmla="*/ 55 w 192"/>
                <a:gd name="T27" fmla="*/ 59 h 124"/>
                <a:gd name="T28" fmla="*/ 88 w 192"/>
                <a:gd name="T29" fmla="*/ 88 h 124"/>
                <a:gd name="T30" fmla="*/ 84 w 192"/>
                <a:gd name="T31" fmla="*/ 83 h 124"/>
                <a:gd name="T32" fmla="*/ 88 w 192"/>
                <a:gd name="T33" fmla="*/ 79 h 124"/>
                <a:gd name="T34" fmla="*/ 93 w 192"/>
                <a:gd name="T35" fmla="*/ 83 h 124"/>
                <a:gd name="T36" fmla="*/ 88 w 192"/>
                <a:gd name="T37" fmla="*/ 88 h 124"/>
                <a:gd name="T38" fmla="*/ 93 w 192"/>
                <a:gd name="T39" fmla="*/ 39 h 124"/>
                <a:gd name="T40" fmla="*/ 88 w 192"/>
                <a:gd name="T41" fmla="*/ 35 h 124"/>
                <a:gd name="T42" fmla="*/ 93 w 192"/>
                <a:gd name="T43" fmla="*/ 30 h 124"/>
                <a:gd name="T44" fmla="*/ 99 w 192"/>
                <a:gd name="T45" fmla="*/ 35 h 124"/>
                <a:gd name="T46" fmla="*/ 93 w 192"/>
                <a:gd name="T47" fmla="*/ 39 h 124"/>
                <a:gd name="T48" fmla="*/ 133 w 192"/>
                <a:gd name="T49" fmla="*/ 71 h 124"/>
                <a:gd name="T50" fmla="*/ 127 w 192"/>
                <a:gd name="T51" fmla="*/ 64 h 124"/>
                <a:gd name="T52" fmla="*/ 133 w 192"/>
                <a:gd name="T53" fmla="*/ 57 h 124"/>
                <a:gd name="T54" fmla="*/ 140 w 192"/>
                <a:gd name="T55" fmla="*/ 64 h 124"/>
                <a:gd name="T56" fmla="*/ 133 w 192"/>
                <a:gd name="T57" fmla="*/ 7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124">
                  <a:moveTo>
                    <a:pt x="96" y="0"/>
                  </a:moveTo>
                  <a:cubicBezTo>
                    <a:pt x="43" y="0"/>
                    <a:pt x="0" y="40"/>
                    <a:pt x="0" y="90"/>
                  </a:cubicBezTo>
                  <a:cubicBezTo>
                    <a:pt x="0" y="90"/>
                    <a:pt x="0" y="90"/>
                    <a:pt x="0" y="90"/>
                  </a:cubicBezTo>
                  <a:cubicBezTo>
                    <a:pt x="0" y="92"/>
                    <a:pt x="0" y="92"/>
                    <a:pt x="0" y="92"/>
                  </a:cubicBezTo>
                  <a:cubicBezTo>
                    <a:pt x="0" y="93"/>
                    <a:pt x="0" y="93"/>
                    <a:pt x="0" y="93"/>
                  </a:cubicBezTo>
                  <a:cubicBezTo>
                    <a:pt x="2" y="113"/>
                    <a:pt x="50" y="124"/>
                    <a:pt x="95" y="124"/>
                  </a:cubicBezTo>
                  <a:cubicBezTo>
                    <a:pt x="140" y="124"/>
                    <a:pt x="186" y="114"/>
                    <a:pt x="191" y="94"/>
                  </a:cubicBezTo>
                  <a:cubicBezTo>
                    <a:pt x="191" y="93"/>
                    <a:pt x="192" y="92"/>
                    <a:pt x="192" y="91"/>
                  </a:cubicBezTo>
                  <a:cubicBezTo>
                    <a:pt x="192" y="41"/>
                    <a:pt x="148" y="0"/>
                    <a:pt x="96" y="0"/>
                  </a:cubicBezTo>
                  <a:close/>
                  <a:moveTo>
                    <a:pt x="55" y="59"/>
                  </a:moveTo>
                  <a:cubicBezTo>
                    <a:pt x="52" y="59"/>
                    <a:pt x="50" y="57"/>
                    <a:pt x="50" y="54"/>
                  </a:cubicBezTo>
                  <a:cubicBezTo>
                    <a:pt x="50" y="50"/>
                    <a:pt x="52" y="48"/>
                    <a:pt x="55" y="48"/>
                  </a:cubicBezTo>
                  <a:cubicBezTo>
                    <a:pt x="58" y="48"/>
                    <a:pt x="61" y="50"/>
                    <a:pt x="61" y="54"/>
                  </a:cubicBezTo>
                  <a:cubicBezTo>
                    <a:pt x="61" y="57"/>
                    <a:pt x="58" y="59"/>
                    <a:pt x="55" y="59"/>
                  </a:cubicBezTo>
                  <a:close/>
                  <a:moveTo>
                    <a:pt x="88" y="88"/>
                  </a:moveTo>
                  <a:cubicBezTo>
                    <a:pt x="86" y="88"/>
                    <a:pt x="84" y="86"/>
                    <a:pt x="84" y="83"/>
                  </a:cubicBezTo>
                  <a:cubicBezTo>
                    <a:pt x="84" y="81"/>
                    <a:pt x="86" y="79"/>
                    <a:pt x="88" y="79"/>
                  </a:cubicBezTo>
                  <a:cubicBezTo>
                    <a:pt x="91" y="79"/>
                    <a:pt x="93" y="81"/>
                    <a:pt x="93" y="83"/>
                  </a:cubicBezTo>
                  <a:cubicBezTo>
                    <a:pt x="93" y="86"/>
                    <a:pt x="91" y="88"/>
                    <a:pt x="88" y="88"/>
                  </a:cubicBezTo>
                  <a:close/>
                  <a:moveTo>
                    <a:pt x="93" y="39"/>
                  </a:moveTo>
                  <a:cubicBezTo>
                    <a:pt x="90" y="39"/>
                    <a:pt x="88" y="37"/>
                    <a:pt x="88" y="35"/>
                  </a:cubicBezTo>
                  <a:cubicBezTo>
                    <a:pt x="88" y="32"/>
                    <a:pt x="90" y="30"/>
                    <a:pt x="93" y="30"/>
                  </a:cubicBezTo>
                  <a:cubicBezTo>
                    <a:pt x="96" y="30"/>
                    <a:pt x="99" y="32"/>
                    <a:pt x="99" y="35"/>
                  </a:cubicBezTo>
                  <a:cubicBezTo>
                    <a:pt x="99" y="37"/>
                    <a:pt x="96" y="39"/>
                    <a:pt x="93" y="39"/>
                  </a:cubicBezTo>
                  <a:close/>
                  <a:moveTo>
                    <a:pt x="133" y="71"/>
                  </a:moveTo>
                  <a:cubicBezTo>
                    <a:pt x="130" y="71"/>
                    <a:pt x="127" y="68"/>
                    <a:pt x="127" y="64"/>
                  </a:cubicBezTo>
                  <a:cubicBezTo>
                    <a:pt x="127" y="60"/>
                    <a:pt x="130" y="57"/>
                    <a:pt x="133" y="57"/>
                  </a:cubicBezTo>
                  <a:cubicBezTo>
                    <a:pt x="137" y="57"/>
                    <a:pt x="140" y="60"/>
                    <a:pt x="140" y="64"/>
                  </a:cubicBezTo>
                  <a:cubicBezTo>
                    <a:pt x="140" y="68"/>
                    <a:pt x="137" y="71"/>
                    <a:pt x="133"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6" name="Freeform 16"/>
            <p:cNvSpPr>
              <a:spLocks noEditPoints="1"/>
            </p:cNvSpPr>
            <p:nvPr/>
          </p:nvSpPr>
          <p:spPr bwMode="auto">
            <a:xfrm>
              <a:off x="2048" y="522"/>
              <a:ext cx="254" cy="276"/>
            </a:xfrm>
            <a:custGeom>
              <a:avLst/>
              <a:gdLst>
                <a:gd name="T0" fmla="*/ 139 w 140"/>
                <a:gd name="T1" fmla="*/ 34 h 152"/>
                <a:gd name="T2" fmla="*/ 123 w 140"/>
                <a:gd name="T3" fmla="*/ 15 h 152"/>
                <a:gd name="T4" fmla="*/ 123 w 140"/>
                <a:gd name="T5" fmla="*/ 4 h 152"/>
                <a:gd name="T6" fmla="*/ 119 w 140"/>
                <a:gd name="T7" fmla="*/ 0 h 152"/>
                <a:gd name="T8" fmla="*/ 21 w 140"/>
                <a:gd name="T9" fmla="*/ 0 h 152"/>
                <a:gd name="T10" fmla="*/ 17 w 140"/>
                <a:gd name="T11" fmla="*/ 4 h 152"/>
                <a:gd name="T12" fmla="*/ 17 w 140"/>
                <a:gd name="T13" fmla="*/ 15 h 152"/>
                <a:gd name="T14" fmla="*/ 1 w 140"/>
                <a:gd name="T15" fmla="*/ 34 h 152"/>
                <a:gd name="T16" fmla="*/ 0 w 140"/>
                <a:gd name="T17" fmla="*/ 36 h 152"/>
                <a:gd name="T18" fmla="*/ 0 w 140"/>
                <a:gd name="T19" fmla="*/ 118 h 152"/>
                <a:gd name="T20" fmla="*/ 2 w 140"/>
                <a:gd name="T21" fmla="*/ 121 h 152"/>
                <a:gd name="T22" fmla="*/ 38 w 140"/>
                <a:gd name="T23" fmla="*/ 151 h 152"/>
                <a:gd name="T24" fmla="*/ 41 w 140"/>
                <a:gd name="T25" fmla="*/ 152 h 152"/>
                <a:gd name="T26" fmla="*/ 99 w 140"/>
                <a:gd name="T27" fmla="*/ 152 h 152"/>
                <a:gd name="T28" fmla="*/ 102 w 140"/>
                <a:gd name="T29" fmla="*/ 151 h 152"/>
                <a:gd name="T30" fmla="*/ 138 w 140"/>
                <a:gd name="T31" fmla="*/ 121 h 152"/>
                <a:gd name="T32" fmla="*/ 140 w 140"/>
                <a:gd name="T33" fmla="*/ 118 h 152"/>
                <a:gd name="T34" fmla="*/ 140 w 140"/>
                <a:gd name="T35" fmla="*/ 36 h 152"/>
                <a:gd name="T36" fmla="*/ 139 w 140"/>
                <a:gd name="T37" fmla="*/ 34 h 152"/>
                <a:gd name="T38" fmla="*/ 58 w 140"/>
                <a:gd name="T39" fmla="*/ 132 h 152"/>
                <a:gd name="T40" fmla="*/ 20 w 140"/>
                <a:gd name="T41" fmla="*/ 107 h 152"/>
                <a:gd name="T42" fmla="*/ 58 w 140"/>
                <a:gd name="T43" fmla="*/ 81 h 152"/>
                <a:gd name="T44" fmla="*/ 96 w 140"/>
                <a:gd name="T45" fmla="*/ 107 h 152"/>
                <a:gd name="T46" fmla="*/ 58 w 140"/>
                <a:gd name="T47" fmla="*/ 132 h 152"/>
                <a:gd name="T48" fmla="*/ 112 w 140"/>
                <a:gd name="T49" fmla="*/ 120 h 152"/>
                <a:gd name="T50" fmla="*/ 98 w 140"/>
                <a:gd name="T51" fmla="*/ 123 h 152"/>
                <a:gd name="T52" fmla="*/ 104 w 140"/>
                <a:gd name="T53" fmla="*/ 107 h 152"/>
                <a:gd name="T54" fmla="*/ 59 w 140"/>
                <a:gd name="T55" fmla="*/ 73 h 152"/>
                <a:gd name="T56" fmla="*/ 67 w 140"/>
                <a:gd name="T57" fmla="*/ 59 h 152"/>
                <a:gd name="T58" fmla="*/ 110 w 140"/>
                <a:gd name="T59" fmla="*/ 74 h 152"/>
                <a:gd name="T60" fmla="*/ 112 w 140"/>
                <a:gd name="T61" fmla="*/ 12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152">
                  <a:moveTo>
                    <a:pt x="139" y="34"/>
                  </a:moveTo>
                  <a:cubicBezTo>
                    <a:pt x="123" y="15"/>
                    <a:pt x="123" y="15"/>
                    <a:pt x="123" y="15"/>
                  </a:cubicBezTo>
                  <a:cubicBezTo>
                    <a:pt x="123" y="4"/>
                    <a:pt x="123" y="4"/>
                    <a:pt x="123" y="4"/>
                  </a:cubicBezTo>
                  <a:cubicBezTo>
                    <a:pt x="123" y="2"/>
                    <a:pt x="121" y="0"/>
                    <a:pt x="119" y="0"/>
                  </a:cubicBezTo>
                  <a:cubicBezTo>
                    <a:pt x="21" y="0"/>
                    <a:pt x="21" y="0"/>
                    <a:pt x="21" y="0"/>
                  </a:cubicBezTo>
                  <a:cubicBezTo>
                    <a:pt x="19" y="0"/>
                    <a:pt x="17" y="2"/>
                    <a:pt x="17" y="4"/>
                  </a:cubicBezTo>
                  <a:cubicBezTo>
                    <a:pt x="17" y="15"/>
                    <a:pt x="17" y="15"/>
                    <a:pt x="17" y="15"/>
                  </a:cubicBezTo>
                  <a:cubicBezTo>
                    <a:pt x="1" y="34"/>
                    <a:pt x="1" y="34"/>
                    <a:pt x="1" y="34"/>
                  </a:cubicBezTo>
                  <a:cubicBezTo>
                    <a:pt x="1" y="34"/>
                    <a:pt x="0" y="35"/>
                    <a:pt x="0" y="36"/>
                  </a:cubicBezTo>
                  <a:cubicBezTo>
                    <a:pt x="0" y="118"/>
                    <a:pt x="0" y="118"/>
                    <a:pt x="0" y="118"/>
                  </a:cubicBezTo>
                  <a:cubicBezTo>
                    <a:pt x="0" y="119"/>
                    <a:pt x="1" y="120"/>
                    <a:pt x="2" y="121"/>
                  </a:cubicBezTo>
                  <a:cubicBezTo>
                    <a:pt x="38" y="151"/>
                    <a:pt x="38" y="151"/>
                    <a:pt x="38" y="151"/>
                  </a:cubicBezTo>
                  <a:cubicBezTo>
                    <a:pt x="39" y="152"/>
                    <a:pt x="40" y="152"/>
                    <a:pt x="41" y="152"/>
                  </a:cubicBezTo>
                  <a:cubicBezTo>
                    <a:pt x="99" y="152"/>
                    <a:pt x="99" y="152"/>
                    <a:pt x="99" y="152"/>
                  </a:cubicBezTo>
                  <a:cubicBezTo>
                    <a:pt x="100" y="152"/>
                    <a:pt x="101" y="152"/>
                    <a:pt x="102" y="151"/>
                  </a:cubicBezTo>
                  <a:cubicBezTo>
                    <a:pt x="138" y="121"/>
                    <a:pt x="138" y="121"/>
                    <a:pt x="138" y="121"/>
                  </a:cubicBezTo>
                  <a:cubicBezTo>
                    <a:pt x="139" y="120"/>
                    <a:pt x="140" y="119"/>
                    <a:pt x="140" y="118"/>
                  </a:cubicBezTo>
                  <a:cubicBezTo>
                    <a:pt x="140" y="36"/>
                    <a:pt x="140" y="36"/>
                    <a:pt x="140" y="36"/>
                  </a:cubicBezTo>
                  <a:cubicBezTo>
                    <a:pt x="140" y="35"/>
                    <a:pt x="140" y="34"/>
                    <a:pt x="139" y="34"/>
                  </a:cubicBezTo>
                  <a:close/>
                  <a:moveTo>
                    <a:pt x="58" y="132"/>
                  </a:moveTo>
                  <a:cubicBezTo>
                    <a:pt x="37" y="132"/>
                    <a:pt x="20" y="121"/>
                    <a:pt x="20" y="107"/>
                  </a:cubicBezTo>
                  <a:cubicBezTo>
                    <a:pt x="20" y="93"/>
                    <a:pt x="37" y="81"/>
                    <a:pt x="58" y="81"/>
                  </a:cubicBezTo>
                  <a:cubicBezTo>
                    <a:pt x="79" y="81"/>
                    <a:pt x="96" y="93"/>
                    <a:pt x="96" y="107"/>
                  </a:cubicBezTo>
                  <a:cubicBezTo>
                    <a:pt x="96" y="121"/>
                    <a:pt x="79" y="132"/>
                    <a:pt x="58" y="132"/>
                  </a:cubicBezTo>
                  <a:close/>
                  <a:moveTo>
                    <a:pt x="112" y="120"/>
                  </a:moveTo>
                  <a:cubicBezTo>
                    <a:pt x="108" y="122"/>
                    <a:pt x="103" y="124"/>
                    <a:pt x="98" y="123"/>
                  </a:cubicBezTo>
                  <a:cubicBezTo>
                    <a:pt x="102" y="118"/>
                    <a:pt x="104" y="113"/>
                    <a:pt x="104" y="107"/>
                  </a:cubicBezTo>
                  <a:cubicBezTo>
                    <a:pt x="104" y="88"/>
                    <a:pt x="85" y="74"/>
                    <a:pt x="59" y="73"/>
                  </a:cubicBezTo>
                  <a:cubicBezTo>
                    <a:pt x="60" y="67"/>
                    <a:pt x="63" y="62"/>
                    <a:pt x="67" y="59"/>
                  </a:cubicBezTo>
                  <a:cubicBezTo>
                    <a:pt x="78" y="51"/>
                    <a:pt x="97" y="57"/>
                    <a:pt x="110" y="74"/>
                  </a:cubicBezTo>
                  <a:cubicBezTo>
                    <a:pt x="122" y="91"/>
                    <a:pt x="123" y="111"/>
                    <a:pt x="112"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7" name="Freeform 17"/>
            <p:cNvSpPr/>
            <p:nvPr/>
          </p:nvSpPr>
          <p:spPr bwMode="auto">
            <a:xfrm>
              <a:off x="2062" y="449"/>
              <a:ext cx="225" cy="60"/>
            </a:xfrm>
            <a:custGeom>
              <a:avLst/>
              <a:gdLst>
                <a:gd name="T0" fmla="*/ 4 w 124"/>
                <a:gd name="T1" fmla="*/ 33 h 33"/>
                <a:gd name="T2" fmla="*/ 120 w 124"/>
                <a:gd name="T3" fmla="*/ 33 h 33"/>
                <a:gd name="T4" fmla="*/ 124 w 124"/>
                <a:gd name="T5" fmla="*/ 29 h 33"/>
                <a:gd name="T6" fmla="*/ 124 w 124"/>
                <a:gd name="T7" fmla="*/ 4 h 33"/>
                <a:gd name="T8" fmla="*/ 120 w 124"/>
                <a:gd name="T9" fmla="*/ 0 h 33"/>
                <a:gd name="T10" fmla="*/ 4 w 124"/>
                <a:gd name="T11" fmla="*/ 0 h 33"/>
                <a:gd name="T12" fmla="*/ 0 w 124"/>
                <a:gd name="T13" fmla="*/ 4 h 33"/>
                <a:gd name="T14" fmla="*/ 0 w 124"/>
                <a:gd name="T15" fmla="*/ 29 h 33"/>
                <a:gd name="T16" fmla="*/ 4 w 12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33">
                  <a:moveTo>
                    <a:pt x="4" y="33"/>
                  </a:moveTo>
                  <a:cubicBezTo>
                    <a:pt x="120" y="33"/>
                    <a:pt x="120" y="33"/>
                    <a:pt x="120" y="33"/>
                  </a:cubicBezTo>
                  <a:cubicBezTo>
                    <a:pt x="122" y="33"/>
                    <a:pt x="124" y="31"/>
                    <a:pt x="124" y="29"/>
                  </a:cubicBezTo>
                  <a:cubicBezTo>
                    <a:pt x="124" y="4"/>
                    <a:pt x="124" y="4"/>
                    <a:pt x="124" y="4"/>
                  </a:cubicBezTo>
                  <a:cubicBezTo>
                    <a:pt x="124" y="2"/>
                    <a:pt x="122" y="0"/>
                    <a:pt x="120" y="0"/>
                  </a:cubicBezTo>
                  <a:cubicBezTo>
                    <a:pt x="4" y="0"/>
                    <a:pt x="4" y="0"/>
                    <a:pt x="4" y="0"/>
                  </a:cubicBezTo>
                  <a:cubicBezTo>
                    <a:pt x="2" y="0"/>
                    <a:pt x="0" y="2"/>
                    <a:pt x="0" y="4"/>
                  </a:cubicBezTo>
                  <a:cubicBezTo>
                    <a:pt x="0" y="29"/>
                    <a:pt x="0" y="29"/>
                    <a:pt x="0" y="29"/>
                  </a:cubicBezTo>
                  <a:cubicBezTo>
                    <a:pt x="0" y="31"/>
                    <a:pt x="2" y="33"/>
                    <a:pt x="4"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8" name="Freeform 18"/>
            <p:cNvSpPr>
              <a:spLocks noEditPoints="1"/>
            </p:cNvSpPr>
            <p:nvPr/>
          </p:nvSpPr>
          <p:spPr bwMode="auto">
            <a:xfrm>
              <a:off x="2777" y="462"/>
              <a:ext cx="327" cy="350"/>
            </a:xfrm>
            <a:custGeom>
              <a:avLst/>
              <a:gdLst>
                <a:gd name="T0" fmla="*/ 152 w 180"/>
                <a:gd name="T1" fmla="*/ 88 h 193"/>
                <a:gd name="T2" fmla="*/ 135 w 180"/>
                <a:gd name="T3" fmla="*/ 75 h 193"/>
                <a:gd name="T4" fmla="*/ 85 w 180"/>
                <a:gd name="T5" fmla="*/ 46 h 193"/>
                <a:gd name="T6" fmla="*/ 72 w 180"/>
                <a:gd name="T7" fmla="*/ 44 h 193"/>
                <a:gd name="T8" fmla="*/ 55 w 180"/>
                <a:gd name="T9" fmla="*/ 52 h 193"/>
                <a:gd name="T10" fmla="*/ 40 w 180"/>
                <a:gd name="T11" fmla="*/ 14 h 193"/>
                <a:gd name="T12" fmla="*/ 49 w 180"/>
                <a:gd name="T13" fmla="*/ 9 h 193"/>
                <a:gd name="T14" fmla="*/ 51 w 180"/>
                <a:gd name="T15" fmla="*/ 4 h 193"/>
                <a:gd name="T16" fmla="*/ 46 w 180"/>
                <a:gd name="T17" fmla="*/ 1 h 193"/>
                <a:gd name="T18" fmla="*/ 21 w 180"/>
                <a:gd name="T19" fmla="*/ 55 h 193"/>
                <a:gd name="T20" fmla="*/ 19 w 180"/>
                <a:gd name="T21" fmla="*/ 56 h 193"/>
                <a:gd name="T22" fmla="*/ 1 w 180"/>
                <a:gd name="T23" fmla="*/ 119 h 193"/>
                <a:gd name="T24" fmla="*/ 24 w 180"/>
                <a:gd name="T25" fmla="*/ 193 h 193"/>
                <a:gd name="T26" fmla="*/ 26 w 180"/>
                <a:gd name="T27" fmla="*/ 193 h 193"/>
                <a:gd name="T28" fmla="*/ 26 w 180"/>
                <a:gd name="T29" fmla="*/ 193 h 193"/>
                <a:gd name="T30" fmla="*/ 46 w 180"/>
                <a:gd name="T31" fmla="*/ 155 h 193"/>
                <a:gd name="T32" fmla="*/ 48 w 180"/>
                <a:gd name="T33" fmla="*/ 134 h 193"/>
                <a:gd name="T34" fmla="*/ 46 w 180"/>
                <a:gd name="T35" fmla="*/ 76 h 193"/>
                <a:gd name="T36" fmla="*/ 29 w 180"/>
                <a:gd name="T37" fmla="*/ 54 h 193"/>
                <a:gd name="T38" fmla="*/ 31 w 180"/>
                <a:gd name="T39" fmla="*/ 32 h 193"/>
                <a:gd name="T40" fmla="*/ 54 w 180"/>
                <a:gd name="T41" fmla="*/ 60 h 193"/>
                <a:gd name="T42" fmla="*/ 97 w 180"/>
                <a:gd name="T43" fmla="*/ 107 h 193"/>
                <a:gd name="T44" fmla="*/ 160 w 180"/>
                <a:gd name="T45" fmla="*/ 130 h 193"/>
                <a:gd name="T46" fmla="*/ 160 w 180"/>
                <a:gd name="T47" fmla="*/ 130 h 193"/>
                <a:gd name="T48" fmla="*/ 172 w 180"/>
                <a:gd name="T49" fmla="*/ 127 h 193"/>
                <a:gd name="T50" fmla="*/ 173 w 180"/>
                <a:gd name="T51" fmla="*/ 125 h 193"/>
                <a:gd name="T52" fmla="*/ 152 w 180"/>
                <a:gd name="T53" fmla="*/ 88 h 193"/>
                <a:gd name="T54" fmla="*/ 25 w 180"/>
                <a:gd name="T55" fmla="*/ 157 h 193"/>
                <a:gd name="T56" fmla="*/ 17 w 180"/>
                <a:gd name="T57" fmla="*/ 149 h 193"/>
                <a:gd name="T58" fmla="*/ 25 w 180"/>
                <a:gd name="T59" fmla="*/ 141 h 193"/>
                <a:gd name="T60" fmla="*/ 33 w 180"/>
                <a:gd name="T61" fmla="*/ 149 h 193"/>
                <a:gd name="T62" fmla="*/ 25 w 180"/>
                <a:gd name="T63" fmla="*/ 157 h 193"/>
                <a:gd name="T64" fmla="*/ 26 w 180"/>
                <a:gd name="T65" fmla="*/ 128 h 193"/>
                <a:gd name="T66" fmla="*/ 16 w 180"/>
                <a:gd name="T67" fmla="*/ 118 h 193"/>
                <a:gd name="T68" fmla="*/ 26 w 180"/>
                <a:gd name="T69" fmla="*/ 109 h 193"/>
                <a:gd name="T70" fmla="*/ 36 w 180"/>
                <a:gd name="T71" fmla="*/ 118 h 193"/>
                <a:gd name="T72" fmla="*/ 26 w 180"/>
                <a:gd name="T73" fmla="*/ 128 h 193"/>
                <a:gd name="T74" fmla="*/ 35 w 180"/>
                <a:gd name="T75" fmla="*/ 88 h 193"/>
                <a:gd name="T76" fmla="*/ 27 w 180"/>
                <a:gd name="T77" fmla="*/ 97 h 193"/>
                <a:gd name="T78" fmla="*/ 19 w 180"/>
                <a:gd name="T79" fmla="*/ 88 h 193"/>
                <a:gd name="T80" fmla="*/ 27 w 180"/>
                <a:gd name="T81" fmla="*/ 80 h 193"/>
                <a:gd name="T82" fmla="*/ 35 w 180"/>
                <a:gd name="T83" fmla="*/ 88 h 193"/>
                <a:gd name="T84" fmla="*/ 92 w 180"/>
                <a:gd name="T85" fmla="*/ 74 h 193"/>
                <a:gd name="T86" fmla="*/ 80 w 180"/>
                <a:gd name="T87" fmla="*/ 77 h 193"/>
                <a:gd name="T88" fmla="*/ 77 w 180"/>
                <a:gd name="T89" fmla="*/ 64 h 193"/>
                <a:gd name="T90" fmla="*/ 89 w 180"/>
                <a:gd name="T91" fmla="*/ 62 h 193"/>
                <a:gd name="T92" fmla="*/ 92 w 180"/>
                <a:gd name="T93" fmla="*/ 74 h 193"/>
                <a:gd name="T94" fmla="*/ 117 w 180"/>
                <a:gd name="T95" fmla="*/ 91 h 193"/>
                <a:gd name="T96" fmla="*/ 103 w 180"/>
                <a:gd name="T97" fmla="*/ 95 h 193"/>
                <a:gd name="T98" fmla="*/ 100 w 180"/>
                <a:gd name="T99" fmla="*/ 81 h 193"/>
                <a:gd name="T100" fmla="*/ 114 w 180"/>
                <a:gd name="T101" fmla="*/ 77 h 193"/>
                <a:gd name="T102" fmla="*/ 117 w 180"/>
                <a:gd name="T103" fmla="*/ 91 h 193"/>
                <a:gd name="T104" fmla="*/ 142 w 180"/>
                <a:gd name="T105" fmla="*/ 107 h 193"/>
                <a:gd name="T106" fmla="*/ 131 w 180"/>
                <a:gd name="T107" fmla="*/ 109 h 193"/>
                <a:gd name="T108" fmla="*/ 129 w 180"/>
                <a:gd name="T109" fmla="*/ 98 h 193"/>
                <a:gd name="T110" fmla="*/ 139 w 180"/>
                <a:gd name="T111" fmla="*/ 96 h 193"/>
                <a:gd name="T112" fmla="*/ 142 w 180"/>
                <a:gd name="T113" fmla="*/ 10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 h="193">
                  <a:moveTo>
                    <a:pt x="152" y="88"/>
                  </a:moveTo>
                  <a:cubicBezTo>
                    <a:pt x="145" y="84"/>
                    <a:pt x="140" y="79"/>
                    <a:pt x="135" y="75"/>
                  </a:cubicBezTo>
                  <a:cubicBezTo>
                    <a:pt x="117" y="62"/>
                    <a:pt x="103" y="52"/>
                    <a:pt x="85" y="46"/>
                  </a:cubicBezTo>
                  <a:cubicBezTo>
                    <a:pt x="80" y="45"/>
                    <a:pt x="76" y="44"/>
                    <a:pt x="72" y="44"/>
                  </a:cubicBezTo>
                  <a:cubicBezTo>
                    <a:pt x="62" y="44"/>
                    <a:pt x="57" y="48"/>
                    <a:pt x="55" y="52"/>
                  </a:cubicBezTo>
                  <a:cubicBezTo>
                    <a:pt x="34" y="43"/>
                    <a:pt x="39" y="19"/>
                    <a:pt x="40" y="14"/>
                  </a:cubicBezTo>
                  <a:cubicBezTo>
                    <a:pt x="42" y="12"/>
                    <a:pt x="45" y="10"/>
                    <a:pt x="49" y="9"/>
                  </a:cubicBezTo>
                  <a:cubicBezTo>
                    <a:pt x="51" y="8"/>
                    <a:pt x="52" y="6"/>
                    <a:pt x="51" y="4"/>
                  </a:cubicBezTo>
                  <a:cubicBezTo>
                    <a:pt x="51" y="2"/>
                    <a:pt x="48" y="0"/>
                    <a:pt x="46" y="1"/>
                  </a:cubicBezTo>
                  <a:cubicBezTo>
                    <a:pt x="21" y="9"/>
                    <a:pt x="20" y="43"/>
                    <a:pt x="21" y="55"/>
                  </a:cubicBezTo>
                  <a:cubicBezTo>
                    <a:pt x="20" y="55"/>
                    <a:pt x="20" y="55"/>
                    <a:pt x="19" y="56"/>
                  </a:cubicBezTo>
                  <a:cubicBezTo>
                    <a:pt x="18" y="56"/>
                    <a:pt x="0" y="77"/>
                    <a:pt x="1" y="119"/>
                  </a:cubicBezTo>
                  <a:cubicBezTo>
                    <a:pt x="3" y="159"/>
                    <a:pt x="11" y="187"/>
                    <a:pt x="24" y="193"/>
                  </a:cubicBezTo>
                  <a:cubicBezTo>
                    <a:pt x="25" y="193"/>
                    <a:pt x="25" y="193"/>
                    <a:pt x="26" y="193"/>
                  </a:cubicBezTo>
                  <a:cubicBezTo>
                    <a:pt x="26" y="193"/>
                    <a:pt x="26" y="193"/>
                    <a:pt x="26" y="193"/>
                  </a:cubicBezTo>
                  <a:cubicBezTo>
                    <a:pt x="28" y="193"/>
                    <a:pt x="44" y="190"/>
                    <a:pt x="46" y="155"/>
                  </a:cubicBezTo>
                  <a:cubicBezTo>
                    <a:pt x="47" y="147"/>
                    <a:pt x="47" y="140"/>
                    <a:pt x="48" y="134"/>
                  </a:cubicBezTo>
                  <a:cubicBezTo>
                    <a:pt x="50" y="112"/>
                    <a:pt x="51" y="95"/>
                    <a:pt x="46" y="76"/>
                  </a:cubicBezTo>
                  <a:cubicBezTo>
                    <a:pt x="42" y="60"/>
                    <a:pt x="35" y="56"/>
                    <a:pt x="29" y="54"/>
                  </a:cubicBezTo>
                  <a:cubicBezTo>
                    <a:pt x="29" y="50"/>
                    <a:pt x="29" y="41"/>
                    <a:pt x="31" y="32"/>
                  </a:cubicBezTo>
                  <a:cubicBezTo>
                    <a:pt x="33" y="43"/>
                    <a:pt x="39" y="54"/>
                    <a:pt x="54" y="60"/>
                  </a:cubicBezTo>
                  <a:cubicBezTo>
                    <a:pt x="56" y="67"/>
                    <a:pt x="66" y="89"/>
                    <a:pt x="97" y="107"/>
                  </a:cubicBezTo>
                  <a:cubicBezTo>
                    <a:pt x="122" y="122"/>
                    <a:pt x="145" y="130"/>
                    <a:pt x="160" y="130"/>
                  </a:cubicBezTo>
                  <a:cubicBezTo>
                    <a:pt x="160" y="130"/>
                    <a:pt x="160" y="130"/>
                    <a:pt x="160" y="130"/>
                  </a:cubicBezTo>
                  <a:cubicBezTo>
                    <a:pt x="165" y="130"/>
                    <a:pt x="169" y="129"/>
                    <a:pt x="172" y="127"/>
                  </a:cubicBezTo>
                  <a:cubicBezTo>
                    <a:pt x="172" y="127"/>
                    <a:pt x="173" y="126"/>
                    <a:pt x="173" y="125"/>
                  </a:cubicBezTo>
                  <a:cubicBezTo>
                    <a:pt x="174" y="124"/>
                    <a:pt x="180" y="109"/>
                    <a:pt x="152" y="88"/>
                  </a:cubicBezTo>
                  <a:close/>
                  <a:moveTo>
                    <a:pt x="25" y="157"/>
                  </a:moveTo>
                  <a:cubicBezTo>
                    <a:pt x="21" y="157"/>
                    <a:pt x="17" y="153"/>
                    <a:pt x="17" y="149"/>
                  </a:cubicBezTo>
                  <a:cubicBezTo>
                    <a:pt x="17" y="145"/>
                    <a:pt x="21" y="141"/>
                    <a:pt x="25" y="141"/>
                  </a:cubicBezTo>
                  <a:cubicBezTo>
                    <a:pt x="30" y="141"/>
                    <a:pt x="33" y="145"/>
                    <a:pt x="33" y="149"/>
                  </a:cubicBezTo>
                  <a:cubicBezTo>
                    <a:pt x="33" y="153"/>
                    <a:pt x="30" y="157"/>
                    <a:pt x="25" y="157"/>
                  </a:cubicBezTo>
                  <a:close/>
                  <a:moveTo>
                    <a:pt x="26" y="128"/>
                  </a:moveTo>
                  <a:cubicBezTo>
                    <a:pt x="21" y="128"/>
                    <a:pt x="16" y="123"/>
                    <a:pt x="16" y="118"/>
                  </a:cubicBezTo>
                  <a:cubicBezTo>
                    <a:pt x="16" y="113"/>
                    <a:pt x="21" y="109"/>
                    <a:pt x="26" y="109"/>
                  </a:cubicBezTo>
                  <a:cubicBezTo>
                    <a:pt x="31" y="109"/>
                    <a:pt x="36" y="113"/>
                    <a:pt x="36" y="118"/>
                  </a:cubicBezTo>
                  <a:cubicBezTo>
                    <a:pt x="36" y="123"/>
                    <a:pt x="31" y="128"/>
                    <a:pt x="26" y="128"/>
                  </a:cubicBezTo>
                  <a:close/>
                  <a:moveTo>
                    <a:pt x="35" y="88"/>
                  </a:moveTo>
                  <a:cubicBezTo>
                    <a:pt x="35" y="93"/>
                    <a:pt x="32" y="97"/>
                    <a:pt x="27" y="97"/>
                  </a:cubicBezTo>
                  <a:cubicBezTo>
                    <a:pt x="23" y="97"/>
                    <a:pt x="19" y="93"/>
                    <a:pt x="19" y="88"/>
                  </a:cubicBezTo>
                  <a:cubicBezTo>
                    <a:pt x="19" y="84"/>
                    <a:pt x="23" y="80"/>
                    <a:pt x="27" y="80"/>
                  </a:cubicBezTo>
                  <a:cubicBezTo>
                    <a:pt x="32" y="80"/>
                    <a:pt x="35" y="84"/>
                    <a:pt x="35" y="88"/>
                  </a:cubicBezTo>
                  <a:close/>
                  <a:moveTo>
                    <a:pt x="92" y="74"/>
                  </a:moveTo>
                  <a:cubicBezTo>
                    <a:pt x="89" y="78"/>
                    <a:pt x="84" y="79"/>
                    <a:pt x="80" y="77"/>
                  </a:cubicBezTo>
                  <a:cubicBezTo>
                    <a:pt x="76" y="74"/>
                    <a:pt x="75" y="69"/>
                    <a:pt x="77" y="64"/>
                  </a:cubicBezTo>
                  <a:cubicBezTo>
                    <a:pt x="80" y="60"/>
                    <a:pt x="85" y="59"/>
                    <a:pt x="89" y="62"/>
                  </a:cubicBezTo>
                  <a:cubicBezTo>
                    <a:pt x="93" y="64"/>
                    <a:pt x="95" y="70"/>
                    <a:pt x="92" y="74"/>
                  </a:cubicBezTo>
                  <a:close/>
                  <a:moveTo>
                    <a:pt x="117" y="91"/>
                  </a:moveTo>
                  <a:cubicBezTo>
                    <a:pt x="114" y="96"/>
                    <a:pt x="108" y="98"/>
                    <a:pt x="103" y="95"/>
                  </a:cubicBezTo>
                  <a:cubicBezTo>
                    <a:pt x="98" y="92"/>
                    <a:pt x="97" y="85"/>
                    <a:pt x="100" y="81"/>
                  </a:cubicBezTo>
                  <a:cubicBezTo>
                    <a:pt x="103" y="76"/>
                    <a:pt x="109" y="74"/>
                    <a:pt x="114" y="77"/>
                  </a:cubicBezTo>
                  <a:cubicBezTo>
                    <a:pt x="118" y="80"/>
                    <a:pt x="120" y="87"/>
                    <a:pt x="117" y="91"/>
                  </a:cubicBezTo>
                  <a:close/>
                  <a:moveTo>
                    <a:pt x="142" y="107"/>
                  </a:moveTo>
                  <a:cubicBezTo>
                    <a:pt x="140" y="110"/>
                    <a:pt x="135" y="111"/>
                    <a:pt x="131" y="109"/>
                  </a:cubicBezTo>
                  <a:cubicBezTo>
                    <a:pt x="127" y="107"/>
                    <a:pt x="126" y="102"/>
                    <a:pt x="129" y="98"/>
                  </a:cubicBezTo>
                  <a:cubicBezTo>
                    <a:pt x="131" y="94"/>
                    <a:pt x="136" y="93"/>
                    <a:pt x="139" y="96"/>
                  </a:cubicBezTo>
                  <a:cubicBezTo>
                    <a:pt x="143" y="98"/>
                    <a:pt x="144" y="103"/>
                    <a:pt x="142"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9" name="Freeform 19"/>
            <p:cNvSpPr>
              <a:spLocks noEditPoints="1"/>
            </p:cNvSpPr>
            <p:nvPr/>
          </p:nvSpPr>
          <p:spPr bwMode="auto">
            <a:xfrm>
              <a:off x="6570" y="518"/>
              <a:ext cx="352" cy="229"/>
            </a:xfrm>
            <a:custGeom>
              <a:avLst/>
              <a:gdLst>
                <a:gd name="T0" fmla="*/ 190 w 194"/>
                <a:gd name="T1" fmla="*/ 98 h 126"/>
                <a:gd name="T2" fmla="*/ 186 w 194"/>
                <a:gd name="T3" fmla="*/ 83 h 126"/>
                <a:gd name="T4" fmla="*/ 182 w 194"/>
                <a:gd name="T5" fmla="*/ 76 h 126"/>
                <a:gd name="T6" fmla="*/ 180 w 194"/>
                <a:gd name="T7" fmla="*/ 64 h 126"/>
                <a:gd name="T8" fmla="*/ 178 w 194"/>
                <a:gd name="T9" fmla="*/ 57 h 126"/>
                <a:gd name="T10" fmla="*/ 181 w 194"/>
                <a:gd name="T11" fmla="*/ 46 h 126"/>
                <a:gd name="T12" fmla="*/ 183 w 194"/>
                <a:gd name="T13" fmla="*/ 34 h 126"/>
                <a:gd name="T14" fmla="*/ 168 w 194"/>
                <a:gd name="T15" fmla="*/ 31 h 126"/>
                <a:gd name="T16" fmla="*/ 154 w 194"/>
                <a:gd name="T17" fmla="*/ 52 h 126"/>
                <a:gd name="T18" fmla="*/ 150 w 194"/>
                <a:gd name="T19" fmla="*/ 54 h 126"/>
                <a:gd name="T20" fmla="*/ 147 w 194"/>
                <a:gd name="T21" fmla="*/ 28 h 126"/>
                <a:gd name="T22" fmla="*/ 139 w 194"/>
                <a:gd name="T23" fmla="*/ 28 h 126"/>
                <a:gd name="T24" fmla="*/ 139 w 194"/>
                <a:gd name="T25" fmla="*/ 57 h 126"/>
                <a:gd name="T26" fmla="*/ 126 w 194"/>
                <a:gd name="T27" fmla="*/ 57 h 126"/>
                <a:gd name="T28" fmla="*/ 122 w 194"/>
                <a:gd name="T29" fmla="*/ 20 h 126"/>
                <a:gd name="T30" fmla="*/ 117 w 194"/>
                <a:gd name="T31" fmla="*/ 56 h 126"/>
                <a:gd name="T32" fmla="*/ 112 w 194"/>
                <a:gd name="T33" fmla="*/ 55 h 126"/>
                <a:gd name="T34" fmla="*/ 104 w 194"/>
                <a:gd name="T35" fmla="*/ 20 h 126"/>
                <a:gd name="T36" fmla="*/ 96 w 194"/>
                <a:gd name="T37" fmla="*/ 20 h 126"/>
                <a:gd name="T38" fmla="*/ 95 w 194"/>
                <a:gd name="T39" fmla="*/ 50 h 126"/>
                <a:gd name="T40" fmla="*/ 83 w 194"/>
                <a:gd name="T41" fmla="*/ 48 h 126"/>
                <a:gd name="T42" fmla="*/ 79 w 194"/>
                <a:gd name="T43" fmla="*/ 12 h 126"/>
                <a:gd name="T44" fmla="*/ 75 w 194"/>
                <a:gd name="T45" fmla="*/ 48 h 126"/>
                <a:gd name="T46" fmla="*/ 63 w 194"/>
                <a:gd name="T47" fmla="*/ 48 h 126"/>
                <a:gd name="T48" fmla="*/ 60 w 194"/>
                <a:gd name="T49" fmla="*/ 6 h 126"/>
                <a:gd name="T50" fmla="*/ 21 w 194"/>
                <a:gd name="T51" fmla="*/ 65 h 126"/>
                <a:gd name="T52" fmla="*/ 60 w 194"/>
                <a:gd name="T53" fmla="*/ 126 h 126"/>
                <a:gd name="T54" fmla="*/ 61 w 194"/>
                <a:gd name="T55" fmla="*/ 78 h 126"/>
                <a:gd name="T56" fmla="*/ 66 w 194"/>
                <a:gd name="T57" fmla="*/ 76 h 126"/>
                <a:gd name="T58" fmla="*/ 75 w 194"/>
                <a:gd name="T59" fmla="*/ 76 h 126"/>
                <a:gd name="T60" fmla="*/ 79 w 194"/>
                <a:gd name="T61" fmla="*/ 115 h 126"/>
                <a:gd name="T62" fmla="*/ 83 w 194"/>
                <a:gd name="T63" fmla="*/ 76 h 126"/>
                <a:gd name="T64" fmla="*/ 95 w 194"/>
                <a:gd name="T65" fmla="*/ 78 h 126"/>
                <a:gd name="T66" fmla="*/ 96 w 194"/>
                <a:gd name="T67" fmla="*/ 115 h 126"/>
                <a:gd name="T68" fmla="*/ 104 w 194"/>
                <a:gd name="T69" fmla="*/ 115 h 126"/>
                <a:gd name="T70" fmla="*/ 112 w 194"/>
                <a:gd name="T71" fmla="*/ 84 h 126"/>
                <a:gd name="T72" fmla="*/ 117 w 194"/>
                <a:gd name="T73" fmla="*/ 118 h 126"/>
                <a:gd name="T74" fmla="*/ 126 w 194"/>
                <a:gd name="T75" fmla="*/ 118 h 126"/>
                <a:gd name="T76" fmla="*/ 131 w 194"/>
                <a:gd name="T77" fmla="*/ 85 h 126"/>
                <a:gd name="T78" fmla="*/ 139 w 194"/>
                <a:gd name="T79" fmla="*/ 122 h 126"/>
                <a:gd name="T80" fmla="*/ 147 w 194"/>
                <a:gd name="T81" fmla="*/ 122 h 126"/>
                <a:gd name="T82" fmla="*/ 150 w 194"/>
                <a:gd name="T83" fmla="*/ 84 h 126"/>
                <a:gd name="T84" fmla="*/ 165 w 194"/>
                <a:gd name="T85" fmla="*/ 93 h 126"/>
                <a:gd name="T86" fmla="*/ 189 w 194"/>
                <a:gd name="T87" fmla="*/ 103 h 126"/>
                <a:gd name="T88" fmla="*/ 30 w 194"/>
                <a:gd name="T89" fmla="*/ 63 h 126"/>
                <a:gd name="T90" fmla="*/ 51 w 194"/>
                <a:gd name="T91" fmla="*/ 6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 h="125">
                  <a:moveTo>
                    <a:pt x="189" y="103"/>
                  </a:moveTo>
                  <a:cubicBezTo>
                    <a:pt x="190" y="101"/>
                    <a:pt x="190" y="100"/>
                    <a:pt x="190" y="98"/>
                  </a:cubicBezTo>
                  <a:cubicBezTo>
                    <a:pt x="190" y="95"/>
                    <a:pt x="188" y="95"/>
                    <a:pt x="187" y="93"/>
                  </a:cubicBezTo>
                  <a:cubicBezTo>
                    <a:pt x="185" y="90"/>
                    <a:pt x="187" y="86"/>
                    <a:pt x="186" y="83"/>
                  </a:cubicBezTo>
                  <a:cubicBezTo>
                    <a:pt x="185" y="81"/>
                    <a:pt x="182" y="81"/>
                    <a:pt x="181" y="79"/>
                  </a:cubicBezTo>
                  <a:cubicBezTo>
                    <a:pt x="180" y="77"/>
                    <a:pt x="182" y="78"/>
                    <a:pt x="182" y="76"/>
                  </a:cubicBezTo>
                  <a:cubicBezTo>
                    <a:pt x="184" y="72"/>
                    <a:pt x="183" y="73"/>
                    <a:pt x="179" y="71"/>
                  </a:cubicBezTo>
                  <a:cubicBezTo>
                    <a:pt x="173" y="68"/>
                    <a:pt x="177" y="68"/>
                    <a:pt x="180" y="64"/>
                  </a:cubicBezTo>
                  <a:cubicBezTo>
                    <a:pt x="182" y="62"/>
                    <a:pt x="181" y="60"/>
                    <a:pt x="181" y="57"/>
                  </a:cubicBezTo>
                  <a:cubicBezTo>
                    <a:pt x="180" y="57"/>
                    <a:pt x="179" y="57"/>
                    <a:pt x="178" y="57"/>
                  </a:cubicBezTo>
                  <a:cubicBezTo>
                    <a:pt x="180" y="53"/>
                    <a:pt x="186" y="51"/>
                    <a:pt x="185" y="46"/>
                  </a:cubicBezTo>
                  <a:cubicBezTo>
                    <a:pt x="184" y="46"/>
                    <a:pt x="183" y="46"/>
                    <a:pt x="181" y="46"/>
                  </a:cubicBezTo>
                  <a:cubicBezTo>
                    <a:pt x="186" y="42"/>
                    <a:pt x="189" y="38"/>
                    <a:pt x="188" y="32"/>
                  </a:cubicBezTo>
                  <a:cubicBezTo>
                    <a:pt x="186" y="32"/>
                    <a:pt x="185" y="34"/>
                    <a:pt x="183" y="34"/>
                  </a:cubicBezTo>
                  <a:cubicBezTo>
                    <a:pt x="185" y="28"/>
                    <a:pt x="192" y="25"/>
                    <a:pt x="191" y="18"/>
                  </a:cubicBezTo>
                  <a:cubicBezTo>
                    <a:pt x="184" y="25"/>
                    <a:pt x="176" y="26"/>
                    <a:pt x="168" y="31"/>
                  </a:cubicBezTo>
                  <a:cubicBezTo>
                    <a:pt x="164" y="34"/>
                    <a:pt x="162" y="39"/>
                    <a:pt x="159" y="42"/>
                  </a:cubicBezTo>
                  <a:cubicBezTo>
                    <a:pt x="156" y="45"/>
                    <a:pt x="155" y="49"/>
                    <a:pt x="154" y="52"/>
                  </a:cubicBezTo>
                  <a:cubicBezTo>
                    <a:pt x="153" y="53"/>
                    <a:pt x="152" y="53"/>
                    <a:pt x="151" y="54"/>
                  </a:cubicBezTo>
                  <a:cubicBezTo>
                    <a:pt x="150" y="54"/>
                    <a:pt x="150" y="54"/>
                    <a:pt x="150" y="54"/>
                  </a:cubicBezTo>
                  <a:cubicBezTo>
                    <a:pt x="147" y="55"/>
                    <a:pt x="147" y="55"/>
                    <a:pt x="147" y="55"/>
                  </a:cubicBezTo>
                  <a:cubicBezTo>
                    <a:pt x="147" y="28"/>
                    <a:pt x="147" y="28"/>
                    <a:pt x="147" y="28"/>
                  </a:cubicBezTo>
                  <a:cubicBezTo>
                    <a:pt x="147" y="26"/>
                    <a:pt x="145" y="24"/>
                    <a:pt x="143" y="24"/>
                  </a:cubicBezTo>
                  <a:cubicBezTo>
                    <a:pt x="141" y="24"/>
                    <a:pt x="139" y="26"/>
                    <a:pt x="139" y="28"/>
                  </a:cubicBezTo>
                  <a:cubicBezTo>
                    <a:pt x="139" y="57"/>
                    <a:pt x="139" y="57"/>
                    <a:pt x="139" y="57"/>
                  </a:cubicBezTo>
                  <a:cubicBezTo>
                    <a:pt x="139" y="57"/>
                    <a:pt x="139" y="57"/>
                    <a:pt x="139" y="57"/>
                  </a:cubicBezTo>
                  <a:cubicBezTo>
                    <a:pt x="136" y="57"/>
                    <a:pt x="134" y="57"/>
                    <a:pt x="131" y="57"/>
                  </a:cubicBezTo>
                  <a:cubicBezTo>
                    <a:pt x="126" y="57"/>
                    <a:pt x="126" y="57"/>
                    <a:pt x="126" y="57"/>
                  </a:cubicBezTo>
                  <a:cubicBezTo>
                    <a:pt x="126" y="24"/>
                    <a:pt x="126" y="24"/>
                    <a:pt x="126" y="24"/>
                  </a:cubicBezTo>
                  <a:cubicBezTo>
                    <a:pt x="126" y="22"/>
                    <a:pt x="124" y="20"/>
                    <a:pt x="122" y="20"/>
                  </a:cubicBezTo>
                  <a:cubicBezTo>
                    <a:pt x="119" y="20"/>
                    <a:pt x="117" y="22"/>
                    <a:pt x="117" y="24"/>
                  </a:cubicBezTo>
                  <a:cubicBezTo>
                    <a:pt x="117" y="56"/>
                    <a:pt x="117" y="56"/>
                    <a:pt x="117" y="56"/>
                  </a:cubicBezTo>
                  <a:cubicBezTo>
                    <a:pt x="117" y="56"/>
                    <a:pt x="116" y="56"/>
                    <a:pt x="116" y="56"/>
                  </a:cubicBezTo>
                  <a:cubicBezTo>
                    <a:pt x="112" y="55"/>
                    <a:pt x="112" y="55"/>
                    <a:pt x="112" y="55"/>
                  </a:cubicBezTo>
                  <a:cubicBezTo>
                    <a:pt x="104" y="52"/>
                    <a:pt x="104" y="52"/>
                    <a:pt x="104" y="52"/>
                  </a:cubicBezTo>
                  <a:cubicBezTo>
                    <a:pt x="104" y="20"/>
                    <a:pt x="104" y="20"/>
                    <a:pt x="104" y="20"/>
                  </a:cubicBezTo>
                  <a:cubicBezTo>
                    <a:pt x="104" y="18"/>
                    <a:pt x="103" y="16"/>
                    <a:pt x="100" y="16"/>
                  </a:cubicBezTo>
                  <a:cubicBezTo>
                    <a:pt x="98" y="16"/>
                    <a:pt x="96" y="18"/>
                    <a:pt x="96" y="20"/>
                  </a:cubicBezTo>
                  <a:cubicBezTo>
                    <a:pt x="96" y="50"/>
                    <a:pt x="96" y="50"/>
                    <a:pt x="96" y="50"/>
                  </a:cubicBezTo>
                  <a:cubicBezTo>
                    <a:pt x="96" y="50"/>
                    <a:pt x="96" y="50"/>
                    <a:pt x="95" y="50"/>
                  </a:cubicBezTo>
                  <a:cubicBezTo>
                    <a:pt x="86" y="48"/>
                    <a:pt x="86" y="48"/>
                    <a:pt x="86" y="48"/>
                  </a:cubicBezTo>
                  <a:cubicBezTo>
                    <a:pt x="85" y="48"/>
                    <a:pt x="84" y="48"/>
                    <a:pt x="83" y="48"/>
                  </a:cubicBezTo>
                  <a:cubicBezTo>
                    <a:pt x="83" y="16"/>
                    <a:pt x="83" y="16"/>
                    <a:pt x="83" y="16"/>
                  </a:cubicBezTo>
                  <a:cubicBezTo>
                    <a:pt x="83" y="14"/>
                    <a:pt x="81" y="12"/>
                    <a:pt x="79" y="12"/>
                  </a:cubicBezTo>
                  <a:cubicBezTo>
                    <a:pt x="77" y="12"/>
                    <a:pt x="75" y="14"/>
                    <a:pt x="75" y="16"/>
                  </a:cubicBezTo>
                  <a:cubicBezTo>
                    <a:pt x="75" y="48"/>
                    <a:pt x="75" y="48"/>
                    <a:pt x="75" y="48"/>
                  </a:cubicBezTo>
                  <a:cubicBezTo>
                    <a:pt x="69" y="48"/>
                    <a:pt x="69" y="48"/>
                    <a:pt x="69" y="48"/>
                  </a:cubicBezTo>
                  <a:cubicBezTo>
                    <a:pt x="67" y="48"/>
                    <a:pt x="65" y="48"/>
                    <a:pt x="63" y="48"/>
                  </a:cubicBezTo>
                  <a:cubicBezTo>
                    <a:pt x="62" y="48"/>
                    <a:pt x="61" y="48"/>
                    <a:pt x="60" y="49"/>
                  </a:cubicBezTo>
                  <a:cubicBezTo>
                    <a:pt x="60" y="6"/>
                    <a:pt x="60" y="6"/>
                    <a:pt x="60" y="6"/>
                  </a:cubicBezTo>
                  <a:cubicBezTo>
                    <a:pt x="60" y="6"/>
                    <a:pt x="55" y="0"/>
                    <a:pt x="0" y="56"/>
                  </a:cubicBezTo>
                  <a:cubicBezTo>
                    <a:pt x="21" y="65"/>
                    <a:pt x="21" y="65"/>
                    <a:pt x="21" y="65"/>
                  </a:cubicBezTo>
                  <a:cubicBezTo>
                    <a:pt x="0" y="75"/>
                    <a:pt x="0" y="75"/>
                    <a:pt x="0" y="75"/>
                  </a:cubicBezTo>
                  <a:cubicBezTo>
                    <a:pt x="0" y="75"/>
                    <a:pt x="13" y="111"/>
                    <a:pt x="60" y="126"/>
                  </a:cubicBezTo>
                  <a:cubicBezTo>
                    <a:pt x="60" y="78"/>
                    <a:pt x="60" y="78"/>
                    <a:pt x="60" y="78"/>
                  </a:cubicBezTo>
                  <a:cubicBezTo>
                    <a:pt x="61" y="78"/>
                    <a:pt x="61" y="78"/>
                    <a:pt x="61" y="78"/>
                  </a:cubicBezTo>
                  <a:cubicBezTo>
                    <a:pt x="62" y="77"/>
                    <a:pt x="62" y="77"/>
                    <a:pt x="62" y="77"/>
                  </a:cubicBezTo>
                  <a:cubicBezTo>
                    <a:pt x="64" y="77"/>
                    <a:pt x="65" y="76"/>
                    <a:pt x="66" y="76"/>
                  </a:cubicBezTo>
                  <a:cubicBezTo>
                    <a:pt x="67" y="76"/>
                    <a:pt x="68" y="76"/>
                    <a:pt x="69" y="76"/>
                  </a:cubicBezTo>
                  <a:cubicBezTo>
                    <a:pt x="75" y="76"/>
                    <a:pt x="75" y="76"/>
                    <a:pt x="75" y="76"/>
                  </a:cubicBezTo>
                  <a:cubicBezTo>
                    <a:pt x="75" y="111"/>
                    <a:pt x="75" y="111"/>
                    <a:pt x="75" y="111"/>
                  </a:cubicBezTo>
                  <a:cubicBezTo>
                    <a:pt x="75" y="113"/>
                    <a:pt x="77" y="115"/>
                    <a:pt x="79" y="115"/>
                  </a:cubicBezTo>
                  <a:cubicBezTo>
                    <a:pt x="81" y="115"/>
                    <a:pt x="83" y="113"/>
                    <a:pt x="83" y="111"/>
                  </a:cubicBezTo>
                  <a:cubicBezTo>
                    <a:pt x="83" y="76"/>
                    <a:pt x="83" y="76"/>
                    <a:pt x="83" y="76"/>
                  </a:cubicBezTo>
                  <a:cubicBezTo>
                    <a:pt x="84" y="76"/>
                    <a:pt x="85" y="76"/>
                    <a:pt x="86" y="76"/>
                  </a:cubicBezTo>
                  <a:cubicBezTo>
                    <a:pt x="95" y="78"/>
                    <a:pt x="95" y="78"/>
                    <a:pt x="95" y="78"/>
                  </a:cubicBezTo>
                  <a:cubicBezTo>
                    <a:pt x="96" y="79"/>
                    <a:pt x="96" y="79"/>
                    <a:pt x="96" y="79"/>
                  </a:cubicBezTo>
                  <a:cubicBezTo>
                    <a:pt x="96" y="115"/>
                    <a:pt x="96" y="115"/>
                    <a:pt x="96" y="115"/>
                  </a:cubicBezTo>
                  <a:cubicBezTo>
                    <a:pt x="96" y="117"/>
                    <a:pt x="98" y="119"/>
                    <a:pt x="100" y="119"/>
                  </a:cubicBezTo>
                  <a:cubicBezTo>
                    <a:pt x="103" y="119"/>
                    <a:pt x="104" y="117"/>
                    <a:pt x="104" y="115"/>
                  </a:cubicBezTo>
                  <a:cubicBezTo>
                    <a:pt x="104" y="81"/>
                    <a:pt x="104" y="81"/>
                    <a:pt x="104" y="81"/>
                  </a:cubicBezTo>
                  <a:cubicBezTo>
                    <a:pt x="112" y="84"/>
                    <a:pt x="112" y="84"/>
                    <a:pt x="112" y="84"/>
                  </a:cubicBezTo>
                  <a:cubicBezTo>
                    <a:pt x="114" y="84"/>
                    <a:pt x="116" y="84"/>
                    <a:pt x="117" y="85"/>
                  </a:cubicBezTo>
                  <a:cubicBezTo>
                    <a:pt x="117" y="118"/>
                    <a:pt x="117" y="118"/>
                    <a:pt x="117" y="118"/>
                  </a:cubicBezTo>
                  <a:cubicBezTo>
                    <a:pt x="117" y="121"/>
                    <a:pt x="119" y="123"/>
                    <a:pt x="122" y="123"/>
                  </a:cubicBezTo>
                  <a:cubicBezTo>
                    <a:pt x="124" y="123"/>
                    <a:pt x="126" y="121"/>
                    <a:pt x="126" y="118"/>
                  </a:cubicBezTo>
                  <a:cubicBezTo>
                    <a:pt x="126" y="85"/>
                    <a:pt x="126" y="85"/>
                    <a:pt x="126" y="85"/>
                  </a:cubicBezTo>
                  <a:cubicBezTo>
                    <a:pt x="131" y="85"/>
                    <a:pt x="131" y="85"/>
                    <a:pt x="131" y="85"/>
                  </a:cubicBezTo>
                  <a:cubicBezTo>
                    <a:pt x="134" y="85"/>
                    <a:pt x="136" y="85"/>
                    <a:pt x="139" y="85"/>
                  </a:cubicBezTo>
                  <a:cubicBezTo>
                    <a:pt x="139" y="122"/>
                    <a:pt x="139" y="122"/>
                    <a:pt x="139" y="122"/>
                  </a:cubicBezTo>
                  <a:cubicBezTo>
                    <a:pt x="139" y="125"/>
                    <a:pt x="141" y="126"/>
                    <a:pt x="143" y="126"/>
                  </a:cubicBezTo>
                  <a:cubicBezTo>
                    <a:pt x="145" y="126"/>
                    <a:pt x="147" y="125"/>
                    <a:pt x="147" y="122"/>
                  </a:cubicBezTo>
                  <a:cubicBezTo>
                    <a:pt x="147" y="84"/>
                    <a:pt x="147" y="84"/>
                    <a:pt x="147" y="84"/>
                  </a:cubicBezTo>
                  <a:cubicBezTo>
                    <a:pt x="150" y="84"/>
                    <a:pt x="150" y="84"/>
                    <a:pt x="150" y="84"/>
                  </a:cubicBezTo>
                  <a:cubicBezTo>
                    <a:pt x="153" y="83"/>
                    <a:pt x="156" y="82"/>
                    <a:pt x="159" y="81"/>
                  </a:cubicBezTo>
                  <a:cubicBezTo>
                    <a:pt x="160" y="85"/>
                    <a:pt x="162" y="89"/>
                    <a:pt x="165" y="93"/>
                  </a:cubicBezTo>
                  <a:cubicBezTo>
                    <a:pt x="173" y="104"/>
                    <a:pt x="189" y="105"/>
                    <a:pt x="189" y="120"/>
                  </a:cubicBezTo>
                  <a:cubicBezTo>
                    <a:pt x="194" y="116"/>
                    <a:pt x="189" y="108"/>
                    <a:pt x="189" y="103"/>
                  </a:cubicBezTo>
                  <a:close/>
                  <a:moveTo>
                    <a:pt x="41" y="74"/>
                  </a:moveTo>
                  <a:cubicBezTo>
                    <a:pt x="35" y="74"/>
                    <a:pt x="30" y="69"/>
                    <a:pt x="30" y="63"/>
                  </a:cubicBezTo>
                  <a:cubicBezTo>
                    <a:pt x="30" y="57"/>
                    <a:pt x="35" y="52"/>
                    <a:pt x="41" y="52"/>
                  </a:cubicBezTo>
                  <a:cubicBezTo>
                    <a:pt x="47" y="52"/>
                    <a:pt x="51" y="57"/>
                    <a:pt x="51" y="63"/>
                  </a:cubicBezTo>
                  <a:cubicBezTo>
                    <a:pt x="51" y="69"/>
                    <a:pt x="47" y="74"/>
                    <a:pt x="4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20" name="Freeform 20"/>
            <p:cNvSpPr>
              <a:spLocks noEditPoints="1"/>
            </p:cNvSpPr>
            <p:nvPr/>
          </p:nvSpPr>
          <p:spPr bwMode="auto">
            <a:xfrm>
              <a:off x="7377" y="464"/>
              <a:ext cx="243" cy="348"/>
            </a:xfrm>
            <a:custGeom>
              <a:avLst/>
              <a:gdLst>
                <a:gd name="T0" fmla="*/ 57 w 134"/>
                <a:gd name="T1" fmla="*/ 101 h 192"/>
                <a:gd name="T2" fmla="*/ 113 w 134"/>
                <a:gd name="T3" fmla="*/ 154 h 192"/>
                <a:gd name="T4" fmla="*/ 113 w 134"/>
                <a:gd name="T5" fmla="*/ 111 h 192"/>
                <a:gd name="T6" fmla="*/ 119 w 134"/>
                <a:gd name="T7" fmla="*/ 105 h 192"/>
                <a:gd name="T8" fmla="*/ 125 w 134"/>
                <a:gd name="T9" fmla="*/ 75 h 192"/>
                <a:gd name="T10" fmla="*/ 121 w 134"/>
                <a:gd name="T11" fmla="*/ 70 h 192"/>
                <a:gd name="T12" fmla="*/ 116 w 134"/>
                <a:gd name="T13" fmla="*/ 57 h 192"/>
                <a:gd name="T14" fmla="*/ 123 w 134"/>
                <a:gd name="T15" fmla="*/ 37 h 192"/>
                <a:gd name="T16" fmla="*/ 127 w 134"/>
                <a:gd name="T17" fmla="*/ 31 h 192"/>
                <a:gd name="T18" fmla="*/ 131 w 134"/>
                <a:gd name="T19" fmla="*/ 15 h 192"/>
                <a:gd name="T20" fmla="*/ 112 w 134"/>
                <a:gd name="T21" fmla="*/ 8 h 192"/>
                <a:gd name="T22" fmla="*/ 105 w 134"/>
                <a:gd name="T23" fmla="*/ 19 h 192"/>
                <a:gd name="T24" fmla="*/ 95 w 134"/>
                <a:gd name="T25" fmla="*/ 32 h 192"/>
                <a:gd name="T26" fmla="*/ 72 w 134"/>
                <a:gd name="T27" fmla="*/ 47 h 192"/>
                <a:gd name="T28" fmla="*/ 67 w 134"/>
                <a:gd name="T29" fmla="*/ 56 h 192"/>
                <a:gd name="T30" fmla="*/ 62 w 134"/>
                <a:gd name="T31" fmla="*/ 46 h 192"/>
                <a:gd name="T32" fmla="*/ 41 w 134"/>
                <a:gd name="T33" fmla="*/ 28 h 192"/>
                <a:gd name="T34" fmla="*/ 33 w 134"/>
                <a:gd name="T35" fmla="*/ 14 h 192"/>
                <a:gd name="T36" fmla="*/ 28 w 134"/>
                <a:gd name="T37" fmla="*/ 2 h 192"/>
                <a:gd name="T38" fmla="*/ 22 w 134"/>
                <a:gd name="T39" fmla="*/ 0 h 192"/>
                <a:gd name="T40" fmla="*/ 5 w 134"/>
                <a:gd name="T41" fmla="*/ 12 h 192"/>
                <a:gd name="T42" fmla="*/ 10 w 134"/>
                <a:gd name="T43" fmla="*/ 25 h 192"/>
                <a:gd name="T44" fmla="*/ 16 w 134"/>
                <a:gd name="T45" fmla="*/ 39 h 192"/>
                <a:gd name="T46" fmla="*/ 15 w 134"/>
                <a:gd name="T47" fmla="*/ 67 h 192"/>
                <a:gd name="T48" fmla="*/ 16 w 134"/>
                <a:gd name="T49" fmla="*/ 70 h 192"/>
                <a:gd name="T50" fmla="*/ 1 w 134"/>
                <a:gd name="T51" fmla="*/ 71 h 192"/>
                <a:gd name="T52" fmla="*/ 17 w 134"/>
                <a:gd name="T53" fmla="*/ 189 h 192"/>
                <a:gd name="T54" fmla="*/ 104 w 134"/>
                <a:gd name="T55" fmla="*/ 192 h 192"/>
                <a:gd name="T56" fmla="*/ 112 w 134"/>
                <a:gd name="T57" fmla="*/ 162 h 192"/>
                <a:gd name="T58" fmla="*/ 79 w 134"/>
                <a:gd name="T59" fmla="*/ 52 h 192"/>
                <a:gd name="T60" fmla="*/ 89 w 134"/>
                <a:gd name="T61" fmla="*/ 48 h 192"/>
                <a:gd name="T62" fmla="*/ 100 w 134"/>
                <a:gd name="T63" fmla="*/ 39 h 192"/>
                <a:gd name="T64" fmla="*/ 111 w 134"/>
                <a:gd name="T65" fmla="*/ 24 h 192"/>
                <a:gd name="T66" fmla="*/ 116 w 134"/>
                <a:gd name="T67" fmla="*/ 15 h 192"/>
                <a:gd name="T68" fmla="*/ 119 w 134"/>
                <a:gd name="T69" fmla="*/ 28 h 192"/>
                <a:gd name="T70" fmla="*/ 116 w 134"/>
                <a:gd name="T71" fmla="*/ 33 h 192"/>
                <a:gd name="T72" fmla="*/ 108 w 134"/>
                <a:gd name="T73" fmla="*/ 55 h 192"/>
                <a:gd name="T74" fmla="*/ 110 w 134"/>
                <a:gd name="T75" fmla="*/ 70 h 192"/>
                <a:gd name="T76" fmla="*/ 71 w 134"/>
                <a:gd name="T77" fmla="*/ 65 h 192"/>
                <a:gd name="T78" fmla="*/ 22 w 134"/>
                <a:gd name="T79" fmla="*/ 65 h 192"/>
                <a:gd name="T80" fmla="*/ 25 w 134"/>
                <a:gd name="T81" fmla="*/ 54 h 192"/>
                <a:gd name="T82" fmla="*/ 23 w 134"/>
                <a:gd name="T83" fmla="*/ 40 h 192"/>
                <a:gd name="T84" fmla="*/ 18 w 134"/>
                <a:gd name="T85" fmla="*/ 22 h 192"/>
                <a:gd name="T86" fmla="*/ 14 w 134"/>
                <a:gd name="T87" fmla="*/ 13 h 192"/>
                <a:gd name="T88" fmla="*/ 26 w 134"/>
                <a:gd name="T89" fmla="*/ 18 h 192"/>
                <a:gd name="T90" fmla="*/ 28 w 134"/>
                <a:gd name="T91" fmla="*/ 23 h 192"/>
                <a:gd name="T92" fmla="*/ 41 w 134"/>
                <a:gd name="T93" fmla="*/ 42 h 192"/>
                <a:gd name="T94" fmla="*/ 55 w 134"/>
                <a:gd name="T95" fmla="*/ 50 h 192"/>
                <a:gd name="T96" fmla="*/ 64 w 134"/>
                <a:gd name="T97" fmla="*/ 70 h 192"/>
                <a:gd name="T98" fmla="*/ 22 w 134"/>
                <a:gd name="T99" fmla="*/ 6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4" h="192">
                  <a:moveTo>
                    <a:pt x="56" y="106"/>
                  </a:moveTo>
                  <a:cubicBezTo>
                    <a:pt x="55" y="104"/>
                    <a:pt x="55" y="102"/>
                    <a:pt x="57" y="101"/>
                  </a:cubicBezTo>
                  <a:cubicBezTo>
                    <a:pt x="59" y="99"/>
                    <a:pt x="61" y="100"/>
                    <a:pt x="63" y="102"/>
                  </a:cubicBezTo>
                  <a:cubicBezTo>
                    <a:pt x="75" y="120"/>
                    <a:pt x="97" y="146"/>
                    <a:pt x="113" y="154"/>
                  </a:cubicBezTo>
                  <a:cubicBezTo>
                    <a:pt x="118" y="118"/>
                    <a:pt x="118" y="118"/>
                    <a:pt x="118" y="118"/>
                  </a:cubicBezTo>
                  <a:cubicBezTo>
                    <a:pt x="116" y="115"/>
                    <a:pt x="114" y="112"/>
                    <a:pt x="113" y="111"/>
                  </a:cubicBezTo>
                  <a:cubicBezTo>
                    <a:pt x="111" y="109"/>
                    <a:pt x="112" y="106"/>
                    <a:pt x="113" y="105"/>
                  </a:cubicBezTo>
                  <a:cubicBezTo>
                    <a:pt x="115" y="103"/>
                    <a:pt x="117" y="104"/>
                    <a:pt x="119" y="105"/>
                  </a:cubicBezTo>
                  <a:cubicBezTo>
                    <a:pt x="119" y="106"/>
                    <a:pt x="120" y="106"/>
                    <a:pt x="120" y="107"/>
                  </a:cubicBezTo>
                  <a:cubicBezTo>
                    <a:pt x="125" y="75"/>
                    <a:pt x="125" y="75"/>
                    <a:pt x="125" y="75"/>
                  </a:cubicBezTo>
                  <a:cubicBezTo>
                    <a:pt x="125" y="73"/>
                    <a:pt x="125" y="72"/>
                    <a:pt x="124" y="71"/>
                  </a:cubicBezTo>
                  <a:cubicBezTo>
                    <a:pt x="123" y="71"/>
                    <a:pt x="122" y="70"/>
                    <a:pt x="121" y="70"/>
                  </a:cubicBezTo>
                  <a:cubicBezTo>
                    <a:pt x="118" y="70"/>
                    <a:pt x="118" y="70"/>
                    <a:pt x="118" y="70"/>
                  </a:cubicBezTo>
                  <a:cubicBezTo>
                    <a:pt x="119" y="66"/>
                    <a:pt x="118" y="61"/>
                    <a:pt x="116" y="57"/>
                  </a:cubicBezTo>
                  <a:cubicBezTo>
                    <a:pt x="118" y="54"/>
                    <a:pt x="119" y="51"/>
                    <a:pt x="119" y="46"/>
                  </a:cubicBezTo>
                  <a:cubicBezTo>
                    <a:pt x="119" y="43"/>
                    <a:pt x="121" y="41"/>
                    <a:pt x="123" y="37"/>
                  </a:cubicBezTo>
                  <a:cubicBezTo>
                    <a:pt x="124" y="36"/>
                    <a:pt x="125" y="34"/>
                    <a:pt x="126" y="32"/>
                  </a:cubicBezTo>
                  <a:cubicBezTo>
                    <a:pt x="126" y="32"/>
                    <a:pt x="127" y="31"/>
                    <a:pt x="127" y="31"/>
                  </a:cubicBezTo>
                  <a:cubicBezTo>
                    <a:pt x="133" y="21"/>
                    <a:pt x="133" y="21"/>
                    <a:pt x="133" y="21"/>
                  </a:cubicBezTo>
                  <a:cubicBezTo>
                    <a:pt x="134" y="19"/>
                    <a:pt x="133" y="16"/>
                    <a:pt x="131" y="15"/>
                  </a:cubicBezTo>
                  <a:cubicBezTo>
                    <a:pt x="117" y="7"/>
                    <a:pt x="117" y="7"/>
                    <a:pt x="117" y="7"/>
                  </a:cubicBezTo>
                  <a:cubicBezTo>
                    <a:pt x="115" y="5"/>
                    <a:pt x="113" y="6"/>
                    <a:pt x="112" y="8"/>
                  </a:cubicBezTo>
                  <a:cubicBezTo>
                    <a:pt x="105" y="18"/>
                    <a:pt x="105" y="18"/>
                    <a:pt x="105" y="18"/>
                  </a:cubicBezTo>
                  <a:cubicBezTo>
                    <a:pt x="105" y="19"/>
                    <a:pt x="105" y="19"/>
                    <a:pt x="105" y="19"/>
                  </a:cubicBezTo>
                  <a:cubicBezTo>
                    <a:pt x="104" y="21"/>
                    <a:pt x="103" y="23"/>
                    <a:pt x="102" y="24"/>
                  </a:cubicBezTo>
                  <a:cubicBezTo>
                    <a:pt x="100" y="28"/>
                    <a:pt x="99" y="30"/>
                    <a:pt x="95" y="32"/>
                  </a:cubicBezTo>
                  <a:cubicBezTo>
                    <a:pt x="92" y="34"/>
                    <a:pt x="89" y="37"/>
                    <a:pt x="88" y="40"/>
                  </a:cubicBezTo>
                  <a:cubicBezTo>
                    <a:pt x="81" y="40"/>
                    <a:pt x="75" y="43"/>
                    <a:pt x="72" y="47"/>
                  </a:cubicBezTo>
                  <a:cubicBezTo>
                    <a:pt x="72" y="47"/>
                    <a:pt x="72" y="48"/>
                    <a:pt x="72" y="48"/>
                  </a:cubicBezTo>
                  <a:cubicBezTo>
                    <a:pt x="67" y="56"/>
                    <a:pt x="67" y="56"/>
                    <a:pt x="67" y="56"/>
                  </a:cubicBezTo>
                  <a:cubicBezTo>
                    <a:pt x="62" y="46"/>
                    <a:pt x="62" y="46"/>
                    <a:pt x="62" y="46"/>
                  </a:cubicBezTo>
                  <a:cubicBezTo>
                    <a:pt x="62" y="46"/>
                    <a:pt x="62" y="46"/>
                    <a:pt x="62" y="46"/>
                  </a:cubicBezTo>
                  <a:cubicBezTo>
                    <a:pt x="59" y="41"/>
                    <a:pt x="54" y="38"/>
                    <a:pt x="48" y="37"/>
                  </a:cubicBezTo>
                  <a:cubicBezTo>
                    <a:pt x="46" y="34"/>
                    <a:pt x="44" y="31"/>
                    <a:pt x="41" y="28"/>
                  </a:cubicBezTo>
                  <a:cubicBezTo>
                    <a:pt x="38" y="26"/>
                    <a:pt x="37" y="24"/>
                    <a:pt x="35" y="20"/>
                  </a:cubicBezTo>
                  <a:cubicBezTo>
                    <a:pt x="35" y="18"/>
                    <a:pt x="34" y="16"/>
                    <a:pt x="33" y="14"/>
                  </a:cubicBezTo>
                  <a:cubicBezTo>
                    <a:pt x="33" y="14"/>
                    <a:pt x="33" y="14"/>
                    <a:pt x="32" y="13"/>
                  </a:cubicBezTo>
                  <a:cubicBezTo>
                    <a:pt x="28" y="2"/>
                    <a:pt x="28" y="2"/>
                    <a:pt x="28" y="2"/>
                  </a:cubicBezTo>
                  <a:cubicBezTo>
                    <a:pt x="27" y="1"/>
                    <a:pt x="26" y="1"/>
                    <a:pt x="25" y="0"/>
                  </a:cubicBezTo>
                  <a:cubicBezTo>
                    <a:pt x="24" y="0"/>
                    <a:pt x="23" y="0"/>
                    <a:pt x="22" y="0"/>
                  </a:cubicBezTo>
                  <a:cubicBezTo>
                    <a:pt x="7" y="7"/>
                    <a:pt x="7" y="7"/>
                    <a:pt x="7" y="7"/>
                  </a:cubicBezTo>
                  <a:cubicBezTo>
                    <a:pt x="5" y="8"/>
                    <a:pt x="4" y="10"/>
                    <a:pt x="5" y="12"/>
                  </a:cubicBezTo>
                  <a:cubicBezTo>
                    <a:pt x="10" y="24"/>
                    <a:pt x="10" y="24"/>
                    <a:pt x="10" y="24"/>
                  </a:cubicBezTo>
                  <a:cubicBezTo>
                    <a:pt x="10" y="24"/>
                    <a:pt x="10" y="24"/>
                    <a:pt x="10" y="25"/>
                  </a:cubicBezTo>
                  <a:cubicBezTo>
                    <a:pt x="11" y="27"/>
                    <a:pt x="12" y="28"/>
                    <a:pt x="13" y="30"/>
                  </a:cubicBezTo>
                  <a:cubicBezTo>
                    <a:pt x="15" y="34"/>
                    <a:pt x="16" y="36"/>
                    <a:pt x="16" y="39"/>
                  </a:cubicBezTo>
                  <a:cubicBezTo>
                    <a:pt x="15" y="44"/>
                    <a:pt x="16" y="48"/>
                    <a:pt x="17" y="50"/>
                  </a:cubicBezTo>
                  <a:cubicBezTo>
                    <a:pt x="14" y="56"/>
                    <a:pt x="13" y="62"/>
                    <a:pt x="15" y="67"/>
                  </a:cubicBezTo>
                  <a:cubicBezTo>
                    <a:pt x="15" y="67"/>
                    <a:pt x="15" y="68"/>
                    <a:pt x="15" y="68"/>
                  </a:cubicBezTo>
                  <a:cubicBezTo>
                    <a:pt x="16" y="70"/>
                    <a:pt x="16" y="70"/>
                    <a:pt x="16" y="70"/>
                  </a:cubicBezTo>
                  <a:cubicBezTo>
                    <a:pt x="4" y="70"/>
                    <a:pt x="4" y="70"/>
                    <a:pt x="4" y="70"/>
                  </a:cubicBezTo>
                  <a:cubicBezTo>
                    <a:pt x="3" y="70"/>
                    <a:pt x="2" y="71"/>
                    <a:pt x="1" y="71"/>
                  </a:cubicBezTo>
                  <a:cubicBezTo>
                    <a:pt x="1" y="72"/>
                    <a:pt x="0" y="73"/>
                    <a:pt x="0" y="75"/>
                  </a:cubicBezTo>
                  <a:cubicBezTo>
                    <a:pt x="17" y="189"/>
                    <a:pt x="17" y="189"/>
                    <a:pt x="17" y="189"/>
                  </a:cubicBezTo>
                  <a:cubicBezTo>
                    <a:pt x="17" y="191"/>
                    <a:pt x="19" y="192"/>
                    <a:pt x="21" y="192"/>
                  </a:cubicBezTo>
                  <a:cubicBezTo>
                    <a:pt x="104" y="192"/>
                    <a:pt x="104" y="192"/>
                    <a:pt x="104" y="192"/>
                  </a:cubicBezTo>
                  <a:cubicBezTo>
                    <a:pt x="106" y="192"/>
                    <a:pt x="108" y="191"/>
                    <a:pt x="108" y="189"/>
                  </a:cubicBezTo>
                  <a:cubicBezTo>
                    <a:pt x="112" y="162"/>
                    <a:pt x="112" y="162"/>
                    <a:pt x="112" y="162"/>
                  </a:cubicBezTo>
                  <a:cubicBezTo>
                    <a:pt x="88" y="152"/>
                    <a:pt x="60" y="112"/>
                    <a:pt x="56" y="106"/>
                  </a:cubicBezTo>
                  <a:close/>
                  <a:moveTo>
                    <a:pt x="79" y="52"/>
                  </a:moveTo>
                  <a:cubicBezTo>
                    <a:pt x="79" y="52"/>
                    <a:pt x="79" y="52"/>
                    <a:pt x="79" y="52"/>
                  </a:cubicBezTo>
                  <a:cubicBezTo>
                    <a:pt x="81" y="49"/>
                    <a:pt x="85" y="48"/>
                    <a:pt x="89" y="48"/>
                  </a:cubicBezTo>
                  <a:cubicBezTo>
                    <a:pt x="91" y="48"/>
                    <a:pt x="93" y="47"/>
                    <a:pt x="93" y="46"/>
                  </a:cubicBezTo>
                  <a:cubicBezTo>
                    <a:pt x="94" y="44"/>
                    <a:pt x="96" y="41"/>
                    <a:pt x="100" y="39"/>
                  </a:cubicBezTo>
                  <a:cubicBezTo>
                    <a:pt x="105" y="36"/>
                    <a:pt x="107" y="32"/>
                    <a:pt x="109" y="28"/>
                  </a:cubicBezTo>
                  <a:cubicBezTo>
                    <a:pt x="110" y="27"/>
                    <a:pt x="110" y="26"/>
                    <a:pt x="111" y="24"/>
                  </a:cubicBezTo>
                  <a:cubicBezTo>
                    <a:pt x="111" y="24"/>
                    <a:pt x="111" y="24"/>
                    <a:pt x="112" y="23"/>
                  </a:cubicBezTo>
                  <a:cubicBezTo>
                    <a:pt x="116" y="15"/>
                    <a:pt x="116" y="15"/>
                    <a:pt x="116" y="15"/>
                  </a:cubicBezTo>
                  <a:cubicBezTo>
                    <a:pt x="124" y="20"/>
                    <a:pt x="124" y="20"/>
                    <a:pt x="124" y="20"/>
                  </a:cubicBezTo>
                  <a:cubicBezTo>
                    <a:pt x="119" y="28"/>
                    <a:pt x="119" y="28"/>
                    <a:pt x="119" y="28"/>
                  </a:cubicBezTo>
                  <a:cubicBezTo>
                    <a:pt x="119" y="28"/>
                    <a:pt x="119" y="29"/>
                    <a:pt x="119" y="29"/>
                  </a:cubicBezTo>
                  <a:cubicBezTo>
                    <a:pt x="118" y="30"/>
                    <a:pt x="117" y="31"/>
                    <a:pt x="116" y="33"/>
                  </a:cubicBezTo>
                  <a:cubicBezTo>
                    <a:pt x="114" y="37"/>
                    <a:pt x="111" y="40"/>
                    <a:pt x="111" y="46"/>
                  </a:cubicBezTo>
                  <a:cubicBezTo>
                    <a:pt x="111" y="50"/>
                    <a:pt x="109" y="53"/>
                    <a:pt x="108" y="55"/>
                  </a:cubicBezTo>
                  <a:cubicBezTo>
                    <a:pt x="107" y="56"/>
                    <a:pt x="107" y="58"/>
                    <a:pt x="108" y="59"/>
                  </a:cubicBezTo>
                  <a:cubicBezTo>
                    <a:pt x="111" y="63"/>
                    <a:pt x="111" y="67"/>
                    <a:pt x="110" y="70"/>
                  </a:cubicBezTo>
                  <a:cubicBezTo>
                    <a:pt x="73" y="70"/>
                    <a:pt x="73" y="70"/>
                    <a:pt x="73" y="70"/>
                  </a:cubicBezTo>
                  <a:cubicBezTo>
                    <a:pt x="71" y="65"/>
                    <a:pt x="71" y="65"/>
                    <a:pt x="71" y="65"/>
                  </a:cubicBezTo>
                  <a:lnTo>
                    <a:pt x="79" y="52"/>
                  </a:lnTo>
                  <a:close/>
                  <a:moveTo>
                    <a:pt x="22" y="65"/>
                  </a:moveTo>
                  <a:cubicBezTo>
                    <a:pt x="22" y="65"/>
                    <a:pt x="22" y="65"/>
                    <a:pt x="22" y="65"/>
                  </a:cubicBezTo>
                  <a:cubicBezTo>
                    <a:pt x="21" y="61"/>
                    <a:pt x="22" y="57"/>
                    <a:pt x="25" y="54"/>
                  </a:cubicBezTo>
                  <a:cubicBezTo>
                    <a:pt x="26" y="52"/>
                    <a:pt x="26" y="51"/>
                    <a:pt x="25" y="49"/>
                  </a:cubicBezTo>
                  <a:cubicBezTo>
                    <a:pt x="25" y="47"/>
                    <a:pt x="23" y="44"/>
                    <a:pt x="23" y="40"/>
                  </a:cubicBezTo>
                  <a:cubicBezTo>
                    <a:pt x="24" y="34"/>
                    <a:pt x="22" y="30"/>
                    <a:pt x="20" y="26"/>
                  </a:cubicBezTo>
                  <a:cubicBezTo>
                    <a:pt x="19" y="25"/>
                    <a:pt x="19" y="24"/>
                    <a:pt x="18" y="22"/>
                  </a:cubicBezTo>
                  <a:cubicBezTo>
                    <a:pt x="18" y="22"/>
                    <a:pt x="18" y="22"/>
                    <a:pt x="18" y="21"/>
                  </a:cubicBezTo>
                  <a:cubicBezTo>
                    <a:pt x="14" y="13"/>
                    <a:pt x="14" y="13"/>
                    <a:pt x="14" y="13"/>
                  </a:cubicBezTo>
                  <a:cubicBezTo>
                    <a:pt x="22" y="9"/>
                    <a:pt x="22" y="9"/>
                    <a:pt x="22" y="9"/>
                  </a:cubicBezTo>
                  <a:cubicBezTo>
                    <a:pt x="26" y="18"/>
                    <a:pt x="26" y="18"/>
                    <a:pt x="26" y="18"/>
                  </a:cubicBezTo>
                  <a:cubicBezTo>
                    <a:pt x="26" y="18"/>
                    <a:pt x="26" y="18"/>
                    <a:pt x="26" y="19"/>
                  </a:cubicBezTo>
                  <a:cubicBezTo>
                    <a:pt x="27" y="20"/>
                    <a:pt x="27" y="21"/>
                    <a:pt x="28" y="23"/>
                  </a:cubicBezTo>
                  <a:cubicBezTo>
                    <a:pt x="30" y="27"/>
                    <a:pt x="31" y="31"/>
                    <a:pt x="36" y="35"/>
                  </a:cubicBezTo>
                  <a:cubicBezTo>
                    <a:pt x="39" y="37"/>
                    <a:pt x="41" y="40"/>
                    <a:pt x="41" y="42"/>
                  </a:cubicBezTo>
                  <a:cubicBezTo>
                    <a:pt x="42" y="44"/>
                    <a:pt x="43" y="45"/>
                    <a:pt x="45" y="45"/>
                  </a:cubicBezTo>
                  <a:cubicBezTo>
                    <a:pt x="50" y="45"/>
                    <a:pt x="54" y="47"/>
                    <a:pt x="55" y="50"/>
                  </a:cubicBezTo>
                  <a:cubicBezTo>
                    <a:pt x="55" y="50"/>
                    <a:pt x="55" y="50"/>
                    <a:pt x="55" y="50"/>
                  </a:cubicBezTo>
                  <a:cubicBezTo>
                    <a:pt x="64" y="70"/>
                    <a:pt x="64" y="70"/>
                    <a:pt x="64" y="70"/>
                  </a:cubicBezTo>
                  <a:cubicBezTo>
                    <a:pt x="25" y="70"/>
                    <a:pt x="25" y="70"/>
                    <a:pt x="25" y="70"/>
                  </a:cubicBezTo>
                  <a:lnTo>
                    <a:pt x="22"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21" name="Freeform 21"/>
            <p:cNvSpPr/>
            <p:nvPr/>
          </p:nvSpPr>
          <p:spPr bwMode="auto">
            <a:xfrm>
              <a:off x="7580" y="658"/>
              <a:ext cx="56" cy="103"/>
            </a:xfrm>
            <a:custGeom>
              <a:avLst/>
              <a:gdLst>
                <a:gd name="T0" fmla="*/ 8 w 31"/>
                <a:gd name="T1" fmla="*/ 0 h 57"/>
                <a:gd name="T2" fmla="*/ 6 w 31"/>
                <a:gd name="T3" fmla="*/ 11 h 57"/>
                <a:gd name="T4" fmla="*/ 19 w 31"/>
                <a:gd name="T5" fmla="*/ 42 h 57"/>
                <a:gd name="T6" fmla="*/ 14 w 31"/>
                <a:gd name="T7" fmla="*/ 48 h 57"/>
                <a:gd name="T8" fmla="*/ 1 w 31"/>
                <a:gd name="T9" fmla="*/ 47 h 57"/>
                <a:gd name="T10" fmla="*/ 0 w 31"/>
                <a:gd name="T11" fmla="*/ 55 h 57"/>
                <a:gd name="T12" fmla="*/ 10 w 31"/>
                <a:gd name="T13" fmla="*/ 57 h 57"/>
                <a:gd name="T14" fmla="*/ 17 w 31"/>
                <a:gd name="T15" fmla="*/ 56 h 57"/>
                <a:gd name="T16" fmla="*/ 27 w 31"/>
                <a:gd name="T17" fmla="*/ 44 h 57"/>
                <a:gd name="T18" fmla="*/ 8 w 3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7">
                  <a:moveTo>
                    <a:pt x="8" y="0"/>
                  </a:moveTo>
                  <a:cubicBezTo>
                    <a:pt x="6" y="11"/>
                    <a:pt x="6" y="11"/>
                    <a:pt x="6" y="11"/>
                  </a:cubicBezTo>
                  <a:cubicBezTo>
                    <a:pt x="13" y="20"/>
                    <a:pt x="21" y="34"/>
                    <a:pt x="19" y="42"/>
                  </a:cubicBezTo>
                  <a:cubicBezTo>
                    <a:pt x="19" y="45"/>
                    <a:pt x="17" y="47"/>
                    <a:pt x="14" y="48"/>
                  </a:cubicBezTo>
                  <a:cubicBezTo>
                    <a:pt x="11" y="50"/>
                    <a:pt x="6" y="49"/>
                    <a:pt x="1" y="47"/>
                  </a:cubicBezTo>
                  <a:cubicBezTo>
                    <a:pt x="0" y="55"/>
                    <a:pt x="0" y="55"/>
                    <a:pt x="0" y="55"/>
                  </a:cubicBezTo>
                  <a:cubicBezTo>
                    <a:pt x="4" y="56"/>
                    <a:pt x="7" y="57"/>
                    <a:pt x="10" y="57"/>
                  </a:cubicBezTo>
                  <a:cubicBezTo>
                    <a:pt x="13" y="57"/>
                    <a:pt x="15" y="57"/>
                    <a:pt x="17" y="56"/>
                  </a:cubicBezTo>
                  <a:cubicBezTo>
                    <a:pt x="23" y="53"/>
                    <a:pt x="26" y="49"/>
                    <a:pt x="27" y="44"/>
                  </a:cubicBezTo>
                  <a:cubicBezTo>
                    <a:pt x="31" y="28"/>
                    <a:pt x="13" y="6"/>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22" name="Freeform 22"/>
            <p:cNvSpPr>
              <a:spLocks noEditPoints="1"/>
            </p:cNvSpPr>
            <p:nvPr/>
          </p:nvSpPr>
          <p:spPr bwMode="auto">
            <a:xfrm>
              <a:off x="5807" y="464"/>
              <a:ext cx="349" cy="348"/>
            </a:xfrm>
            <a:custGeom>
              <a:avLst/>
              <a:gdLst>
                <a:gd name="T0" fmla="*/ 188 w 192"/>
                <a:gd name="T1" fmla="*/ 0 h 192"/>
                <a:gd name="T2" fmla="*/ 4 w 192"/>
                <a:gd name="T3" fmla="*/ 0 h 192"/>
                <a:gd name="T4" fmla="*/ 0 w 192"/>
                <a:gd name="T5" fmla="*/ 4 h 192"/>
                <a:gd name="T6" fmla="*/ 5 w 192"/>
                <a:gd name="T7" fmla="*/ 40 h 192"/>
                <a:gd name="T8" fmla="*/ 90 w 192"/>
                <a:gd name="T9" fmla="*/ 122 h 192"/>
                <a:gd name="T10" fmla="*/ 90 w 192"/>
                <a:gd name="T11" fmla="*/ 184 h 192"/>
                <a:gd name="T12" fmla="*/ 44 w 192"/>
                <a:gd name="T13" fmla="*/ 184 h 192"/>
                <a:gd name="T14" fmla="*/ 40 w 192"/>
                <a:gd name="T15" fmla="*/ 188 h 192"/>
                <a:gd name="T16" fmla="*/ 44 w 192"/>
                <a:gd name="T17" fmla="*/ 192 h 192"/>
                <a:gd name="T18" fmla="*/ 148 w 192"/>
                <a:gd name="T19" fmla="*/ 192 h 192"/>
                <a:gd name="T20" fmla="*/ 152 w 192"/>
                <a:gd name="T21" fmla="*/ 188 h 192"/>
                <a:gd name="T22" fmla="*/ 148 w 192"/>
                <a:gd name="T23" fmla="*/ 184 h 192"/>
                <a:gd name="T24" fmla="*/ 101 w 192"/>
                <a:gd name="T25" fmla="*/ 184 h 192"/>
                <a:gd name="T26" fmla="*/ 101 w 192"/>
                <a:gd name="T27" fmla="*/ 122 h 192"/>
                <a:gd name="T28" fmla="*/ 187 w 192"/>
                <a:gd name="T29" fmla="*/ 40 h 192"/>
                <a:gd name="T30" fmla="*/ 192 w 192"/>
                <a:gd name="T31" fmla="*/ 4 h 192"/>
                <a:gd name="T32" fmla="*/ 188 w 192"/>
                <a:gd name="T33" fmla="*/ 0 h 192"/>
                <a:gd name="T34" fmla="*/ 184 w 192"/>
                <a:gd name="T35" fmla="*/ 8 h 192"/>
                <a:gd name="T36" fmla="*/ 180 w 192"/>
                <a:gd name="T37" fmla="*/ 35 h 192"/>
                <a:gd name="T38" fmla="*/ 12 w 192"/>
                <a:gd name="T39" fmla="*/ 35 h 192"/>
                <a:gd name="T40" fmla="*/ 8 w 192"/>
                <a:gd name="T41" fmla="*/ 8 h 192"/>
                <a:gd name="T42" fmla="*/ 184 w 192"/>
                <a:gd name="T43" fmla="*/ 8 h 192"/>
                <a:gd name="T44" fmla="*/ 47 w 192"/>
                <a:gd name="T45" fmla="*/ 65 h 192"/>
                <a:gd name="T46" fmla="*/ 44 w 192"/>
                <a:gd name="T47" fmla="*/ 61 h 192"/>
                <a:gd name="T48" fmla="*/ 47 w 192"/>
                <a:gd name="T49" fmla="*/ 58 h 192"/>
                <a:gd name="T50" fmla="*/ 51 w 192"/>
                <a:gd name="T51" fmla="*/ 61 h 192"/>
                <a:gd name="T52" fmla="*/ 47 w 192"/>
                <a:gd name="T53" fmla="*/ 65 h 192"/>
                <a:gd name="T54" fmla="*/ 84 w 192"/>
                <a:gd name="T55" fmla="*/ 90 h 192"/>
                <a:gd name="T56" fmla="*/ 77 w 192"/>
                <a:gd name="T57" fmla="*/ 83 h 192"/>
                <a:gd name="T58" fmla="*/ 84 w 192"/>
                <a:gd name="T59" fmla="*/ 76 h 192"/>
                <a:gd name="T60" fmla="*/ 91 w 192"/>
                <a:gd name="T61" fmla="*/ 83 h 192"/>
                <a:gd name="T62" fmla="*/ 84 w 192"/>
                <a:gd name="T63" fmla="*/ 90 h 192"/>
                <a:gd name="T64" fmla="*/ 125 w 192"/>
                <a:gd name="T65" fmla="*/ 76 h 192"/>
                <a:gd name="T66" fmla="*/ 119 w 192"/>
                <a:gd name="T67" fmla="*/ 71 h 192"/>
                <a:gd name="T68" fmla="*/ 125 w 192"/>
                <a:gd name="T69" fmla="*/ 66 h 192"/>
                <a:gd name="T70" fmla="*/ 130 w 192"/>
                <a:gd name="T71" fmla="*/ 71 h 192"/>
                <a:gd name="T72" fmla="*/ 125 w 192"/>
                <a:gd name="T73" fmla="*/ 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92">
                  <a:moveTo>
                    <a:pt x="188" y="0"/>
                  </a:moveTo>
                  <a:cubicBezTo>
                    <a:pt x="4" y="0"/>
                    <a:pt x="4" y="0"/>
                    <a:pt x="4" y="0"/>
                  </a:cubicBezTo>
                  <a:cubicBezTo>
                    <a:pt x="2" y="0"/>
                    <a:pt x="0" y="2"/>
                    <a:pt x="0" y="4"/>
                  </a:cubicBezTo>
                  <a:cubicBezTo>
                    <a:pt x="0" y="16"/>
                    <a:pt x="1" y="29"/>
                    <a:pt x="5" y="40"/>
                  </a:cubicBezTo>
                  <a:cubicBezTo>
                    <a:pt x="17" y="87"/>
                    <a:pt x="51" y="119"/>
                    <a:pt x="90" y="122"/>
                  </a:cubicBezTo>
                  <a:cubicBezTo>
                    <a:pt x="90" y="184"/>
                    <a:pt x="90" y="184"/>
                    <a:pt x="90" y="184"/>
                  </a:cubicBezTo>
                  <a:cubicBezTo>
                    <a:pt x="44" y="184"/>
                    <a:pt x="44" y="184"/>
                    <a:pt x="44" y="184"/>
                  </a:cubicBezTo>
                  <a:cubicBezTo>
                    <a:pt x="42" y="184"/>
                    <a:pt x="40" y="186"/>
                    <a:pt x="40" y="188"/>
                  </a:cubicBezTo>
                  <a:cubicBezTo>
                    <a:pt x="40" y="190"/>
                    <a:pt x="42" y="192"/>
                    <a:pt x="44" y="192"/>
                  </a:cubicBezTo>
                  <a:cubicBezTo>
                    <a:pt x="148" y="192"/>
                    <a:pt x="148" y="192"/>
                    <a:pt x="148" y="192"/>
                  </a:cubicBezTo>
                  <a:cubicBezTo>
                    <a:pt x="150" y="192"/>
                    <a:pt x="152" y="190"/>
                    <a:pt x="152" y="188"/>
                  </a:cubicBezTo>
                  <a:cubicBezTo>
                    <a:pt x="152" y="186"/>
                    <a:pt x="150" y="184"/>
                    <a:pt x="148" y="184"/>
                  </a:cubicBezTo>
                  <a:cubicBezTo>
                    <a:pt x="101" y="184"/>
                    <a:pt x="101" y="184"/>
                    <a:pt x="101" y="184"/>
                  </a:cubicBezTo>
                  <a:cubicBezTo>
                    <a:pt x="101" y="122"/>
                    <a:pt x="101" y="122"/>
                    <a:pt x="101" y="122"/>
                  </a:cubicBezTo>
                  <a:cubicBezTo>
                    <a:pt x="141" y="119"/>
                    <a:pt x="175" y="87"/>
                    <a:pt x="187" y="40"/>
                  </a:cubicBezTo>
                  <a:cubicBezTo>
                    <a:pt x="190" y="29"/>
                    <a:pt x="192" y="16"/>
                    <a:pt x="192" y="4"/>
                  </a:cubicBezTo>
                  <a:cubicBezTo>
                    <a:pt x="192" y="2"/>
                    <a:pt x="190" y="0"/>
                    <a:pt x="188" y="0"/>
                  </a:cubicBezTo>
                  <a:close/>
                  <a:moveTo>
                    <a:pt x="184" y="8"/>
                  </a:moveTo>
                  <a:cubicBezTo>
                    <a:pt x="184" y="17"/>
                    <a:pt x="182" y="26"/>
                    <a:pt x="180" y="35"/>
                  </a:cubicBezTo>
                  <a:cubicBezTo>
                    <a:pt x="12" y="35"/>
                    <a:pt x="12" y="35"/>
                    <a:pt x="12" y="35"/>
                  </a:cubicBezTo>
                  <a:cubicBezTo>
                    <a:pt x="9" y="26"/>
                    <a:pt x="8" y="17"/>
                    <a:pt x="8" y="8"/>
                  </a:cubicBezTo>
                  <a:lnTo>
                    <a:pt x="184" y="8"/>
                  </a:lnTo>
                  <a:close/>
                  <a:moveTo>
                    <a:pt x="47" y="65"/>
                  </a:moveTo>
                  <a:cubicBezTo>
                    <a:pt x="46" y="65"/>
                    <a:pt x="44" y="63"/>
                    <a:pt x="44" y="61"/>
                  </a:cubicBezTo>
                  <a:cubicBezTo>
                    <a:pt x="44" y="60"/>
                    <a:pt x="46" y="58"/>
                    <a:pt x="47" y="58"/>
                  </a:cubicBezTo>
                  <a:cubicBezTo>
                    <a:pt x="49" y="58"/>
                    <a:pt x="51" y="60"/>
                    <a:pt x="51" y="61"/>
                  </a:cubicBezTo>
                  <a:cubicBezTo>
                    <a:pt x="51" y="63"/>
                    <a:pt x="49" y="65"/>
                    <a:pt x="47" y="65"/>
                  </a:cubicBezTo>
                  <a:close/>
                  <a:moveTo>
                    <a:pt x="84" y="90"/>
                  </a:moveTo>
                  <a:cubicBezTo>
                    <a:pt x="80" y="90"/>
                    <a:pt x="77" y="87"/>
                    <a:pt x="77" y="83"/>
                  </a:cubicBezTo>
                  <a:cubicBezTo>
                    <a:pt x="77" y="79"/>
                    <a:pt x="80" y="76"/>
                    <a:pt x="84" y="76"/>
                  </a:cubicBezTo>
                  <a:cubicBezTo>
                    <a:pt x="87" y="76"/>
                    <a:pt x="91" y="79"/>
                    <a:pt x="91" y="83"/>
                  </a:cubicBezTo>
                  <a:cubicBezTo>
                    <a:pt x="91" y="87"/>
                    <a:pt x="87" y="90"/>
                    <a:pt x="84" y="90"/>
                  </a:cubicBezTo>
                  <a:close/>
                  <a:moveTo>
                    <a:pt x="125" y="76"/>
                  </a:moveTo>
                  <a:cubicBezTo>
                    <a:pt x="122" y="76"/>
                    <a:pt x="119" y="74"/>
                    <a:pt x="119" y="71"/>
                  </a:cubicBezTo>
                  <a:cubicBezTo>
                    <a:pt x="119" y="68"/>
                    <a:pt x="122" y="66"/>
                    <a:pt x="125" y="66"/>
                  </a:cubicBezTo>
                  <a:cubicBezTo>
                    <a:pt x="127" y="66"/>
                    <a:pt x="130" y="68"/>
                    <a:pt x="130" y="71"/>
                  </a:cubicBezTo>
                  <a:cubicBezTo>
                    <a:pt x="130" y="74"/>
                    <a:pt x="127" y="76"/>
                    <a:pt x="12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23" name="Freeform 23"/>
            <p:cNvSpPr/>
            <p:nvPr/>
          </p:nvSpPr>
          <p:spPr bwMode="auto">
            <a:xfrm>
              <a:off x="475" y="1208"/>
              <a:ext cx="354" cy="206"/>
            </a:xfrm>
            <a:custGeom>
              <a:avLst/>
              <a:gdLst>
                <a:gd name="T0" fmla="*/ 192 w 195"/>
                <a:gd name="T1" fmla="*/ 88 h 113"/>
                <a:gd name="T2" fmla="*/ 163 w 195"/>
                <a:gd name="T3" fmla="*/ 74 h 113"/>
                <a:gd name="T4" fmla="*/ 125 w 195"/>
                <a:gd name="T5" fmla="*/ 87 h 113"/>
                <a:gd name="T6" fmla="*/ 104 w 195"/>
                <a:gd name="T7" fmla="*/ 85 h 113"/>
                <a:gd name="T8" fmla="*/ 113 w 195"/>
                <a:gd name="T9" fmla="*/ 74 h 113"/>
                <a:gd name="T10" fmla="*/ 136 w 195"/>
                <a:gd name="T11" fmla="*/ 65 h 113"/>
                <a:gd name="T12" fmla="*/ 138 w 195"/>
                <a:gd name="T13" fmla="*/ 54 h 113"/>
                <a:gd name="T14" fmla="*/ 132 w 195"/>
                <a:gd name="T15" fmla="*/ 46 h 113"/>
                <a:gd name="T16" fmla="*/ 106 w 195"/>
                <a:gd name="T17" fmla="*/ 28 h 113"/>
                <a:gd name="T18" fmla="*/ 120 w 195"/>
                <a:gd name="T19" fmla="*/ 8 h 113"/>
                <a:gd name="T20" fmla="*/ 42 w 195"/>
                <a:gd name="T21" fmla="*/ 33 h 113"/>
                <a:gd name="T22" fmla="*/ 40 w 195"/>
                <a:gd name="T23" fmla="*/ 47 h 113"/>
                <a:gd name="T24" fmla="*/ 75 w 195"/>
                <a:gd name="T25" fmla="*/ 61 h 113"/>
                <a:gd name="T26" fmla="*/ 67 w 195"/>
                <a:gd name="T27" fmla="*/ 71 h 113"/>
                <a:gd name="T28" fmla="*/ 31 w 195"/>
                <a:gd name="T29" fmla="*/ 65 h 113"/>
                <a:gd name="T30" fmla="*/ 23 w 195"/>
                <a:gd name="T31" fmla="*/ 68 h 113"/>
                <a:gd name="T32" fmla="*/ 14 w 195"/>
                <a:gd name="T33" fmla="*/ 71 h 113"/>
                <a:gd name="T34" fmla="*/ 3 w 195"/>
                <a:gd name="T35" fmla="*/ 82 h 113"/>
                <a:gd name="T36" fmla="*/ 4 w 195"/>
                <a:gd name="T37" fmla="*/ 112 h 113"/>
                <a:gd name="T38" fmla="*/ 175 w 195"/>
                <a:gd name="T39" fmla="*/ 112 h 113"/>
                <a:gd name="T40" fmla="*/ 193 w 195"/>
                <a:gd name="T41" fmla="*/ 102 h 113"/>
                <a:gd name="T42" fmla="*/ 192 w 195"/>
                <a:gd name="T43" fmla="*/ 8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5" h="113">
                  <a:moveTo>
                    <a:pt x="192" y="88"/>
                  </a:moveTo>
                  <a:cubicBezTo>
                    <a:pt x="188" y="77"/>
                    <a:pt x="176" y="72"/>
                    <a:pt x="163" y="74"/>
                  </a:cubicBezTo>
                  <a:cubicBezTo>
                    <a:pt x="149" y="77"/>
                    <a:pt x="139" y="87"/>
                    <a:pt x="125" y="87"/>
                  </a:cubicBezTo>
                  <a:cubicBezTo>
                    <a:pt x="119" y="87"/>
                    <a:pt x="109" y="89"/>
                    <a:pt x="104" y="85"/>
                  </a:cubicBezTo>
                  <a:cubicBezTo>
                    <a:pt x="95" y="79"/>
                    <a:pt x="105" y="74"/>
                    <a:pt x="113" y="74"/>
                  </a:cubicBezTo>
                  <a:cubicBezTo>
                    <a:pt x="122" y="73"/>
                    <a:pt x="130" y="73"/>
                    <a:pt x="136" y="65"/>
                  </a:cubicBezTo>
                  <a:cubicBezTo>
                    <a:pt x="138" y="61"/>
                    <a:pt x="139" y="58"/>
                    <a:pt x="138" y="54"/>
                  </a:cubicBezTo>
                  <a:cubicBezTo>
                    <a:pt x="138" y="49"/>
                    <a:pt x="137" y="48"/>
                    <a:pt x="132" y="46"/>
                  </a:cubicBezTo>
                  <a:cubicBezTo>
                    <a:pt x="123" y="43"/>
                    <a:pt x="108" y="38"/>
                    <a:pt x="106" y="28"/>
                  </a:cubicBezTo>
                  <a:cubicBezTo>
                    <a:pt x="105" y="18"/>
                    <a:pt x="111" y="11"/>
                    <a:pt x="120" y="8"/>
                  </a:cubicBezTo>
                  <a:cubicBezTo>
                    <a:pt x="95" y="0"/>
                    <a:pt x="55" y="11"/>
                    <a:pt x="42" y="33"/>
                  </a:cubicBezTo>
                  <a:cubicBezTo>
                    <a:pt x="41" y="36"/>
                    <a:pt x="38" y="42"/>
                    <a:pt x="40" y="47"/>
                  </a:cubicBezTo>
                  <a:cubicBezTo>
                    <a:pt x="47" y="63"/>
                    <a:pt x="72" y="60"/>
                    <a:pt x="75" y="61"/>
                  </a:cubicBezTo>
                  <a:cubicBezTo>
                    <a:pt x="86" y="66"/>
                    <a:pt x="72" y="71"/>
                    <a:pt x="67" y="71"/>
                  </a:cubicBezTo>
                  <a:cubicBezTo>
                    <a:pt x="54" y="72"/>
                    <a:pt x="44" y="61"/>
                    <a:pt x="31" y="65"/>
                  </a:cubicBezTo>
                  <a:cubicBezTo>
                    <a:pt x="28" y="66"/>
                    <a:pt x="26" y="67"/>
                    <a:pt x="23" y="68"/>
                  </a:cubicBezTo>
                  <a:cubicBezTo>
                    <a:pt x="20" y="69"/>
                    <a:pt x="17" y="70"/>
                    <a:pt x="14" y="71"/>
                  </a:cubicBezTo>
                  <a:cubicBezTo>
                    <a:pt x="8" y="74"/>
                    <a:pt x="5" y="77"/>
                    <a:pt x="3" y="82"/>
                  </a:cubicBezTo>
                  <a:cubicBezTo>
                    <a:pt x="0" y="90"/>
                    <a:pt x="4" y="112"/>
                    <a:pt x="4" y="112"/>
                  </a:cubicBezTo>
                  <a:cubicBezTo>
                    <a:pt x="175" y="112"/>
                    <a:pt x="175" y="112"/>
                    <a:pt x="175" y="112"/>
                  </a:cubicBezTo>
                  <a:cubicBezTo>
                    <a:pt x="181" y="113"/>
                    <a:pt x="191" y="107"/>
                    <a:pt x="193" y="102"/>
                  </a:cubicBezTo>
                  <a:cubicBezTo>
                    <a:pt x="195" y="97"/>
                    <a:pt x="194" y="92"/>
                    <a:pt x="192"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24" name="Freeform 24"/>
            <p:cNvSpPr/>
            <p:nvPr/>
          </p:nvSpPr>
          <p:spPr bwMode="auto">
            <a:xfrm>
              <a:off x="484" y="1433"/>
              <a:ext cx="317" cy="133"/>
            </a:xfrm>
            <a:custGeom>
              <a:avLst/>
              <a:gdLst>
                <a:gd name="T0" fmla="*/ 13 w 175"/>
                <a:gd name="T1" fmla="*/ 53 h 73"/>
                <a:gd name="T2" fmla="*/ 30 w 175"/>
                <a:gd name="T3" fmla="*/ 73 h 73"/>
                <a:gd name="T4" fmla="*/ 145 w 175"/>
                <a:gd name="T5" fmla="*/ 73 h 73"/>
                <a:gd name="T6" fmla="*/ 162 w 175"/>
                <a:gd name="T7" fmla="*/ 53 h 73"/>
                <a:gd name="T8" fmla="*/ 175 w 175"/>
                <a:gd name="T9" fmla="*/ 0 h 73"/>
                <a:gd name="T10" fmla="*/ 0 w 175"/>
                <a:gd name="T11" fmla="*/ 0 h 73"/>
                <a:gd name="T12" fmla="*/ 13 w 175"/>
                <a:gd name="T13" fmla="*/ 53 h 73"/>
              </a:gdLst>
              <a:ahLst/>
              <a:cxnLst>
                <a:cxn ang="0">
                  <a:pos x="T0" y="T1"/>
                </a:cxn>
                <a:cxn ang="0">
                  <a:pos x="T2" y="T3"/>
                </a:cxn>
                <a:cxn ang="0">
                  <a:pos x="T4" y="T5"/>
                </a:cxn>
                <a:cxn ang="0">
                  <a:pos x="T6" y="T7"/>
                </a:cxn>
                <a:cxn ang="0">
                  <a:pos x="T8" y="T9"/>
                </a:cxn>
                <a:cxn ang="0">
                  <a:pos x="T10" y="T11"/>
                </a:cxn>
                <a:cxn ang="0">
                  <a:pos x="T12" y="T13"/>
                </a:cxn>
              </a:cxnLst>
              <a:rect l="0" t="0" r="r" b="b"/>
              <a:pathLst>
                <a:path w="175" h="73">
                  <a:moveTo>
                    <a:pt x="13" y="53"/>
                  </a:moveTo>
                  <a:cubicBezTo>
                    <a:pt x="13" y="64"/>
                    <a:pt x="21" y="73"/>
                    <a:pt x="30" y="73"/>
                  </a:cubicBezTo>
                  <a:cubicBezTo>
                    <a:pt x="145" y="73"/>
                    <a:pt x="145" y="73"/>
                    <a:pt x="145" y="73"/>
                  </a:cubicBezTo>
                  <a:cubicBezTo>
                    <a:pt x="154" y="73"/>
                    <a:pt x="162" y="64"/>
                    <a:pt x="162" y="53"/>
                  </a:cubicBezTo>
                  <a:cubicBezTo>
                    <a:pt x="175" y="0"/>
                    <a:pt x="175" y="0"/>
                    <a:pt x="175" y="0"/>
                  </a:cubicBezTo>
                  <a:cubicBezTo>
                    <a:pt x="0" y="0"/>
                    <a:pt x="0" y="0"/>
                    <a:pt x="0" y="0"/>
                  </a:cubicBezTo>
                  <a:lnTo>
                    <a:pt x="13"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25" name="Freeform 25"/>
            <p:cNvSpPr>
              <a:spLocks noEditPoints="1"/>
            </p:cNvSpPr>
            <p:nvPr/>
          </p:nvSpPr>
          <p:spPr bwMode="auto">
            <a:xfrm>
              <a:off x="2001" y="1228"/>
              <a:ext cx="348" cy="349"/>
            </a:xfrm>
            <a:custGeom>
              <a:avLst/>
              <a:gdLst>
                <a:gd name="T0" fmla="*/ 191 w 192"/>
                <a:gd name="T1" fmla="*/ 136 h 192"/>
                <a:gd name="T2" fmla="*/ 163 w 192"/>
                <a:gd name="T3" fmla="*/ 44 h 192"/>
                <a:gd name="T4" fmla="*/ 154 w 192"/>
                <a:gd name="T5" fmla="*/ 37 h 192"/>
                <a:gd name="T6" fmla="*/ 139 w 192"/>
                <a:gd name="T7" fmla="*/ 37 h 192"/>
                <a:gd name="T8" fmla="*/ 132 w 192"/>
                <a:gd name="T9" fmla="*/ 29 h 192"/>
                <a:gd name="T10" fmla="*/ 132 w 192"/>
                <a:gd name="T11" fmla="*/ 26 h 192"/>
                <a:gd name="T12" fmla="*/ 139 w 192"/>
                <a:gd name="T13" fmla="*/ 19 h 192"/>
                <a:gd name="T14" fmla="*/ 179 w 192"/>
                <a:gd name="T15" fmla="*/ 19 h 192"/>
                <a:gd name="T16" fmla="*/ 186 w 192"/>
                <a:gd name="T17" fmla="*/ 11 h 192"/>
                <a:gd name="T18" fmla="*/ 186 w 192"/>
                <a:gd name="T19" fmla="*/ 8 h 192"/>
                <a:gd name="T20" fmla="*/ 179 w 192"/>
                <a:gd name="T21" fmla="*/ 0 h 192"/>
                <a:gd name="T22" fmla="*/ 13 w 192"/>
                <a:gd name="T23" fmla="*/ 0 h 192"/>
                <a:gd name="T24" fmla="*/ 6 w 192"/>
                <a:gd name="T25" fmla="*/ 8 h 192"/>
                <a:gd name="T26" fmla="*/ 6 w 192"/>
                <a:gd name="T27" fmla="*/ 11 h 192"/>
                <a:gd name="T28" fmla="*/ 13 w 192"/>
                <a:gd name="T29" fmla="*/ 19 h 192"/>
                <a:gd name="T30" fmla="*/ 53 w 192"/>
                <a:gd name="T31" fmla="*/ 19 h 192"/>
                <a:gd name="T32" fmla="*/ 60 w 192"/>
                <a:gd name="T33" fmla="*/ 26 h 192"/>
                <a:gd name="T34" fmla="*/ 60 w 192"/>
                <a:gd name="T35" fmla="*/ 29 h 192"/>
                <a:gd name="T36" fmla="*/ 53 w 192"/>
                <a:gd name="T37" fmla="*/ 37 h 192"/>
                <a:gd name="T38" fmla="*/ 38 w 192"/>
                <a:gd name="T39" fmla="*/ 37 h 192"/>
                <a:gd name="T40" fmla="*/ 29 w 192"/>
                <a:gd name="T41" fmla="*/ 44 h 192"/>
                <a:gd name="T42" fmla="*/ 1 w 192"/>
                <a:gd name="T43" fmla="*/ 136 h 192"/>
                <a:gd name="T44" fmla="*/ 1 w 192"/>
                <a:gd name="T45" fmla="*/ 151 h 192"/>
                <a:gd name="T46" fmla="*/ 11 w 192"/>
                <a:gd name="T47" fmla="*/ 185 h 192"/>
                <a:gd name="T48" fmla="*/ 21 w 192"/>
                <a:gd name="T49" fmla="*/ 192 h 192"/>
                <a:gd name="T50" fmla="*/ 171 w 192"/>
                <a:gd name="T51" fmla="*/ 192 h 192"/>
                <a:gd name="T52" fmla="*/ 181 w 192"/>
                <a:gd name="T53" fmla="*/ 185 h 192"/>
                <a:gd name="T54" fmla="*/ 191 w 192"/>
                <a:gd name="T55" fmla="*/ 151 h 192"/>
                <a:gd name="T56" fmla="*/ 191 w 192"/>
                <a:gd name="T57" fmla="*/ 136 h 192"/>
                <a:gd name="T58" fmla="*/ 96 w 192"/>
                <a:gd name="T59" fmla="*/ 163 h 192"/>
                <a:gd name="T60" fmla="*/ 50 w 192"/>
                <a:gd name="T61" fmla="*/ 115 h 192"/>
                <a:gd name="T62" fmla="*/ 96 w 192"/>
                <a:gd name="T63" fmla="*/ 67 h 192"/>
                <a:gd name="T64" fmla="*/ 142 w 192"/>
                <a:gd name="T65" fmla="*/ 115 h 192"/>
                <a:gd name="T66" fmla="*/ 96 w 192"/>
                <a:gd name="T67"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92">
                  <a:moveTo>
                    <a:pt x="191" y="136"/>
                  </a:moveTo>
                  <a:cubicBezTo>
                    <a:pt x="163" y="44"/>
                    <a:pt x="163" y="44"/>
                    <a:pt x="163" y="44"/>
                  </a:cubicBezTo>
                  <a:cubicBezTo>
                    <a:pt x="162" y="40"/>
                    <a:pt x="158" y="37"/>
                    <a:pt x="154" y="37"/>
                  </a:cubicBezTo>
                  <a:cubicBezTo>
                    <a:pt x="139" y="37"/>
                    <a:pt x="139" y="37"/>
                    <a:pt x="139" y="37"/>
                  </a:cubicBezTo>
                  <a:cubicBezTo>
                    <a:pt x="135" y="37"/>
                    <a:pt x="132" y="33"/>
                    <a:pt x="132" y="29"/>
                  </a:cubicBezTo>
                  <a:cubicBezTo>
                    <a:pt x="132" y="26"/>
                    <a:pt x="132" y="26"/>
                    <a:pt x="132" y="26"/>
                  </a:cubicBezTo>
                  <a:cubicBezTo>
                    <a:pt x="132" y="22"/>
                    <a:pt x="135" y="19"/>
                    <a:pt x="139" y="19"/>
                  </a:cubicBezTo>
                  <a:cubicBezTo>
                    <a:pt x="179" y="19"/>
                    <a:pt x="179" y="19"/>
                    <a:pt x="179" y="19"/>
                  </a:cubicBezTo>
                  <a:cubicBezTo>
                    <a:pt x="183" y="19"/>
                    <a:pt x="186" y="16"/>
                    <a:pt x="186" y="11"/>
                  </a:cubicBezTo>
                  <a:cubicBezTo>
                    <a:pt x="186" y="8"/>
                    <a:pt x="186" y="8"/>
                    <a:pt x="186" y="8"/>
                  </a:cubicBezTo>
                  <a:cubicBezTo>
                    <a:pt x="186" y="4"/>
                    <a:pt x="183" y="0"/>
                    <a:pt x="179" y="0"/>
                  </a:cubicBezTo>
                  <a:cubicBezTo>
                    <a:pt x="13" y="0"/>
                    <a:pt x="13" y="0"/>
                    <a:pt x="13" y="0"/>
                  </a:cubicBezTo>
                  <a:cubicBezTo>
                    <a:pt x="9" y="0"/>
                    <a:pt x="6" y="4"/>
                    <a:pt x="6" y="8"/>
                  </a:cubicBezTo>
                  <a:cubicBezTo>
                    <a:pt x="6" y="11"/>
                    <a:pt x="6" y="11"/>
                    <a:pt x="6" y="11"/>
                  </a:cubicBezTo>
                  <a:cubicBezTo>
                    <a:pt x="6" y="16"/>
                    <a:pt x="9" y="19"/>
                    <a:pt x="13" y="19"/>
                  </a:cubicBezTo>
                  <a:cubicBezTo>
                    <a:pt x="53" y="19"/>
                    <a:pt x="53" y="19"/>
                    <a:pt x="53" y="19"/>
                  </a:cubicBezTo>
                  <a:cubicBezTo>
                    <a:pt x="57" y="19"/>
                    <a:pt x="60" y="22"/>
                    <a:pt x="60" y="26"/>
                  </a:cubicBezTo>
                  <a:cubicBezTo>
                    <a:pt x="60" y="29"/>
                    <a:pt x="60" y="29"/>
                    <a:pt x="60" y="29"/>
                  </a:cubicBezTo>
                  <a:cubicBezTo>
                    <a:pt x="60" y="33"/>
                    <a:pt x="57" y="37"/>
                    <a:pt x="53" y="37"/>
                  </a:cubicBezTo>
                  <a:cubicBezTo>
                    <a:pt x="38" y="37"/>
                    <a:pt x="38" y="37"/>
                    <a:pt x="38" y="37"/>
                  </a:cubicBezTo>
                  <a:cubicBezTo>
                    <a:pt x="34" y="37"/>
                    <a:pt x="30" y="40"/>
                    <a:pt x="29" y="44"/>
                  </a:cubicBezTo>
                  <a:cubicBezTo>
                    <a:pt x="1" y="136"/>
                    <a:pt x="1" y="136"/>
                    <a:pt x="1" y="136"/>
                  </a:cubicBezTo>
                  <a:cubicBezTo>
                    <a:pt x="0" y="140"/>
                    <a:pt x="0" y="147"/>
                    <a:pt x="1" y="151"/>
                  </a:cubicBezTo>
                  <a:cubicBezTo>
                    <a:pt x="11" y="185"/>
                    <a:pt x="11" y="185"/>
                    <a:pt x="11" y="185"/>
                  </a:cubicBezTo>
                  <a:cubicBezTo>
                    <a:pt x="13" y="189"/>
                    <a:pt x="17" y="192"/>
                    <a:pt x="21" y="192"/>
                  </a:cubicBezTo>
                  <a:cubicBezTo>
                    <a:pt x="171" y="192"/>
                    <a:pt x="171" y="192"/>
                    <a:pt x="171" y="192"/>
                  </a:cubicBezTo>
                  <a:cubicBezTo>
                    <a:pt x="175" y="192"/>
                    <a:pt x="179" y="189"/>
                    <a:pt x="181" y="185"/>
                  </a:cubicBezTo>
                  <a:cubicBezTo>
                    <a:pt x="191" y="151"/>
                    <a:pt x="191" y="151"/>
                    <a:pt x="191" y="151"/>
                  </a:cubicBezTo>
                  <a:cubicBezTo>
                    <a:pt x="192" y="147"/>
                    <a:pt x="192" y="140"/>
                    <a:pt x="191" y="136"/>
                  </a:cubicBezTo>
                  <a:close/>
                  <a:moveTo>
                    <a:pt x="96" y="163"/>
                  </a:moveTo>
                  <a:cubicBezTo>
                    <a:pt x="71" y="163"/>
                    <a:pt x="50" y="141"/>
                    <a:pt x="50" y="115"/>
                  </a:cubicBezTo>
                  <a:cubicBezTo>
                    <a:pt x="50" y="88"/>
                    <a:pt x="71" y="67"/>
                    <a:pt x="96" y="67"/>
                  </a:cubicBezTo>
                  <a:cubicBezTo>
                    <a:pt x="122" y="67"/>
                    <a:pt x="142" y="88"/>
                    <a:pt x="142" y="115"/>
                  </a:cubicBezTo>
                  <a:cubicBezTo>
                    <a:pt x="142" y="141"/>
                    <a:pt x="122" y="163"/>
                    <a:pt x="96"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26" name="Freeform 26"/>
            <p:cNvSpPr/>
            <p:nvPr/>
          </p:nvSpPr>
          <p:spPr bwMode="auto">
            <a:xfrm>
              <a:off x="2168" y="1368"/>
              <a:ext cx="14" cy="78"/>
            </a:xfrm>
            <a:custGeom>
              <a:avLst/>
              <a:gdLst>
                <a:gd name="T0" fmla="*/ 4 w 8"/>
                <a:gd name="T1" fmla="*/ 0 h 43"/>
                <a:gd name="T2" fmla="*/ 0 w 8"/>
                <a:gd name="T3" fmla="*/ 4 h 43"/>
                <a:gd name="T4" fmla="*/ 0 w 8"/>
                <a:gd name="T5" fmla="*/ 39 h 43"/>
                <a:gd name="T6" fmla="*/ 4 w 8"/>
                <a:gd name="T7" fmla="*/ 43 h 43"/>
                <a:gd name="T8" fmla="*/ 8 w 8"/>
                <a:gd name="T9" fmla="*/ 39 h 43"/>
                <a:gd name="T10" fmla="*/ 8 w 8"/>
                <a:gd name="T11" fmla="*/ 4 h 43"/>
                <a:gd name="T12" fmla="*/ 4 w 8"/>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8" h="43">
                  <a:moveTo>
                    <a:pt x="4" y="0"/>
                  </a:moveTo>
                  <a:cubicBezTo>
                    <a:pt x="2" y="0"/>
                    <a:pt x="0" y="2"/>
                    <a:pt x="0" y="4"/>
                  </a:cubicBezTo>
                  <a:cubicBezTo>
                    <a:pt x="0" y="39"/>
                    <a:pt x="0" y="39"/>
                    <a:pt x="0" y="39"/>
                  </a:cubicBezTo>
                  <a:cubicBezTo>
                    <a:pt x="0" y="41"/>
                    <a:pt x="2" y="43"/>
                    <a:pt x="4" y="43"/>
                  </a:cubicBezTo>
                  <a:cubicBezTo>
                    <a:pt x="6" y="43"/>
                    <a:pt x="8" y="41"/>
                    <a:pt x="8" y="39"/>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27" name="Freeform 27"/>
            <p:cNvSpPr/>
            <p:nvPr/>
          </p:nvSpPr>
          <p:spPr bwMode="auto">
            <a:xfrm>
              <a:off x="2866" y="1346"/>
              <a:ext cx="140" cy="227"/>
            </a:xfrm>
            <a:custGeom>
              <a:avLst/>
              <a:gdLst>
                <a:gd name="T0" fmla="*/ 63 w 77"/>
                <a:gd name="T1" fmla="*/ 6 h 125"/>
                <a:gd name="T2" fmla="*/ 60 w 77"/>
                <a:gd name="T3" fmla="*/ 0 h 125"/>
                <a:gd name="T4" fmla="*/ 59 w 77"/>
                <a:gd name="T5" fmla="*/ 0 h 125"/>
                <a:gd name="T6" fmla="*/ 19 w 77"/>
                <a:gd name="T7" fmla="*/ 0 h 125"/>
                <a:gd name="T8" fmla="*/ 17 w 77"/>
                <a:gd name="T9" fmla="*/ 0 h 125"/>
                <a:gd name="T10" fmla="*/ 14 w 77"/>
                <a:gd name="T11" fmla="*/ 6 h 125"/>
                <a:gd name="T12" fmla="*/ 0 w 77"/>
                <a:gd name="T13" fmla="*/ 121 h 125"/>
                <a:gd name="T14" fmla="*/ 39 w 77"/>
                <a:gd name="T15" fmla="*/ 125 h 125"/>
                <a:gd name="T16" fmla="*/ 77 w 77"/>
                <a:gd name="T17" fmla="*/ 121 h 125"/>
                <a:gd name="T18" fmla="*/ 63 w 77"/>
                <a:gd name="T19"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25">
                  <a:moveTo>
                    <a:pt x="63" y="6"/>
                  </a:moveTo>
                  <a:cubicBezTo>
                    <a:pt x="60" y="0"/>
                    <a:pt x="60" y="0"/>
                    <a:pt x="60" y="0"/>
                  </a:cubicBezTo>
                  <a:cubicBezTo>
                    <a:pt x="60" y="0"/>
                    <a:pt x="59" y="0"/>
                    <a:pt x="59" y="0"/>
                  </a:cubicBezTo>
                  <a:cubicBezTo>
                    <a:pt x="19" y="0"/>
                    <a:pt x="19" y="0"/>
                    <a:pt x="19" y="0"/>
                  </a:cubicBezTo>
                  <a:cubicBezTo>
                    <a:pt x="18" y="0"/>
                    <a:pt x="18" y="0"/>
                    <a:pt x="17" y="0"/>
                  </a:cubicBezTo>
                  <a:cubicBezTo>
                    <a:pt x="14" y="6"/>
                    <a:pt x="14" y="6"/>
                    <a:pt x="14" y="6"/>
                  </a:cubicBezTo>
                  <a:cubicBezTo>
                    <a:pt x="0" y="121"/>
                    <a:pt x="0" y="121"/>
                    <a:pt x="0" y="121"/>
                  </a:cubicBezTo>
                  <a:cubicBezTo>
                    <a:pt x="0" y="121"/>
                    <a:pt x="22" y="125"/>
                    <a:pt x="39" y="125"/>
                  </a:cubicBezTo>
                  <a:cubicBezTo>
                    <a:pt x="57" y="125"/>
                    <a:pt x="77" y="121"/>
                    <a:pt x="77" y="121"/>
                  </a:cubicBezTo>
                  <a:lnTo>
                    <a:pt x="6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28" name="Freeform 28"/>
            <p:cNvSpPr>
              <a:spLocks noEditPoints="1"/>
            </p:cNvSpPr>
            <p:nvPr/>
          </p:nvSpPr>
          <p:spPr bwMode="auto">
            <a:xfrm>
              <a:off x="2893" y="1225"/>
              <a:ext cx="88" cy="107"/>
            </a:xfrm>
            <a:custGeom>
              <a:avLst/>
              <a:gdLst>
                <a:gd name="T0" fmla="*/ 44 w 48"/>
                <a:gd name="T1" fmla="*/ 27 h 59"/>
                <a:gd name="T2" fmla="*/ 28 w 48"/>
                <a:gd name="T3" fmla="*/ 27 h 59"/>
                <a:gd name="T4" fmla="*/ 28 w 48"/>
                <a:gd name="T5" fmla="*/ 4 h 59"/>
                <a:gd name="T6" fmla="*/ 24 w 48"/>
                <a:gd name="T7" fmla="*/ 0 h 59"/>
                <a:gd name="T8" fmla="*/ 20 w 48"/>
                <a:gd name="T9" fmla="*/ 4 h 59"/>
                <a:gd name="T10" fmla="*/ 20 w 48"/>
                <a:gd name="T11" fmla="*/ 27 h 59"/>
                <a:gd name="T12" fmla="*/ 4 w 48"/>
                <a:gd name="T13" fmla="*/ 27 h 59"/>
                <a:gd name="T14" fmla="*/ 0 w 48"/>
                <a:gd name="T15" fmla="*/ 31 h 59"/>
                <a:gd name="T16" fmla="*/ 0 w 48"/>
                <a:gd name="T17" fmla="*/ 55 h 59"/>
                <a:gd name="T18" fmla="*/ 4 w 48"/>
                <a:gd name="T19" fmla="*/ 59 h 59"/>
                <a:gd name="T20" fmla="*/ 44 w 48"/>
                <a:gd name="T21" fmla="*/ 59 h 59"/>
                <a:gd name="T22" fmla="*/ 48 w 48"/>
                <a:gd name="T23" fmla="*/ 55 h 59"/>
                <a:gd name="T24" fmla="*/ 48 w 48"/>
                <a:gd name="T25" fmla="*/ 31 h 59"/>
                <a:gd name="T26" fmla="*/ 44 w 48"/>
                <a:gd name="T27" fmla="*/ 27 h 59"/>
                <a:gd name="T28" fmla="*/ 13 w 48"/>
                <a:gd name="T29" fmla="*/ 51 h 59"/>
                <a:gd name="T30" fmla="*/ 8 w 48"/>
                <a:gd name="T31" fmla="*/ 51 h 59"/>
                <a:gd name="T32" fmla="*/ 8 w 48"/>
                <a:gd name="T33" fmla="*/ 35 h 59"/>
                <a:gd name="T34" fmla="*/ 13 w 48"/>
                <a:gd name="T35" fmla="*/ 35 h 59"/>
                <a:gd name="T36" fmla="*/ 13 w 48"/>
                <a:gd name="T37" fmla="*/ 51 h 59"/>
                <a:gd name="T38" fmla="*/ 26 w 48"/>
                <a:gd name="T39" fmla="*/ 51 h 59"/>
                <a:gd name="T40" fmla="*/ 21 w 48"/>
                <a:gd name="T41" fmla="*/ 51 h 59"/>
                <a:gd name="T42" fmla="*/ 21 w 48"/>
                <a:gd name="T43" fmla="*/ 35 h 59"/>
                <a:gd name="T44" fmla="*/ 26 w 48"/>
                <a:gd name="T45" fmla="*/ 35 h 59"/>
                <a:gd name="T46" fmla="*/ 26 w 48"/>
                <a:gd name="T47" fmla="*/ 51 h 59"/>
                <a:gd name="T48" fmla="*/ 40 w 48"/>
                <a:gd name="T49" fmla="*/ 51 h 59"/>
                <a:gd name="T50" fmla="*/ 35 w 48"/>
                <a:gd name="T51" fmla="*/ 51 h 59"/>
                <a:gd name="T52" fmla="*/ 35 w 48"/>
                <a:gd name="T53" fmla="*/ 35 h 59"/>
                <a:gd name="T54" fmla="*/ 40 w 48"/>
                <a:gd name="T55" fmla="*/ 35 h 59"/>
                <a:gd name="T56" fmla="*/ 40 w 48"/>
                <a:gd name="T5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59">
                  <a:moveTo>
                    <a:pt x="44" y="27"/>
                  </a:moveTo>
                  <a:cubicBezTo>
                    <a:pt x="28" y="27"/>
                    <a:pt x="28" y="27"/>
                    <a:pt x="28" y="27"/>
                  </a:cubicBezTo>
                  <a:cubicBezTo>
                    <a:pt x="28" y="4"/>
                    <a:pt x="28" y="4"/>
                    <a:pt x="28" y="4"/>
                  </a:cubicBezTo>
                  <a:cubicBezTo>
                    <a:pt x="28" y="2"/>
                    <a:pt x="26" y="0"/>
                    <a:pt x="24" y="0"/>
                  </a:cubicBezTo>
                  <a:cubicBezTo>
                    <a:pt x="21" y="0"/>
                    <a:pt x="20" y="2"/>
                    <a:pt x="20" y="4"/>
                  </a:cubicBezTo>
                  <a:cubicBezTo>
                    <a:pt x="20" y="27"/>
                    <a:pt x="20" y="27"/>
                    <a:pt x="20" y="27"/>
                  </a:cubicBezTo>
                  <a:cubicBezTo>
                    <a:pt x="4" y="27"/>
                    <a:pt x="4" y="27"/>
                    <a:pt x="4" y="27"/>
                  </a:cubicBezTo>
                  <a:cubicBezTo>
                    <a:pt x="1" y="27"/>
                    <a:pt x="0" y="29"/>
                    <a:pt x="0" y="31"/>
                  </a:cubicBezTo>
                  <a:cubicBezTo>
                    <a:pt x="0" y="55"/>
                    <a:pt x="0" y="55"/>
                    <a:pt x="0" y="55"/>
                  </a:cubicBezTo>
                  <a:cubicBezTo>
                    <a:pt x="0" y="57"/>
                    <a:pt x="1" y="59"/>
                    <a:pt x="4" y="59"/>
                  </a:cubicBezTo>
                  <a:cubicBezTo>
                    <a:pt x="44" y="59"/>
                    <a:pt x="44" y="59"/>
                    <a:pt x="44" y="59"/>
                  </a:cubicBezTo>
                  <a:cubicBezTo>
                    <a:pt x="46" y="59"/>
                    <a:pt x="48" y="57"/>
                    <a:pt x="48" y="55"/>
                  </a:cubicBezTo>
                  <a:cubicBezTo>
                    <a:pt x="48" y="31"/>
                    <a:pt x="48" y="31"/>
                    <a:pt x="48" y="31"/>
                  </a:cubicBezTo>
                  <a:cubicBezTo>
                    <a:pt x="48" y="29"/>
                    <a:pt x="46" y="27"/>
                    <a:pt x="44" y="27"/>
                  </a:cubicBezTo>
                  <a:close/>
                  <a:moveTo>
                    <a:pt x="13" y="51"/>
                  </a:moveTo>
                  <a:cubicBezTo>
                    <a:pt x="8" y="51"/>
                    <a:pt x="8" y="51"/>
                    <a:pt x="8" y="51"/>
                  </a:cubicBezTo>
                  <a:cubicBezTo>
                    <a:pt x="8" y="35"/>
                    <a:pt x="8" y="35"/>
                    <a:pt x="8" y="35"/>
                  </a:cubicBezTo>
                  <a:cubicBezTo>
                    <a:pt x="13" y="35"/>
                    <a:pt x="13" y="35"/>
                    <a:pt x="13" y="35"/>
                  </a:cubicBezTo>
                  <a:lnTo>
                    <a:pt x="13" y="51"/>
                  </a:lnTo>
                  <a:close/>
                  <a:moveTo>
                    <a:pt x="26" y="51"/>
                  </a:moveTo>
                  <a:cubicBezTo>
                    <a:pt x="21" y="51"/>
                    <a:pt x="21" y="51"/>
                    <a:pt x="21" y="51"/>
                  </a:cubicBezTo>
                  <a:cubicBezTo>
                    <a:pt x="21" y="35"/>
                    <a:pt x="21" y="35"/>
                    <a:pt x="21" y="35"/>
                  </a:cubicBezTo>
                  <a:cubicBezTo>
                    <a:pt x="26" y="35"/>
                    <a:pt x="26" y="35"/>
                    <a:pt x="26" y="35"/>
                  </a:cubicBezTo>
                  <a:lnTo>
                    <a:pt x="26" y="51"/>
                  </a:lnTo>
                  <a:close/>
                  <a:moveTo>
                    <a:pt x="40" y="51"/>
                  </a:moveTo>
                  <a:cubicBezTo>
                    <a:pt x="35" y="51"/>
                    <a:pt x="35" y="51"/>
                    <a:pt x="35" y="51"/>
                  </a:cubicBezTo>
                  <a:cubicBezTo>
                    <a:pt x="35" y="35"/>
                    <a:pt x="35" y="35"/>
                    <a:pt x="35" y="35"/>
                  </a:cubicBezTo>
                  <a:cubicBezTo>
                    <a:pt x="40" y="35"/>
                    <a:pt x="40" y="35"/>
                    <a:pt x="40" y="35"/>
                  </a:cubicBezTo>
                  <a:lnTo>
                    <a:pt x="40"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29" name="Freeform 29"/>
            <p:cNvSpPr/>
            <p:nvPr/>
          </p:nvSpPr>
          <p:spPr bwMode="auto">
            <a:xfrm>
              <a:off x="3697" y="505"/>
              <a:ext cx="180" cy="187"/>
            </a:xfrm>
            <a:custGeom>
              <a:avLst/>
              <a:gdLst>
                <a:gd name="T0" fmla="*/ 3 w 99"/>
                <a:gd name="T1" fmla="*/ 20 h 103"/>
                <a:gd name="T2" fmla="*/ 59 w 99"/>
                <a:gd name="T3" fmla="*/ 102 h 103"/>
                <a:gd name="T4" fmla="*/ 79 w 99"/>
                <a:gd name="T5" fmla="*/ 96 h 103"/>
                <a:gd name="T6" fmla="*/ 96 w 99"/>
                <a:gd name="T7" fmla="*/ 103 h 103"/>
                <a:gd name="T8" fmla="*/ 18 w 99"/>
                <a:gd name="T9" fmla="*/ 1 h 103"/>
                <a:gd name="T10" fmla="*/ 17 w 99"/>
                <a:gd name="T11" fmla="*/ 1 h 103"/>
                <a:gd name="T12" fmla="*/ 5 w 99"/>
                <a:gd name="T13" fmla="*/ 4 h 103"/>
                <a:gd name="T14" fmla="*/ 0 w 99"/>
                <a:gd name="T15" fmla="*/ 20 h 103"/>
                <a:gd name="T16" fmla="*/ 3 w 99"/>
                <a:gd name="T17" fmla="*/ 2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3">
                  <a:moveTo>
                    <a:pt x="3" y="20"/>
                  </a:moveTo>
                  <a:cubicBezTo>
                    <a:pt x="6" y="21"/>
                    <a:pt x="62" y="51"/>
                    <a:pt x="59" y="102"/>
                  </a:cubicBezTo>
                  <a:cubicBezTo>
                    <a:pt x="64" y="98"/>
                    <a:pt x="71" y="95"/>
                    <a:pt x="79" y="96"/>
                  </a:cubicBezTo>
                  <a:cubicBezTo>
                    <a:pt x="86" y="96"/>
                    <a:pt x="91" y="98"/>
                    <a:pt x="96" y="103"/>
                  </a:cubicBezTo>
                  <a:cubicBezTo>
                    <a:pt x="99" y="33"/>
                    <a:pt x="18" y="2"/>
                    <a:pt x="18" y="1"/>
                  </a:cubicBezTo>
                  <a:cubicBezTo>
                    <a:pt x="17" y="1"/>
                    <a:pt x="17" y="1"/>
                    <a:pt x="17" y="1"/>
                  </a:cubicBezTo>
                  <a:cubicBezTo>
                    <a:pt x="12" y="0"/>
                    <a:pt x="8" y="1"/>
                    <a:pt x="5" y="4"/>
                  </a:cubicBezTo>
                  <a:cubicBezTo>
                    <a:pt x="1" y="8"/>
                    <a:pt x="0" y="15"/>
                    <a:pt x="0" y="20"/>
                  </a:cubicBezTo>
                  <a:cubicBezTo>
                    <a:pt x="1" y="19"/>
                    <a:pt x="2" y="19"/>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30" name="Freeform 30"/>
            <p:cNvSpPr/>
            <p:nvPr/>
          </p:nvSpPr>
          <p:spPr bwMode="auto">
            <a:xfrm>
              <a:off x="3528" y="692"/>
              <a:ext cx="340" cy="77"/>
            </a:xfrm>
            <a:custGeom>
              <a:avLst/>
              <a:gdLst>
                <a:gd name="T0" fmla="*/ 186 w 187"/>
                <a:gd name="T1" fmla="*/ 9 h 42"/>
                <a:gd name="T2" fmla="*/ 172 w 187"/>
                <a:gd name="T3" fmla="*/ 1 h 42"/>
                <a:gd name="T4" fmla="*/ 152 w 187"/>
                <a:gd name="T5" fmla="*/ 9 h 42"/>
                <a:gd name="T6" fmla="*/ 149 w 187"/>
                <a:gd name="T7" fmla="*/ 10 h 42"/>
                <a:gd name="T8" fmla="*/ 0 w 187"/>
                <a:gd name="T9" fmla="*/ 21 h 42"/>
                <a:gd name="T10" fmla="*/ 8 w 187"/>
                <a:gd name="T11" fmla="*/ 40 h 42"/>
                <a:gd name="T12" fmla="*/ 12 w 187"/>
                <a:gd name="T13" fmla="*/ 42 h 42"/>
                <a:gd name="T14" fmla="*/ 12 w 187"/>
                <a:gd name="T15" fmla="*/ 42 h 42"/>
                <a:gd name="T16" fmla="*/ 177 w 187"/>
                <a:gd name="T17" fmla="*/ 29 h 42"/>
                <a:gd name="T18" fmla="*/ 180 w 187"/>
                <a:gd name="T19" fmla="*/ 27 h 42"/>
                <a:gd name="T20" fmla="*/ 187 w 187"/>
                <a:gd name="T21" fmla="*/ 9 h 42"/>
                <a:gd name="T22" fmla="*/ 186 w 187"/>
                <a:gd name="T23"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2">
                  <a:moveTo>
                    <a:pt x="186" y="9"/>
                  </a:moveTo>
                  <a:cubicBezTo>
                    <a:pt x="182" y="4"/>
                    <a:pt x="177" y="1"/>
                    <a:pt x="172" y="1"/>
                  </a:cubicBezTo>
                  <a:cubicBezTo>
                    <a:pt x="161" y="0"/>
                    <a:pt x="152" y="9"/>
                    <a:pt x="152" y="9"/>
                  </a:cubicBezTo>
                  <a:cubicBezTo>
                    <a:pt x="151" y="10"/>
                    <a:pt x="150" y="10"/>
                    <a:pt x="149" y="10"/>
                  </a:cubicBezTo>
                  <a:cubicBezTo>
                    <a:pt x="0" y="21"/>
                    <a:pt x="0" y="21"/>
                    <a:pt x="0" y="21"/>
                  </a:cubicBezTo>
                  <a:cubicBezTo>
                    <a:pt x="8" y="40"/>
                    <a:pt x="8" y="40"/>
                    <a:pt x="8" y="40"/>
                  </a:cubicBezTo>
                  <a:cubicBezTo>
                    <a:pt x="9" y="41"/>
                    <a:pt x="11" y="42"/>
                    <a:pt x="12" y="42"/>
                  </a:cubicBezTo>
                  <a:cubicBezTo>
                    <a:pt x="12" y="42"/>
                    <a:pt x="12" y="42"/>
                    <a:pt x="12" y="42"/>
                  </a:cubicBezTo>
                  <a:cubicBezTo>
                    <a:pt x="177" y="29"/>
                    <a:pt x="177" y="29"/>
                    <a:pt x="177" y="29"/>
                  </a:cubicBezTo>
                  <a:cubicBezTo>
                    <a:pt x="178" y="29"/>
                    <a:pt x="179" y="28"/>
                    <a:pt x="180" y="27"/>
                  </a:cubicBezTo>
                  <a:cubicBezTo>
                    <a:pt x="187" y="9"/>
                    <a:pt x="187" y="9"/>
                    <a:pt x="187" y="9"/>
                  </a:cubicBezTo>
                  <a:cubicBezTo>
                    <a:pt x="187" y="9"/>
                    <a:pt x="187" y="9"/>
                    <a:pt x="18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31" name="Freeform 31"/>
            <p:cNvSpPr>
              <a:spLocks noEditPoints="1"/>
            </p:cNvSpPr>
            <p:nvPr/>
          </p:nvSpPr>
          <p:spPr bwMode="auto">
            <a:xfrm>
              <a:off x="3523" y="549"/>
              <a:ext cx="278" cy="167"/>
            </a:xfrm>
            <a:custGeom>
              <a:avLst/>
              <a:gdLst>
                <a:gd name="T0" fmla="*/ 96 w 153"/>
                <a:gd name="T1" fmla="*/ 3 h 92"/>
                <a:gd name="T2" fmla="*/ 94 w 153"/>
                <a:gd name="T3" fmla="*/ 0 h 92"/>
                <a:gd name="T4" fmla="*/ 1 w 153"/>
                <a:gd name="T5" fmla="*/ 90 h 92"/>
                <a:gd name="T6" fmla="*/ 0 w 153"/>
                <a:gd name="T7" fmla="*/ 92 h 92"/>
                <a:gd name="T8" fmla="*/ 147 w 153"/>
                <a:gd name="T9" fmla="*/ 82 h 92"/>
                <a:gd name="T10" fmla="*/ 96 w 153"/>
                <a:gd name="T11" fmla="*/ 3 h 92"/>
                <a:gd name="T12" fmla="*/ 73 w 153"/>
                <a:gd name="T13" fmla="*/ 65 h 92"/>
                <a:gd name="T14" fmla="*/ 67 w 153"/>
                <a:gd name="T15" fmla="*/ 61 h 92"/>
                <a:gd name="T16" fmla="*/ 73 w 153"/>
                <a:gd name="T17" fmla="*/ 56 h 92"/>
                <a:gd name="T18" fmla="*/ 79 w 153"/>
                <a:gd name="T19" fmla="*/ 61 h 92"/>
                <a:gd name="T20" fmla="*/ 73 w 153"/>
                <a:gd name="T21" fmla="*/ 65 h 92"/>
                <a:gd name="T22" fmla="*/ 94 w 153"/>
                <a:gd name="T23" fmla="*/ 32 h 92"/>
                <a:gd name="T24" fmla="*/ 100 w 153"/>
                <a:gd name="T25" fmla="*/ 29 h 92"/>
                <a:gd name="T26" fmla="*/ 107 w 153"/>
                <a:gd name="T27" fmla="*/ 32 h 92"/>
                <a:gd name="T28" fmla="*/ 100 w 153"/>
                <a:gd name="T29" fmla="*/ 35 h 92"/>
                <a:gd name="T30" fmla="*/ 94 w 153"/>
                <a:gd name="T31" fmla="*/ 32 h 92"/>
                <a:gd name="T32" fmla="*/ 111 w 153"/>
                <a:gd name="T33" fmla="*/ 65 h 92"/>
                <a:gd name="T34" fmla="*/ 103 w 153"/>
                <a:gd name="T35" fmla="*/ 59 h 92"/>
                <a:gd name="T36" fmla="*/ 111 w 153"/>
                <a:gd name="T37" fmla="*/ 54 h 92"/>
                <a:gd name="T38" fmla="*/ 118 w 153"/>
                <a:gd name="T39" fmla="*/ 59 h 92"/>
                <a:gd name="T40" fmla="*/ 111 w 153"/>
                <a:gd name="T41" fmla="*/ 6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92">
                  <a:moveTo>
                    <a:pt x="96" y="3"/>
                  </a:moveTo>
                  <a:cubicBezTo>
                    <a:pt x="95" y="2"/>
                    <a:pt x="94" y="1"/>
                    <a:pt x="94" y="0"/>
                  </a:cubicBezTo>
                  <a:cubicBezTo>
                    <a:pt x="1" y="90"/>
                    <a:pt x="1" y="90"/>
                    <a:pt x="1" y="90"/>
                  </a:cubicBezTo>
                  <a:cubicBezTo>
                    <a:pt x="1" y="90"/>
                    <a:pt x="0" y="91"/>
                    <a:pt x="0" y="92"/>
                  </a:cubicBezTo>
                  <a:cubicBezTo>
                    <a:pt x="147" y="82"/>
                    <a:pt x="147" y="82"/>
                    <a:pt x="147" y="82"/>
                  </a:cubicBezTo>
                  <a:cubicBezTo>
                    <a:pt x="153" y="33"/>
                    <a:pt x="96" y="3"/>
                    <a:pt x="96" y="3"/>
                  </a:cubicBezTo>
                  <a:close/>
                  <a:moveTo>
                    <a:pt x="73" y="65"/>
                  </a:moveTo>
                  <a:cubicBezTo>
                    <a:pt x="69" y="65"/>
                    <a:pt x="67" y="63"/>
                    <a:pt x="67" y="61"/>
                  </a:cubicBezTo>
                  <a:cubicBezTo>
                    <a:pt x="67" y="58"/>
                    <a:pt x="69" y="56"/>
                    <a:pt x="73" y="56"/>
                  </a:cubicBezTo>
                  <a:cubicBezTo>
                    <a:pt x="76" y="56"/>
                    <a:pt x="79" y="58"/>
                    <a:pt x="79" y="61"/>
                  </a:cubicBezTo>
                  <a:cubicBezTo>
                    <a:pt x="79" y="63"/>
                    <a:pt x="76" y="65"/>
                    <a:pt x="73" y="65"/>
                  </a:cubicBezTo>
                  <a:close/>
                  <a:moveTo>
                    <a:pt x="94" y="32"/>
                  </a:moveTo>
                  <a:cubicBezTo>
                    <a:pt x="94" y="30"/>
                    <a:pt x="97" y="29"/>
                    <a:pt x="100" y="29"/>
                  </a:cubicBezTo>
                  <a:cubicBezTo>
                    <a:pt x="104" y="29"/>
                    <a:pt x="107" y="30"/>
                    <a:pt x="107" y="32"/>
                  </a:cubicBezTo>
                  <a:cubicBezTo>
                    <a:pt x="107" y="34"/>
                    <a:pt x="104" y="35"/>
                    <a:pt x="100" y="35"/>
                  </a:cubicBezTo>
                  <a:cubicBezTo>
                    <a:pt x="97" y="35"/>
                    <a:pt x="94" y="34"/>
                    <a:pt x="94" y="32"/>
                  </a:cubicBezTo>
                  <a:close/>
                  <a:moveTo>
                    <a:pt x="111" y="65"/>
                  </a:moveTo>
                  <a:cubicBezTo>
                    <a:pt x="107" y="65"/>
                    <a:pt x="103" y="63"/>
                    <a:pt x="103" y="59"/>
                  </a:cubicBezTo>
                  <a:cubicBezTo>
                    <a:pt x="103" y="56"/>
                    <a:pt x="107" y="54"/>
                    <a:pt x="111" y="54"/>
                  </a:cubicBezTo>
                  <a:cubicBezTo>
                    <a:pt x="115" y="54"/>
                    <a:pt x="118" y="56"/>
                    <a:pt x="118" y="59"/>
                  </a:cubicBezTo>
                  <a:cubicBezTo>
                    <a:pt x="118" y="63"/>
                    <a:pt x="115" y="65"/>
                    <a:pt x="111"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32" name="Freeform 32"/>
            <p:cNvSpPr>
              <a:spLocks noEditPoints="1"/>
            </p:cNvSpPr>
            <p:nvPr/>
          </p:nvSpPr>
          <p:spPr bwMode="auto">
            <a:xfrm>
              <a:off x="1999" y="2060"/>
              <a:ext cx="352" cy="216"/>
            </a:xfrm>
            <a:custGeom>
              <a:avLst/>
              <a:gdLst>
                <a:gd name="T0" fmla="*/ 177 w 194"/>
                <a:gd name="T1" fmla="*/ 1 h 119"/>
                <a:gd name="T2" fmla="*/ 161 w 194"/>
                <a:gd name="T3" fmla="*/ 0 h 119"/>
                <a:gd name="T4" fmla="*/ 159 w 194"/>
                <a:gd name="T5" fmla="*/ 0 h 119"/>
                <a:gd name="T6" fmla="*/ 110 w 194"/>
                <a:gd name="T7" fmla="*/ 1 h 119"/>
                <a:gd name="T8" fmla="*/ 61 w 194"/>
                <a:gd name="T9" fmla="*/ 3 h 119"/>
                <a:gd name="T10" fmla="*/ 21 w 194"/>
                <a:gd name="T11" fmla="*/ 25 h 119"/>
                <a:gd name="T12" fmla="*/ 16 w 194"/>
                <a:gd name="T13" fmla="*/ 31 h 119"/>
                <a:gd name="T14" fmla="*/ 14 w 194"/>
                <a:gd name="T15" fmla="*/ 35 h 119"/>
                <a:gd name="T16" fmla="*/ 10 w 194"/>
                <a:gd name="T17" fmla="*/ 39 h 119"/>
                <a:gd name="T18" fmla="*/ 7 w 194"/>
                <a:gd name="T19" fmla="*/ 50 h 119"/>
                <a:gd name="T20" fmla="*/ 5 w 194"/>
                <a:gd name="T21" fmla="*/ 56 h 119"/>
                <a:gd name="T22" fmla="*/ 6 w 194"/>
                <a:gd name="T23" fmla="*/ 64 h 119"/>
                <a:gd name="T24" fmla="*/ 6 w 194"/>
                <a:gd name="T25" fmla="*/ 73 h 119"/>
                <a:gd name="T26" fmla="*/ 2 w 194"/>
                <a:gd name="T27" fmla="*/ 87 h 119"/>
                <a:gd name="T28" fmla="*/ 10 w 194"/>
                <a:gd name="T29" fmla="*/ 101 h 119"/>
                <a:gd name="T30" fmla="*/ 23 w 194"/>
                <a:gd name="T31" fmla="*/ 110 h 119"/>
                <a:gd name="T32" fmla="*/ 36 w 194"/>
                <a:gd name="T33" fmla="*/ 111 h 119"/>
                <a:gd name="T34" fmla="*/ 40 w 194"/>
                <a:gd name="T35" fmla="*/ 112 h 119"/>
                <a:gd name="T36" fmla="*/ 52 w 194"/>
                <a:gd name="T37" fmla="*/ 114 h 119"/>
                <a:gd name="T38" fmla="*/ 57 w 194"/>
                <a:gd name="T39" fmla="*/ 114 h 119"/>
                <a:gd name="T40" fmla="*/ 61 w 194"/>
                <a:gd name="T41" fmla="*/ 117 h 119"/>
                <a:gd name="T42" fmla="*/ 69 w 194"/>
                <a:gd name="T43" fmla="*/ 119 h 119"/>
                <a:gd name="T44" fmla="*/ 88 w 194"/>
                <a:gd name="T45" fmla="*/ 116 h 119"/>
                <a:gd name="T46" fmla="*/ 95 w 194"/>
                <a:gd name="T47" fmla="*/ 114 h 119"/>
                <a:gd name="T48" fmla="*/ 182 w 194"/>
                <a:gd name="T49" fmla="*/ 56 h 119"/>
                <a:gd name="T50" fmla="*/ 193 w 194"/>
                <a:gd name="T51" fmla="*/ 28 h 119"/>
                <a:gd name="T52" fmla="*/ 53 w 194"/>
                <a:gd name="T53" fmla="*/ 24 h 119"/>
                <a:gd name="T54" fmla="*/ 45 w 194"/>
                <a:gd name="T55" fmla="*/ 31 h 119"/>
                <a:gd name="T56" fmla="*/ 34 w 194"/>
                <a:gd name="T57" fmla="*/ 33 h 119"/>
                <a:gd name="T58" fmla="*/ 30 w 194"/>
                <a:gd name="T59" fmla="*/ 30 h 119"/>
                <a:gd name="T60" fmla="*/ 103 w 194"/>
                <a:gd name="T61" fmla="*/ 83 h 119"/>
                <a:gd name="T62" fmla="*/ 97 w 194"/>
                <a:gd name="T63" fmla="*/ 74 h 119"/>
                <a:gd name="T64" fmla="*/ 91 w 194"/>
                <a:gd name="T65" fmla="*/ 72 h 119"/>
                <a:gd name="T66" fmla="*/ 89 w 194"/>
                <a:gd name="T67" fmla="*/ 60 h 119"/>
                <a:gd name="T68" fmla="*/ 81 w 194"/>
                <a:gd name="T69" fmla="*/ 54 h 119"/>
                <a:gd name="T70" fmla="*/ 65 w 194"/>
                <a:gd name="T71" fmla="*/ 58 h 119"/>
                <a:gd name="T72" fmla="*/ 63 w 194"/>
                <a:gd name="T73" fmla="*/ 63 h 119"/>
                <a:gd name="T74" fmla="*/ 60 w 194"/>
                <a:gd name="T75" fmla="*/ 69 h 119"/>
                <a:gd name="T76" fmla="*/ 56 w 194"/>
                <a:gd name="T77" fmla="*/ 78 h 119"/>
                <a:gd name="T78" fmla="*/ 53 w 194"/>
                <a:gd name="T79" fmla="*/ 77 h 119"/>
                <a:gd name="T80" fmla="*/ 43 w 194"/>
                <a:gd name="T81" fmla="*/ 72 h 119"/>
                <a:gd name="T82" fmla="*/ 31 w 194"/>
                <a:gd name="T83" fmla="*/ 69 h 119"/>
                <a:gd name="T84" fmla="*/ 36 w 194"/>
                <a:gd name="T85" fmla="*/ 63 h 119"/>
                <a:gd name="T86" fmla="*/ 39 w 194"/>
                <a:gd name="T87" fmla="*/ 64 h 119"/>
                <a:gd name="T88" fmla="*/ 52 w 194"/>
                <a:gd name="T89" fmla="*/ 60 h 119"/>
                <a:gd name="T90" fmla="*/ 53 w 194"/>
                <a:gd name="T91" fmla="*/ 59 h 119"/>
                <a:gd name="T92" fmla="*/ 60 w 194"/>
                <a:gd name="T93" fmla="*/ 49 h 119"/>
                <a:gd name="T94" fmla="*/ 59 w 194"/>
                <a:gd name="T95" fmla="*/ 45 h 119"/>
                <a:gd name="T96" fmla="*/ 76 w 194"/>
                <a:gd name="T97" fmla="*/ 37 h 119"/>
                <a:gd name="T98" fmla="*/ 69 w 194"/>
                <a:gd name="T99" fmla="*/ 21 h 119"/>
                <a:gd name="T100" fmla="*/ 106 w 194"/>
                <a:gd name="T101" fmla="*/ 42 h 119"/>
                <a:gd name="T102" fmla="*/ 103 w 194"/>
                <a:gd name="T103" fmla="*/ 83 h 119"/>
                <a:gd name="T104" fmla="*/ 87 w 194"/>
                <a:gd name="T105" fmla="*/ 10 h 119"/>
                <a:gd name="T106" fmla="*/ 112 w 194"/>
                <a:gd name="T107"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4" h="119">
                  <a:moveTo>
                    <a:pt x="193" y="28"/>
                  </a:moveTo>
                  <a:cubicBezTo>
                    <a:pt x="191" y="12"/>
                    <a:pt x="178" y="1"/>
                    <a:pt x="177" y="1"/>
                  </a:cubicBezTo>
                  <a:cubicBezTo>
                    <a:pt x="177" y="0"/>
                    <a:pt x="176" y="0"/>
                    <a:pt x="175" y="0"/>
                  </a:cubicBezTo>
                  <a:cubicBezTo>
                    <a:pt x="161" y="0"/>
                    <a:pt x="161" y="0"/>
                    <a:pt x="161" y="0"/>
                  </a:cubicBezTo>
                  <a:cubicBezTo>
                    <a:pt x="161" y="0"/>
                    <a:pt x="160" y="0"/>
                    <a:pt x="160" y="0"/>
                  </a:cubicBezTo>
                  <a:cubicBezTo>
                    <a:pt x="160" y="0"/>
                    <a:pt x="160" y="0"/>
                    <a:pt x="159" y="0"/>
                  </a:cubicBezTo>
                  <a:cubicBezTo>
                    <a:pt x="111" y="1"/>
                    <a:pt x="111" y="1"/>
                    <a:pt x="111" y="1"/>
                  </a:cubicBezTo>
                  <a:cubicBezTo>
                    <a:pt x="110" y="1"/>
                    <a:pt x="110" y="1"/>
                    <a:pt x="110" y="1"/>
                  </a:cubicBezTo>
                  <a:cubicBezTo>
                    <a:pt x="61" y="3"/>
                    <a:pt x="61" y="3"/>
                    <a:pt x="61" y="3"/>
                  </a:cubicBezTo>
                  <a:cubicBezTo>
                    <a:pt x="61" y="3"/>
                    <a:pt x="61" y="3"/>
                    <a:pt x="61" y="3"/>
                  </a:cubicBezTo>
                  <a:cubicBezTo>
                    <a:pt x="41" y="4"/>
                    <a:pt x="27" y="18"/>
                    <a:pt x="21" y="25"/>
                  </a:cubicBezTo>
                  <a:cubicBezTo>
                    <a:pt x="21" y="25"/>
                    <a:pt x="21" y="25"/>
                    <a:pt x="21" y="25"/>
                  </a:cubicBezTo>
                  <a:cubicBezTo>
                    <a:pt x="20" y="26"/>
                    <a:pt x="19" y="28"/>
                    <a:pt x="18" y="29"/>
                  </a:cubicBezTo>
                  <a:cubicBezTo>
                    <a:pt x="17" y="29"/>
                    <a:pt x="17" y="30"/>
                    <a:pt x="16" y="31"/>
                  </a:cubicBezTo>
                  <a:cubicBezTo>
                    <a:pt x="16" y="31"/>
                    <a:pt x="15" y="32"/>
                    <a:pt x="15" y="33"/>
                  </a:cubicBezTo>
                  <a:cubicBezTo>
                    <a:pt x="14" y="34"/>
                    <a:pt x="14" y="34"/>
                    <a:pt x="14" y="35"/>
                  </a:cubicBezTo>
                  <a:cubicBezTo>
                    <a:pt x="13" y="35"/>
                    <a:pt x="13" y="35"/>
                    <a:pt x="13" y="35"/>
                  </a:cubicBezTo>
                  <a:cubicBezTo>
                    <a:pt x="12" y="36"/>
                    <a:pt x="10" y="37"/>
                    <a:pt x="10" y="39"/>
                  </a:cubicBezTo>
                  <a:cubicBezTo>
                    <a:pt x="8" y="41"/>
                    <a:pt x="8" y="44"/>
                    <a:pt x="8" y="47"/>
                  </a:cubicBezTo>
                  <a:cubicBezTo>
                    <a:pt x="8" y="48"/>
                    <a:pt x="8" y="49"/>
                    <a:pt x="7" y="50"/>
                  </a:cubicBezTo>
                  <a:cubicBezTo>
                    <a:pt x="7" y="51"/>
                    <a:pt x="7" y="51"/>
                    <a:pt x="6" y="52"/>
                  </a:cubicBezTo>
                  <a:cubicBezTo>
                    <a:pt x="6" y="53"/>
                    <a:pt x="5" y="54"/>
                    <a:pt x="5" y="56"/>
                  </a:cubicBezTo>
                  <a:cubicBezTo>
                    <a:pt x="4" y="59"/>
                    <a:pt x="5" y="62"/>
                    <a:pt x="6" y="63"/>
                  </a:cubicBezTo>
                  <a:cubicBezTo>
                    <a:pt x="6" y="64"/>
                    <a:pt x="6" y="64"/>
                    <a:pt x="6" y="64"/>
                  </a:cubicBezTo>
                  <a:cubicBezTo>
                    <a:pt x="7" y="67"/>
                    <a:pt x="7" y="71"/>
                    <a:pt x="6" y="73"/>
                  </a:cubicBezTo>
                  <a:cubicBezTo>
                    <a:pt x="6" y="73"/>
                    <a:pt x="6" y="73"/>
                    <a:pt x="6" y="73"/>
                  </a:cubicBezTo>
                  <a:cubicBezTo>
                    <a:pt x="5" y="74"/>
                    <a:pt x="3" y="75"/>
                    <a:pt x="2" y="77"/>
                  </a:cubicBezTo>
                  <a:cubicBezTo>
                    <a:pt x="0" y="79"/>
                    <a:pt x="1" y="83"/>
                    <a:pt x="2" y="87"/>
                  </a:cubicBezTo>
                  <a:cubicBezTo>
                    <a:pt x="2" y="88"/>
                    <a:pt x="2" y="88"/>
                    <a:pt x="2" y="88"/>
                  </a:cubicBezTo>
                  <a:cubicBezTo>
                    <a:pt x="4" y="94"/>
                    <a:pt x="7" y="98"/>
                    <a:pt x="10" y="101"/>
                  </a:cubicBezTo>
                  <a:cubicBezTo>
                    <a:pt x="11" y="102"/>
                    <a:pt x="12" y="103"/>
                    <a:pt x="13" y="104"/>
                  </a:cubicBezTo>
                  <a:cubicBezTo>
                    <a:pt x="15" y="107"/>
                    <a:pt x="18" y="110"/>
                    <a:pt x="23" y="110"/>
                  </a:cubicBezTo>
                  <a:cubicBezTo>
                    <a:pt x="24" y="110"/>
                    <a:pt x="26" y="109"/>
                    <a:pt x="27" y="109"/>
                  </a:cubicBezTo>
                  <a:cubicBezTo>
                    <a:pt x="30" y="112"/>
                    <a:pt x="34" y="111"/>
                    <a:pt x="36" y="111"/>
                  </a:cubicBezTo>
                  <a:cubicBezTo>
                    <a:pt x="37" y="111"/>
                    <a:pt x="38" y="111"/>
                    <a:pt x="39" y="111"/>
                  </a:cubicBezTo>
                  <a:cubicBezTo>
                    <a:pt x="39" y="111"/>
                    <a:pt x="40" y="111"/>
                    <a:pt x="40" y="112"/>
                  </a:cubicBezTo>
                  <a:cubicBezTo>
                    <a:pt x="41" y="112"/>
                    <a:pt x="42" y="113"/>
                    <a:pt x="43" y="113"/>
                  </a:cubicBezTo>
                  <a:cubicBezTo>
                    <a:pt x="46" y="114"/>
                    <a:pt x="49" y="114"/>
                    <a:pt x="52" y="114"/>
                  </a:cubicBezTo>
                  <a:cubicBezTo>
                    <a:pt x="53" y="114"/>
                    <a:pt x="54" y="114"/>
                    <a:pt x="55" y="114"/>
                  </a:cubicBezTo>
                  <a:cubicBezTo>
                    <a:pt x="55" y="114"/>
                    <a:pt x="57" y="114"/>
                    <a:pt x="57" y="114"/>
                  </a:cubicBezTo>
                  <a:cubicBezTo>
                    <a:pt x="58" y="114"/>
                    <a:pt x="58" y="114"/>
                    <a:pt x="58" y="115"/>
                  </a:cubicBezTo>
                  <a:cubicBezTo>
                    <a:pt x="59" y="115"/>
                    <a:pt x="59" y="116"/>
                    <a:pt x="61" y="117"/>
                  </a:cubicBezTo>
                  <a:cubicBezTo>
                    <a:pt x="63" y="119"/>
                    <a:pt x="65" y="119"/>
                    <a:pt x="68" y="119"/>
                  </a:cubicBezTo>
                  <a:cubicBezTo>
                    <a:pt x="68" y="119"/>
                    <a:pt x="68" y="119"/>
                    <a:pt x="69" y="119"/>
                  </a:cubicBezTo>
                  <a:cubicBezTo>
                    <a:pt x="70" y="119"/>
                    <a:pt x="70" y="119"/>
                    <a:pt x="70" y="119"/>
                  </a:cubicBezTo>
                  <a:cubicBezTo>
                    <a:pt x="75" y="119"/>
                    <a:pt x="82" y="119"/>
                    <a:pt x="88" y="116"/>
                  </a:cubicBezTo>
                  <a:cubicBezTo>
                    <a:pt x="90" y="116"/>
                    <a:pt x="91" y="115"/>
                    <a:pt x="93" y="114"/>
                  </a:cubicBezTo>
                  <a:cubicBezTo>
                    <a:pt x="94" y="114"/>
                    <a:pt x="94" y="114"/>
                    <a:pt x="95" y="114"/>
                  </a:cubicBezTo>
                  <a:cubicBezTo>
                    <a:pt x="96" y="113"/>
                    <a:pt x="96" y="113"/>
                    <a:pt x="97" y="112"/>
                  </a:cubicBezTo>
                  <a:cubicBezTo>
                    <a:pt x="182" y="56"/>
                    <a:pt x="182" y="56"/>
                    <a:pt x="182" y="56"/>
                  </a:cubicBezTo>
                  <a:cubicBezTo>
                    <a:pt x="182" y="56"/>
                    <a:pt x="183" y="56"/>
                    <a:pt x="183" y="56"/>
                  </a:cubicBezTo>
                  <a:cubicBezTo>
                    <a:pt x="190" y="47"/>
                    <a:pt x="194" y="38"/>
                    <a:pt x="193" y="28"/>
                  </a:cubicBezTo>
                  <a:close/>
                  <a:moveTo>
                    <a:pt x="30" y="28"/>
                  </a:moveTo>
                  <a:cubicBezTo>
                    <a:pt x="53" y="24"/>
                    <a:pt x="53" y="24"/>
                    <a:pt x="53" y="24"/>
                  </a:cubicBezTo>
                  <a:cubicBezTo>
                    <a:pt x="52" y="25"/>
                    <a:pt x="51" y="26"/>
                    <a:pt x="49" y="27"/>
                  </a:cubicBezTo>
                  <a:cubicBezTo>
                    <a:pt x="48" y="29"/>
                    <a:pt x="46" y="31"/>
                    <a:pt x="45" y="31"/>
                  </a:cubicBezTo>
                  <a:cubicBezTo>
                    <a:pt x="44" y="31"/>
                    <a:pt x="43" y="32"/>
                    <a:pt x="42" y="32"/>
                  </a:cubicBezTo>
                  <a:cubicBezTo>
                    <a:pt x="39" y="32"/>
                    <a:pt x="36" y="33"/>
                    <a:pt x="34" y="33"/>
                  </a:cubicBezTo>
                  <a:cubicBezTo>
                    <a:pt x="33" y="33"/>
                    <a:pt x="31" y="31"/>
                    <a:pt x="30" y="30"/>
                  </a:cubicBezTo>
                  <a:cubicBezTo>
                    <a:pt x="30" y="30"/>
                    <a:pt x="30" y="30"/>
                    <a:pt x="30" y="30"/>
                  </a:cubicBezTo>
                  <a:cubicBezTo>
                    <a:pt x="30" y="29"/>
                    <a:pt x="30" y="29"/>
                    <a:pt x="30" y="28"/>
                  </a:cubicBezTo>
                  <a:close/>
                  <a:moveTo>
                    <a:pt x="103" y="83"/>
                  </a:moveTo>
                  <a:cubicBezTo>
                    <a:pt x="103" y="82"/>
                    <a:pt x="103" y="82"/>
                    <a:pt x="103" y="82"/>
                  </a:cubicBezTo>
                  <a:cubicBezTo>
                    <a:pt x="102" y="79"/>
                    <a:pt x="101" y="75"/>
                    <a:pt x="97" y="74"/>
                  </a:cubicBezTo>
                  <a:cubicBezTo>
                    <a:pt x="95" y="73"/>
                    <a:pt x="93" y="73"/>
                    <a:pt x="91" y="73"/>
                  </a:cubicBezTo>
                  <a:cubicBezTo>
                    <a:pt x="91" y="73"/>
                    <a:pt x="91" y="73"/>
                    <a:pt x="91" y="72"/>
                  </a:cubicBezTo>
                  <a:cubicBezTo>
                    <a:pt x="92" y="67"/>
                    <a:pt x="92" y="65"/>
                    <a:pt x="89" y="61"/>
                  </a:cubicBezTo>
                  <a:cubicBezTo>
                    <a:pt x="89" y="60"/>
                    <a:pt x="89" y="60"/>
                    <a:pt x="89" y="60"/>
                  </a:cubicBezTo>
                  <a:cubicBezTo>
                    <a:pt x="87" y="57"/>
                    <a:pt x="86" y="54"/>
                    <a:pt x="81" y="54"/>
                  </a:cubicBezTo>
                  <a:cubicBezTo>
                    <a:pt x="81" y="54"/>
                    <a:pt x="81" y="54"/>
                    <a:pt x="81" y="54"/>
                  </a:cubicBezTo>
                  <a:cubicBezTo>
                    <a:pt x="79" y="54"/>
                    <a:pt x="79" y="54"/>
                    <a:pt x="79" y="54"/>
                  </a:cubicBezTo>
                  <a:cubicBezTo>
                    <a:pt x="75" y="54"/>
                    <a:pt x="69" y="54"/>
                    <a:pt x="65" y="58"/>
                  </a:cubicBezTo>
                  <a:cubicBezTo>
                    <a:pt x="64" y="59"/>
                    <a:pt x="64" y="61"/>
                    <a:pt x="64" y="62"/>
                  </a:cubicBezTo>
                  <a:cubicBezTo>
                    <a:pt x="64" y="62"/>
                    <a:pt x="63" y="63"/>
                    <a:pt x="63" y="63"/>
                  </a:cubicBezTo>
                  <a:cubicBezTo>
                    <a:pt x="63" y="64"/>
                    <a:pt x="62" y="65"/>
                    <a:pt x="62" y="66"/>
                  </a:cubicBezTo>
                  <a:cubicBezTo>
                    <a:pt x="61" y="67"/>
                    <a:pt x="61" y="68"/>
                    <a:pt x="60" y="69"/>
                  </a:cubicBezTo>
                  <a:cubicBezTo>
                    <a:pt x="60" y="70"/>
                    <a:pt x="59" y="72"/>
                    <a:pt x="59" y="73"/>
                  </a:cubicBezTo>
                  <a:cubicBezTo>
                    <a:pt x="58" y="75"/>
                    <a:pt x="57" y="78"/>
                    <a:pt x="56" y="78"/>
                  </a:cubicBezTo>
                  <a:cubicBezTo>
                    <a:pt x="56" y="78"/>
                    <a:pt x="54" y="78"/>
                    <a:pt x="54" y="78"/>
                  </a:cubicBezTo>
                  <a:cubicBezTo>
                    <a:pt x="54" y="78"/>
                    <a:pt x="53" y="77"/>
                    <a:pt x="53" y="77"/>
                  </a:cubicBezTo>
                  <a:cubicBezTo>
                    <a:pt x="53" y="76"/>
                    <a:pt x="52" y="74"/>
                    <a:pt x="50" y="73"/>
                  </a:cubicBezTo>
                  <a:cubicBezTo>
                    <a:pt x="48" y="72"/>
                    <a:pt x="45" y="72"/>
                    <a:pt x="43" y="72"/>
                  </a:cubicBezTo>
                  <a:cubicBezTo>
                    <a:pt x="43" y="72"/>
                    <a:pt x="42" y="72"/>
                    <a:pt x="42" y="72"/>
                  </a:cubicBezTo>
                  <a:cubicBezTo>
                    <a:pt x="33" y="72"/>
                    <a:pt x="31" y="70"/>
                    <a:pt x="31" y="69"/>
                  </a:cubicBezTo>
                  <a:cubicBezTo>
                    <a:pt x="31" y="69"/>
                    <a:pt x="30" y="69"/>
                    <a:pt x="31" y="67"/>
                  </a:cubicBezTo>
                  <a:cubicBezTo>
                    <a:pt x="31" y="66"/>
                    <a:pt x="34" y="64"/>
                    <a:pt x="36" y="63"/>
                  </a:cubicBezTo>
                  <a:cubicBezTo>
                    <a:pt x="36" y="63"/>
                    <a:pt x="36" y="63"/>
                    <a:pt x="37" y="64"/>
                  </a:cubicBezTo>
                  <a:cubicBezTo>
                    <a:pt x="38" y="64"/>
                    <a:pt x="39" y="64"/>
                    <a:pt x="39" y="64"/>
                  </a:cubicBezTo>
                  <a:cubicBezTo>
                    <a:pt x="46" y="67"/>
                    <a:pt x="49" y="65"/>
                    <a:pt x="51" y="63"/>
                  </a:cubicBezTo>
                  <a:cubicBezTo>
                    <a:pt x="51" y="62"/>
                    <a:pt x="52" y="61"/>
                    <a:pt x="52" y="60"/>
                  </a:cubicBezTo>
                  <a:cubicBezTo>
                    <a:pt x="52" y="60"/>
                    <a:pt x="52" y="60"/>
                    <a:pt x="52" y="60"/>
                  </a:cubicBezTo>
                  <a:cubicBezTo>
                    <a:pt x="53" y="59"/>
                    <a:pt x="53" y="59"/>
                    <a:pt x="53" y="59"/>
                  </a:cubicBezTo>
                  <a:cubicBezTo>
                    <a:pt x="53" y="59"/>
                    <a:pt x="54" y="59"/>
                    <a:pt x="54" y="58"/>
                  </a:cubicBezTo>
                  <a:cubicBezTo>
                    <a:pt x="56" y="57"/>
                    <a:pt x="61" y="54"/>
                    <a:pt x="60" y="49"/>
                  </a:cubicBezTo>
                  <a:cubicBezTo>
                    <a:pt x="60" y="47"/>
                    <a:pt x="59" y="46"/>
                    <a:pt x="58" y="45"/>
                  </a:cubicBezTo>
                  <a:cubicBezTo>
                    <a:pt x="58" y="45"/>
                    <a:pt x="59" y="45"/>
                    <a:pt x="59" y="45"/>
                  </a:cubicBezTo>
                  <a:cubicBezTo>
                    <a:pt x="60" y="45"/>
                    <a:pt x="60" y="45"/>
                    <a:pt x="61" y="45"/>
                  </a:cubicBezTo>
                  <a:cubicBezTo>
                    <a:pt x="70" y="46"/>
                    <a:pt x="76" y="43"/>
                    <a:pt x="76" y="37"/>
                  </a:cubicBezTo>
                  <a:cubicBezTo>
                    <a:pt x="77" y="34"/>
                    <a:pt x="76" y="27"/>
                    <a:pt x="73" y="23"/>
                  </a:cubicBezTo>
                  <a:cubicBezTo>
                    <a:pt x="72" y="22"/>
                    <a:pt x="70" y="21"/>
                    <a:pt x="69" y="21"/>
                  </a:cubicBezTo>
                  <a:cubicBezTo>
                    <a:pt x="84" y="18"/>
                    <a:pt x="84" y="18"/>
                    <a:pt x="84" y="18"/>
                  </a:cubicBezTo>
                  <a:cubicBezTo>
                    <a:pt x="92" y="23"/>
                    <a:pt x="99" y="31"/>
                    <a:pt x="106" y="42"/>
                  </a:cubicBezTo>
                  <a:cubicBezTo>
                    <a:pt x="120" y="62"/>
                    <a:pt x="112" y="81"/>
                    <a:pt x="104" y="93"/>
                  </a:cubicBezTo>
                  <a:cubicBezTo>
                    <a:pt x="105" y="89"/>
                    <a:pt x="104" y="86"/>
                    <a:pt x="103" y="83"/>
                  </a:cubicBezTo>
                  <a:close/>
                  <a:moveTo>
                    <a:pt x="95" y="16"/>
                  </a:moveTo>
                  <a:cubicBezTo>
                    <a:pt x="92" y="14"/>
                    <a:pt x="89" y="12"/>
                    <a:pt x="87" y="10"/>
                  </a:cubicBezTo>
                  <a:cubicBezTo>
                    <a:pt x="109" y="9"/>
                    <a:pt x="109" y="9"/>
                    <a:pt x="109" y="9"/>
                  </a:cubicBezTo>
                  <a:cubicBezTo>
                    <a:pt x="110" y="10"/>
                    <a:pt x="111" y="12"/>
                    <a:pt x="112" y="13"/>
                  </a:cubicBezTo>
                  <a:lnTo>
                    <a:pt x="95"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33" name="Freeform 33"/>
            <p:cNvSpPr>
              <a:spLocks noEditPoints="1"/>
            </p:cNvSpPr>
            <p:nvPr/>
          </p:nvSpPr>
          <p:spPr bwMode="auto">
            <a:xfrm>
              <a:off x="1259" y="1993"/>
              <a:ext cx="310" cy="194"/>
            </a:xfrm>
            <a:custGeom>
              <a:avLst/>
              <a:gdLst>
                <a:gd name="T0" fmla="*/ 171 w 171"/>
                <a:gd name="T1" fmla="*/ 107 h 107"/>
                <a:gd name="T2" fmla="*/ 140 w 171"/>
                <a:gd name="T3" fmla="*/ 75 h 107"/>
                <a:gd name="T4" fmla="*/ 102 w 171"/>
                <a:gd name="T5" fmla="*/ 44 h 107"/>
                <a:gd name="T6" fmla="*/ 75 w 171"/>
                <a:gd name="T7" fmla="*/ 28 h 107"/>
                <a:gd name="T8" fmla="*/ 70 w 171"/>
                <a:gd name="T9" fmla="*/ 29 h 107"/>
                <a:gd name="T10" fmla="*/ 52 w 171"/>
                <a:gd name="T11" fmla="*/ 1 h 107"/>
                <a:gd name="T12" fmla="*/ 46 w 171"/>
                <a:gd name="T13" fmla="*/ 2 h 107"/>
                <a:gd name="T14" fmla="*/ 47 w 171"/>
                <a:gd name="T15" fmla="*/ 8 h 107"/>
                <a:gd name="T16" fmla="*/ 62 w 171"/>
                <a:gd name="T17" fmla="*/ 31 h 107"/>
                <a:gd name="T18" fmla="*/ 45 w 171"/>
                <a:gd name="T19" fmla="*/ 56 h 107"/>
                <a:gd name="T20" fmla="*/ 47 w 171"/>
                <a:gd name="T21" fmla="*/ 65 h 107"/>
                <a:gd name="T22" fmla="*/ 42 w 171"/>
                <a:gd name="T23" fmla="*/ 77 h 107"/>
                <a:gd name="T24" fmla="*/ 0 w 171"/>
                <a:gd name="T25" fmla="*/ 107 h 107"/>
                <a:gd name="T26" fmla="*/ 171 w 171"/>
                <a:gd name="T27" fmla="*/ 107 h 107"/>
                <a:gd name="T28" fmla="*/ 75 w 171"/>
                <a:gd name="T29" fmla="*/ 36 h 107"/>
                <a:gd name="T30" fmla="*/ 96 w 171"/>
                <a:gd name="T31" fmla="*/ 49 h 107"/>
                <a:gd name="T32" fmla="*/ 97 w 171"/>
                <a:gd name="T33" fmla="*/ 52 h 107"/>
                <a:gd name="T34" fmla="*/ 97 w 171"/>
                <a:gd name="T35" fmla="*/ 52 h 107"/>
                <a:gd name="T36" fmla="*/ 97 w 171"/>
                <a:gd name="T37" fmla="*/ 56 h 107"/>
                <a:gd name="T38" fmla="*/ 75 w 171"/>
                <a:gd name="T39" fmla="*/ 76 h 107"/>
                <a:gd name="T40" fmla="*/ 72 w 171"/>
                <a:gd name="T41" fmla="*/ 75 h 107"/>
                <a:gd name="T42" fmla="*/ 72 w 171"/>
                <a:gd name="T43" fmla="*/ 75 h 107"/>
                <a:gd name="T44" fmla="*/ 69 w 171"/>
                <a:gd name="T45" fmla="*/ 75 h 107"/>
                <a:gd name="T46" fmla="*/ 69 w 171"/>
                <a:gd name="T47" fmla="*/ 75 h 107"/>
                <a:gd name="T48" fmla="*/ 66 w 171"/>
                <a:gd name="T49" fmla="*/ 74 h 107"/>
                <a:gd name="T50" fmla="*/ 66 w 171"/>
                <a:gd name="T51" fmla="*/ 74 h 107"/>
                <a:gd name="T52" fmla="*/ 61 w 171"/>
                <a:gd name="T53" fmla="*/ 71 h 107"/>
                <a:gd name="T54" fmla="*/ 61 w 171"/>
                <a:gd name="T55" fmla="*/ 71 h 107"/>
                <a:gd name="T56" fmla="*/ 55 w 171"/>
                <a:gd name="T57" fmla="*/ 64 h 107"/>
                <a:gd name="T58" fmla="*/ 55 w 171"/>
                <a:gd name="T59" fmla="*/ 64 h 107"/>
                <a:gd name="T60" fmla="*/ 53 w 171"/>
                <a:gd name="T61" fmla="*/ 56 h 107"/>
                <a:gd name="T62" fmla="*/ 75 w 171"/>
                <a:gd name="T63" fmla="*/ 3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107">
                  <a:moveTo>
                    <a:pt x="171" y="107"/>
                  </a:moveTo>
                  <a:cubicBezTo>
                    <a:pt x="169" y="91"/>
                    <a:pt x="157" y="78"/>
                    <a:pt x="140" y="75"/>
                  </a:cubicBezTo>
                  <a:cubicBezTo>
                    <a:pt x="134" y="59"/>
                    <a:pt x="120" y="47"/>
                    <a:pt x="102" y="44"/>
                  </a:cubicBezTo>
                  <a:cubicBezTo>
                    <a:pt x="97" y="35"/>
                    <a:pt x="87" y="28"/>
                    <a:pt x="75" y="28"/>
                  </a:cubicBezTo>
                  <a:cubicBezTo>
                    <a:pt x="73" y="28"/>
                    <a:pt x="71" y="29"/>
                    <a:pt x="70" y="29"/>
                  </a:cubicBezTo>
                  <a:cubicBezTo>
                    <a:pt x="67" y="12"/>
                    <a:pt x="52" y="2"/>
                    <a:pt x="52" y="1"/>
                  </a:cubicBezTo>
                  <a:cubicBezTo>
                    <a:pt x="50" y="0"/>
                    <a:pt x="47" y="0"/>
                    <a:pt x="46" y="2"/>
                  </a:cubicBezTo>
                  <a:cubicBezTo>
                    <a:pt x="45" y="4"/>
                    <a:pt x="45" y="6"/>
                    <a:pt x="47" y="8"/>
                  </a:cubicBezTo>
                  <a:cubicBezTo>
                    <a:pt x="47" y="8"/>
                    <a:pt x="60" y="18"/>
                    <a:pt x="62" y="31"/>
                  </a:cubicBezTo>
                  <a:cubicBezTo>
                    <a:pt x="52" y="36"/>
                    <a:pt x="45" y="45"/>
                    <a:pt x="45" y="56"/>
                  </a:cubicBezTo>
                  <a:cubicBezTo>
                    <a:pt x="45" y="59"/>
                    <a:pt x="46" y="63"/>
                    <a:pt x="47" y="65"/>
                  </a:cubicBezTo>
                  <a:cubicBezTo>
                    <a:pt x="45" y="69"/>
                    <a:pt x="43" y="73"/>
                    <a:pt x="42" y="77"/>
                  </a:cubicBezTo>
                  <a:cubicBezTo>
                    <a:pt x="21" y="75"/>
                    <a:pt x="3" y="89"/>
                    <a:pt x="0" y="107"/>
                  </a:cubicBezTo>
                  <a:lnTo>
                    <a:pt x="171" y="107"/>
                  </a:lnTo>
                  <a:close/>
                  <a:moveTo>
                    <a:pt x="75" y="36"/>
                  </a:moveTo>
                  <a:cubicBezTo>
                    <a:pt x="85" y="36"/>
                    <a:pt x="93" y="42"/>
                    <a:pt x="96" y="49"/>
                  </a:cubicBezTo>
                  <a:cubicBezTo>
                    <a:pt x="96" y="50"/>
                    <a:pt x="97" y="51"/>
                    <a:pt x="97" y="52"/>
                  </a:cubicBezTo>
                  <a:cubicBezTo>
                    <a:pt x="97" y="52"/>
                    <a:pt x="97" y="52"/>
                    <a:pt x="97" y="52"/>
                  </a:cubicBezTo>
                  <a:cubicBezTo>
                    <a:pt x="97" y="54"/>
                    <a:pt x="97" y="55"/>
                    <a:pt x="97" y="56"/>
                  </a:cubicBezTo>
                  <a:cubicBezTo>
                    <a:pt x="97" y="67"/>
                    <a:pt x="87" y="76"/>
                    <a:pt x="75" y="76"/>
                  </a:cubicBezTo>
                  <a:cubicBezTo>
                    <a:pt x="74" y="76"/>
                    <a:pt x="73" y="76"/>
                    <a:pt x="72" y="75"/>
                  </a:cubicBezTo>
                  <a:cubicBezTo>
                    <a:pt x="72" y="75"/>
                    <a:pt x="72" y="75"/>
                    <a:pt x="72" y="75"/>
                  </a:cubicBezTo>
                  <a:cubicBezTo>
                    <a:pt x="71" y="75"/>
                    <a:pt x="70" y="75"/>
                    <a:pt x="69" y="75"/>
                  </a:cubicBezTo>
                  <a:cubicBezTo>
                    <a:pt x="69" y="75"/>
                    <a:pt x="69" y="75"/>
                    <a:pt x="69" y="75"/>
                  </a:cubicBezTo>
                  <a:cubicBezTo>
                    <a:pt x="68" y="75"/>
                    <a:pt x="67" y="74"/>
                    <a:pt x="66" y="74"/>
                  </a:cubicBezTo>
                  <a:cubicBezTo>
                    <a:pt x="66" y="74"/>
                    <a:pt x="66" y="74"/>
                    <a:pt x="66" y="74"/>
                  </a:cubicBezTo>
                  <a:cubicBezTo>
                    <a:pt x="64" y="73"/>
                    <a:pt x="63" y="72"/>
                    <a:pt x="61" y="71"/>
                  </a:cubicBezTo>
                  <a:cubicBezTo>
                    <a:pt x="61" y="71"/>
                    <a:pt x="61" y="71"/>
                    <a:pt x="61" y="71"/>
                  </a:cubicBezTo>
                  <a:cubicBezTo>
                    <a:pt x="59" y="69"/>
                    <a:pt x="57" y="67"/>
                    <a:pt x="55" y="64"/>
                  </a:cubicBezTo>
                  <a:cubicBezTo>
                    <a:pt x="55" y="64"/>
                    <a:pt x="55" y="64"/>
                    <a:pt x="55" y="64"/>
                  </a:cubicBezTo>
                  <a:cubicBezTo>
                    <a:pt x="54" y="62"/>
                    <a:pt x="53" y="59"/>
                    <a:pt x="53" y="56"/>
                  </a:cubicBezTo>
                  <a:cubicBezTo>
                    <a:pt x="53" y="45"/>
                    <a:pt x="63" y="36"/>
                    <a:pt x="75"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34" name="Freeform 34"/>
            <p:cNvSpPr>
              <a:spLocks noEditPoints="1"/>
            </p:cNvSpPr>
            <p:nvPr/>
          </p:nvSpPr>
          <p:spPr bwMode="auto">
            <a:xfrm>
              <a:off x="1240" y="2207"/>
              <a:ext cx="349" cy="135"/>
            </a:xfrm>
            <a:custGeom>
              <a:avLst/>
              <a:gdLst>
                <a:gd name="T0" fmla="*/ 188 w 192"/>
                <a:gd name="T1" fmla="*/ 0 h 74"/>
                <a:gd name="T2" fmla="*/ 169 w 192"/>
                <a:gd name="T3" fmla="*/ 0 h 74"/>
                <a:gd name="T4" fmla="*/ 22 w 192"/>
                <a:gd name="T5" fmla="*/ 0 h 74"/>
                <a:gd name="T6" fmla="*/ 4 w 192"/>
                <a:gd name="T7" fmla="*/ 0 h 74"/>
                <a:gd name="T8" fmla="*/ 0 w 192"/>
                <a:gd name="T9" fmla="*/ 4 h 74"/>
                <a:gd name="T10" fmla="*/ 4 w 192"/>
                <a:gd name="T11" fmla="*/ 8 h 74"/>
                <a:gd name="T12" fmla="*/ 19 w 192"/>
                <a:gd name="T13" fmla="*/ 8 h 74"/>
                <a:gd name="T14" fmla="*/ 45 w 192"/>
                <a:gd name="T15" fmla="*/ 72 h 74"/>
                <a:gd name="T16" fmla="*/ 49 w 192"/>
                <a:gd name="T17" fmla="*/ 74 h 74"/>
                <a:gd name="T18" fmla="*/ 142 w 192"/>
                <a:gd name="T19" fmla="*/ 74 h 74"/>
                <a:gd name="T20" fmla="*/ 146 w 192"/>
                <a:gd name="T21" fmla="*/ 72 h 74"/>
                <a:gd name="T22" fmla="*/ 172 w 192"/>
                <a:gd name="T23" fmla="*/ 8 h 74"/>
                <a:gd name="T24" fmla="*/ 188 w 192"/>
                <a:gd name="T25" fmla="*/ 8 h 74"/>
                <a:gd name="T26" fmla="*/ 192 w 192"/>
                <a:gd name="T27" fmla="*/ 4 h 74"/>
                <a:gd name="T28" fmla="*/ 188 w 192"/>
                <a:gd name="T29" fmla="*/ 0 h 74"/>
                <a:gd name="T30" fmla="*/ 74 w 192"/>
                <a:gd name="T31" fmla="*/ 61 h 74"/>
                <a:gd name="T32" fmla="*/ 73 w 192"/>
                <a:gd name="T33" fmla="*/ 61 h 74"/>
                <a:gd name="T34" fmla="*/ 69 w 192"/>
                <a:gd name="T35" fmla="*/ 58 h 74"/>
                <a:gd name="T36" fmla="*/ 55 w 192"/>
                <a:gd name="T37" fmla="*/ 18 h 74"/>
                <a:gd name="T38" fmla="*/ 58 w 192"/>
                <a:gd name="T39" fmla="*/ 13 h 74"/>
                <a:gd name="T40" fmla="*/ 63 w 192"/>
                <a:gd name="T41" fmla="*/ 16 h 74"/>
                <a:gd name="T42" fmla="*/ 77 w 192"/>
                <a:gd name="T43" fmla="*/ 56 h 74"/>
                <a:gd name="T44" fmla="*/ 74 w 192"/>
                <a:gd name="T45" fmla="*/ 61 h 74"/>
                <a:gd name="T46" fmla="*/ 100 w 192"/>
                <a:gd name="T47" fmla="*/ 57 h 74"/>
                <a:gd name="T48" fmla="*/ 96 w 192"/>
                <a:gd name="T49" fmla="*/ 61 h 74"/>
                <a:gd name="T50" fmla="*/ 92 w 192"/>
                <a:gd name="T51" fmla="*/ 57 h 74"/>
                <a:gd name="T52" fmla="*/ 92 w 192"/>
                <a:gd name="T53" fmla="*/ 17 h 74"/>
                <a:gd name="T54" fmla="*/ 96 w 192"/>
                <a:gd name="T55" fmla="*/ 13 h 74"/>
                <a:gd name="T56" fmla="*/ 100 w 192"/>
                <a:gd name="T57" fmla="*/ 17 h 74"/>
                <a:gd name="T58" fmla="*/ 100 w 192"/>
                <a:gd name="T59" fmla="*/ 57 h 74"/>
                <a:gd name="T60" fmla="*/ 136 w 192"/>
                <a:gd name="T61" fmla="*/ 18 h 74"/>
                <a:gd name="T62" fmla="*/ 122 w 192"/>
                <a:gd name="T63" fmla="*/ 58 h 74"/>
                <a:gd name="T64" fmla="*/ 118 w 192"/>
                <a:gd name="T65" fmla="*/ 61 h 74"/>
                <a:gd name="T66" fmla="*/ 117 w 192"/>
                <a:gd name="T67" fmla="*/ 61 h 74"/>
                <a:gd name="T68" fmla="*/ 114 w 192"/>
                <a:gd name="T69" fmla="*/ 56 h 74"/>
                <a:gd name="T70" fmla="*/ 128 w 192"/>
                <a:gd name="T71" fmla="*/ 16 h 74"/>
                <a:gd name="T72" fmla="*/ 133 w 192"/>
                <a:gd name="T73" fmla="*/ 13 h 74"/>
                <a:gd name="T74" fmla="*/ 136 w 192"/>
                <a:gd name="T75" fmla="*/ 1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74">
                  <a:moveTo>
                    <a:pt x="188" y="0"/>
                  </a:moveTo>
                  <a:cubicBezTo>
                    <a:pt x="169" y="0"/>
                    <a:pt x="169" y="0"/>
                    <a:pt x="169" y="0"/>
                  </a:cubicBezTo>
                  <a:cubicBezTo>
                    <a:pt x="22" y="0"/>
                    <a:pt x="22" y="0"/>
                    <a:pt x="22" y="0"/>
                  </a:cubicBezTo>
                  <a:cubicBezTo>
                    <a:pt x="4" y="0"/>
                    <a:pt x="4" y="0"/>
                    <a:pt x="4" y="0"/>
                  </a:cubicBezTo>
                  <a:cubicBezTo>
                    <a:pt x="1" y="0"/>
                    <a:pt x="0" y="1"/>
                    <a:pt x="0" y="4"/>
                  </a:cubicBezTo>
                  <a:cubicBezTo>
                    <a:pt x="0" y="6"/>
                    <a:pt x="1" y="8"/>
                    <a:pt x="4" y="8"/>
                  </a:cubicBezTo>
                  <a:cubicBezTo>
                    <a:pt x="19" y="8"/>
                    <a:pt x="19" y="8"/>
                    <a:pt x="19" y="8"/>
                  </a:cubicBezTo>
                  <a:cubicBezTo>
                    <a:pt x="45" y="72"/>
                    <a:pt x="45" y="72"/>
                    <a:pt x="45" y="72"/>
                  </a:cubicBezTo>
                  <a:cubicBezTo>
                    <a:pt x="46" y="73"/>
                    <a:pt x="48" y="74"/>
                    <a:pt x="49" y="74"/>
                  </a:cubicBezTo>
                  <a:cubicBezTo>
                    <a:pt x="142" y="74"/>
                    <a:pt x="142" y="74"/>
                    <a:pt x="142" y="74"/>
                  </a:cubicBezTo>
                  <a:cubicBezTo>
                    <a:pt x="143" y="74"/>
                    <a:pt x="145" y="73"/>
                    <a:pt x="146" y="72"/>
                  </a:cubicBezTo>
                  <a:cubicBezTo>
                    <a:pt x="172" y="8"/>
                    <a:pt x="172" y="8"/>
                    <a:pt x="172" y="8"/>
                  </a:cubicBezTo>
                  <a:cubicBezTo>
                    <a:pt x="188" y="8"/>
                    <a:pt x="188" y="8"/>
                    <a:pt x="188" y="8"/>
                  </a:cubicBezTo>
                  <a:cubicBezTo>
                    <a:pt x="190" y="8"/>
                    <a:pt x="192" y="6"/>
                    <a:pt x="192" y="4"/>
                  </a:cubicBezTo>
                  <a:cubicBezTo>
                    <a:pt x="192" y="1"/>
                    <a:pt x="190" y="0"/>
                    <a:pt x="188" y="0"/>
                  </a:cubicBezTo>
                  <a:close/>
                  <a:moveTo>
                    <a:pt x="74" y="61"/>
                  </a:moveTo>
                  <a:cubicBezTo>
                    <a:pt x="74" y="61"/>
                    <a:pt x="73" y="61"/>
                    <a:pt x="73" y="61"/>
                  </a:cubicBezTo>
                  <a:cubicBezTo>
                    <a:pt x="71" y="61"/>
                    <a:pt x="70" y="60"/>
                    <a:pt x="69" y="58"/>
                  </a:cubicBezTo>
                  <a:cubicBezTo>
                    <a:pt x="55" y="18"/>
                    <a:pt x="55" y="18"/>
                    <a:pt x="55" y="18"/>
                  </a:cubicBezTo>
                  <a:cubicBezTo>
                    <a:pt x="55" y="16"/>
                    <a:pt x="56" y="14"/>
                    <a:pt x="58" y="13"/>
                  </a:cubicBezTo>
                  <a:cubicBezTo>
                    <a:pt x="60" y="12"/>
                    <a:pt x="62" y="14"/>
                    <a:pt x="63" y="16"/>
                  </a:cubicBezTo>
                  <a:cubicBezTo>
                    <a:pt x="77" y="56"/>
                    <a:pt x="77" y="56"/>
                    <a:pt x="77" y="56"/>
                  </a:cubicBezTo>
                  <a:cubicBezTo>
                    <a:pt x="77" y="58"/>
                    <a:pt x="76" y="60"/>
                    <a:pt x="74" y="61"/>
                  </a:cubicBezTo>
                  <a:close/>
                  <a:moveTo>
                    <a:pt x="100" y="57"/>
                  </a:moveTo>
                  <a:cubicBezTo>
                    <a:pt x="100" y="59"/>
                    <a:pt x="98" y="61"/>
                    <a:pt x="96" y="61"/>
                  </a:cubicBezTo>
                  <a:cubicBezTo>
                    <a:pt x="93" y="61"/>
                    <a:pt x="92" y="59"/>
                    <a:pt x="92" y="57"/>
                  </a:cubicBezTo>
                  <a:cubicBezTo>
                    <a:pt x="92" y="17"/>
                    <a:pt x="92" y="17"/>
                    <a:pt x="92" y="17"/>
                  </a:cubicBezTo>
                  <a:cubicBezTo>
                    <a:pt x="92" y="15"/>
                    <a:pt x="93" y="13"/>
                    <a:pt x="96" y="13"/>
                  </a:cubicBezTo>
                  <a:cubicBezTo>
                    <a:pt x="98" y="13"/>
                    <a:pt x="100" y="15"/>
                    <a:pt x="100" y="17"/>
                  </a:cubicBezTo>
                  <a:lnTo>
                    <a:pt x="100" y="57"/>
                  </a:lnTo>
                  <a:close/>
                  <a:moveTo>
                    <a:pt x="136" y="18"/>
                  </a:moveTo>
                  <a:cubicBezTo>
                    <a:pt x="122" y="58"/>
                    <a:pt x="122" y="58"/>
                    <a:pt x="122" y="58"/>
                  </a:cubicBezTo>
                  <a:cubicBezTo>
                    <a:pt x="121" y="60"/>
                    <a:pt x="120" y="61"/>
                    <a:pt x="118" y="61"/>
                  </a:cubicBezTo>
                  <a:cubicBezTo>
                    <a:pt x="118" y="61"/>
                    <a:pt x="117" y="61"/>
                    <a:pt x="117" y="61"/>
                  </a:cubicBezTo>
                  <a:cubicBezTo>
                    <a:pt x="115" y="60"/>
                    <a:pt x="114" y="58"/>
                    <a:pt x="114" y="56"/>
                  </a:cubicBezTo>
                  <a:cubicBezTo>
                    <a:pt x="128" y="16"/>
                    <a:pt x="128" y="16"/>
                    <a:pt x="128" y="16"/>
                  </a:cubicBezTo>
                  <a:cubicBezTo>
                    <a:pt x="129" y="14"/>
                    <a:pt x="131" y="12"/>
                    <a:pt x="133" y="13"/>
                  </a:cubicBezTo>
                  <a:cubicBezTo>
                    <a:pt x="135" y="14"/>
                    <a:pt x="136" y="16"/>
                    <a:pt x="13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35" name="Freeform 35"/>
            <p:cNvSpPr/>
            <p:nvPr/>
          </p:nvSpPr>
          <p:spPr bwMode="auto">
            <a:xfrm>
              <a:off x="5882" y="1228"/>
              <a:ext cx="194" cy="349"/>
            </a:xfrm>
            <a:custGeom>
              <a:avLst/>
              <a:gdLst>
                <a:gd name="T0" fmla="*/ 89 w 107"/>
                <a:gd name="T1" fmla="*/ 100 h 192"/>
                <a:gd name="T2" fmla="*/ 87 w 107"/>
                <a:gd name="T3" fmla="*/ 98 h 192"/>
                <a:gd name="T4" fmla="*/ 86 w 107"/>
                <a:gd name="T5" fmla="*/ 95 h 192"/>
                <a:gd name="T6" fmla="*/ 78 w 107"/>
                <a:gd name="T7" fmla="*/ 65 h 192"/>
                <a:gd name="T8" fmla="*/ 64 w 107"/>
                <a:gd name="T9" fmla="*/ 40 h 192"/>
                <a:gd name="T10" fmla="*/ 62 w 107"/>
                <a:gd name="T11" fmla="*/ 40 h 192"/>
                <a:gd name="T12" fmla="*/ 61 w 107"/>
                <a:gd name="T13" fmla="*/ 39 h 192"/>
                <a:gd name="T14" fmla="*/ 73 w 107"/>
                <a:gd name="T15" fmla="*/ 7 h 192"/>
                <a:gd name="T16" fmla="*/ 74 w 107"/>
                <a:gd name="T17" fmla="*/ 2 h 192"/>
                <a:gd name="T18" fmla="*/ 68 w 107"/>
                <a:gd name="T19" fmla="*/ 1 h 192"/>
                <a:gd name="T20" fmla="*/ 56 w 107"/>
                <a:gd name="T21" fmla="*/ 18 h 192"/>
                <a:gd name="T22" fmla="*/ 38 w 107"/>
                <a:gd name="T23" fmla="*/ 12 h 192"/>
                <a:gd name="T24" fmla="*/ 10 w 107"/>
                <a:gd name="T25" fmla="*/ 25 h 192"/>
                <a:gd name="T26" fmla="*/ 9 w 107"/>
                <a:gd name="T27" fmla="*/ 28 h 192"/>
                <a:gd name="T28" fmla="*/ 11 w 107"/>
                <a:gd name="T29" fmla="*/ 31 h 192"/>
                <a:gd name="T30" fmla="*/ 38 w 107"/>
                <a:gd name="T31" fmla="*/ 39 h 192"/>
                <a:gd name="T32" fmla="*/ 38 w 107"/>
                <a:gd name="T33" fmla="*/ 39 h 192"/>
                <a:gd name="T34" fmla="*/ 53 w 107"/>
                <a:gd name="T35" fmla="*/ 34 h 192"/>
                <a:gd name="T36" fmla="*/ 53 w 107"/>
                <a:gd name="T37" fmla="*/ 39 h 192"/>
                <a:gd name="T38" fmla="*/ 52 w 107"/>
                <a:gd name="T39" fmla="*/ 39 h 192"/>
                <a:gd name="T40" fmla="*/ 32 w 107"/>
                <a:gd name="T41" fmla="*/ 62 h 192"/>
                <a:gd name="T42" fmla="*/ 14 w 107"/>
                <a:gd name="T43" fmla="*/ 108 h 192"/>
                <a:gd name="T44" fmla="*/ 4 w 107"/>
                <a:gd name="T45" fmla="*/ 157 h 192"/>
                <a:gd name="T46" fmla="*/ 32 w 107"/>
                <a:gd name="T47" fmla="*/ 187 h 192"/>
                <a:gd name="T48" fmla="*/ 55 w 107"/>
                <a:gd name="T49" fmla="*/ 192 h 192"/>
                <a:gd name="T50" fmla="*/ 55 w 107"/>
                <a:gd name="T51" fmla="*/ 192 h 192"/>
                <a:gd name="T52" fmla="*/ 92 w 107"/>
                <a:gd name="T53" fmla="*/ 177 h 192"/>
                <a:gd name="T54" fmla="*/ 107 w 107"/>
                <a:gd name="T55" fmla="*/ 143 h 192"/>
                <a:gd name="T56" fmla="*/ 89 w 107"/>
                <a:gd name="T57" fmla="*/ 10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92">
                  <a:moveTo>
                    <a:pt x="89" y="100"/>
                  </a:moveTo>
                  <a:cubicBezTo>
                    <a:pt x="88" y="99"/>
                    <a:pt x="87" y="98"/>
                    <a:pt x="87" y="98"/>
                  </a:cubicBezTo>
                  <a:cubicBezTo>
                    <a:pt x="87" y="97"/>
                    <a:pt x="86" y="96"/>
                    <a:pt x="86" y="95"/>
                  </a:cubicBezTo>
                  <a:cubicBezTo>
                    <a:pt x="83" y="89"/>
                    <a:pt x="77" y="76"/>
                    <a:pt x="78" y="65"/>
                  </a:cubicBezTo>
                  <a:cubicBezTo>
                    <a:pt x="79" y="54"/>
                    <a:pt x="71" y="45"/>
                    <a:pt x="64" y="40"/>
                  </a:cubicBezTo>
                  <a:cubicBezTo>
                    <a:pt x="63" y="40"/>
                    <a:pt x="63" y="40"/>
                    <a:pt x="62" y="40"/>
                  </a:cubicBezTo>
                  <a:cubicBezTo>
                    <a:pt x="61" y="39"/>
                    <a:pt x="61" y="39"/>
                    <a:pt x="61" y="39"/>
                  </a:cubicBezTo>
                  <a:cubicBezTo>
                    <a:pt x="61" y="33"/>
                    <a:pt x="62" y="16"/>
                    <a:pt x="73" y="7"/>
                  </a:cubicBezTo>
                  <a:cubicBezTo>
                    <a:pt x="75" y="6"/>
                    <a:pt x="75" y="4"/>
                    <a:pt x="74" y="2"/>
                  </a:cubicBezTo>
                  <a:cubicBezTo>
                    <a:pt x="72" y="0"/>
                    <a:pt x="70" y="0"/>
                    <a:pt x="68" y="1"/>
                  </a:cubicBezTo>
                  <a:cubicBezTo>
                    <a:pt x="62" y="6"/>
                    <a:pt x="58" y="12"/>
                    <a:pt x="56" y="18"/>
                  </a:cubicBezTo>
                  <a:cubicBezTo>
                    <a:pt x="50" y="14"/>
                    <a:pt x="44" y="12"/>
                    <a:pt x="38" y="12"/>
                  </a:cubicBezTo>
                  <a:cubicBezTo>
                    <a:pt x="22" y="12"/>
                    <a:pt x="11" y="24"/>
                    <a:pt x="10" y="25"/>
                  </a:cubicBezTo>
                  <a:cubicBezTo>
                    <a:pt x="9" y="26"/>
                    <a:pt x="9" y="27"/>
                    <a:pt x="9" y="28"/>
                  </a:cubicBezTo>
                  <a:cubicBezTo>
                    <a:pt x="9" y="29"/>
                    <a:pt x="10" y="31"/>
                    <a:pt x="11" y="31"/>
                  </a:cubicBezTo>
                  <a:cubicBezTo>
                    <a:pt x="22" y="36"/>
                    <a:pt x="31" y="39"/>
                    <a:pt x="38" y="39"/>
                  </a:cubicBezTo>
                  <a:cubicBezTo>
                    <a:pt x="38" y="39"/>
                    <a:pt x="38" y="39"/>
                    <a:pt x="38" y="39"/>
                  </a:cubicBezTo>
                  <a:cubicBezTo>
                    <a:pt x="45" y="39"/>
                    <a:pt x="50" y="36"/>
                    <a:pt x="53" y="34"/>
                  </a:cubicBezTo>
                  <a:cubicBezTo>
                    <a:pt x="53" y="35"/>
                    <a:pt x="53" y="37"/>
                    <a:pt x="53" y="39"/>
                  </a:cubicBezTo>
                  <a:cubicBezTo>
                    <a:pt x="52" y="39"/>
                    <a:pt x="52" y="39"/>
                    <a:pt x="52" y="39"/>
                  </a:cubicBezTo>
                  <a:cubicBezTo>
                    <a:pt x="45" y="40"/>
                    <a:pt x="34" y="45"/>
                    <a:pt x="32" y="62"/>
                  </a:cubicBezTo>
                  <a:cubicBezTo>
                    <a:pt x="29" y="81"/>
                    <a:pt x="26" y="93"/>
                    <a:pt x="14" y="108"/>
                  </a:cubicBezTo>
                  <a:cubicBezTo>
                    <a:pt x="6" y="119"/>
                    <a:pt x="0" y="139"/>
                    <a:pt x="4" y="157"/>
                  </a:cubicBezTo>
                  <a:cubicBezTo>
                    <a:pt x="8" y="171"/>
                    <a:pt x="17" y="181"/>
                    <a:pt x="32" y="187"/>
                  </a:cubicBezTo>
                  <a:cubicBezTo>
                    <a:pt x="39" y="190"/>
                    <a:pt x="47" y="192"/>
                    <a:pt x="55" y="192"/>
                  </a:cubicBezTo>
                  <a:cubicBezTo>
                    <a:pt x="55" y="192"/>
                    <a:pt x="55" y="192"/>
                    <a:pt x="55" y="192"/>
                  </a:cubicBezTo>
                  <a:cubicBezTo>
                    <a:pt x="69" y="192"/>
                    <a:pt x="82" y="187"/>
                    <a:pt x="92" y="177"/>
                  </a:cubicBezTo>
                  <a:cubicBezTo>
                    <a:pt x="102" y="168"/>
                    <a:pt x="107" y="156"/>
                    <a:pt x="107" y="143"/>
                  </a:cubicBezTo>
                  <a:cubicBezTo>
                    <a:pt x="107" y="118"/>
                    <a:pt x="94" y="105"/>
                    <a:pt x="89"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36" name="Freeform 36"/>
            <p:cNvSpPr>
              <a:spLocks noEditPoints="1"/>
            </p:cNvSpPr>
            <p:nvPr/>
          </p:nvSpPr>
          <p:spPr bwMode="auto">
            <a:xfrm>
              <a:off x="5045" y="1281"/>
              <a:ext cx="349" cy="245"/>
            </a:xfrm>
            <a:custGeom>
              <a:avLst/>
              <a:gdLst>
                <a:gd name="T0" fmla="*/ 182 w 192"/>
                <a:gd name="T1" fmla="*/ 52 h 135"/>
                <a:gd name="T2" fmla="*/ 181 w 192"/>
                <a:gd name="T3" fmla="*/ 52 h 135"/>
                <a:gd name="T4" fmla="*/ 97 w 192"/>
                <a:gd name="T5" fmla="*/ 0 h 135"/>
                <a:gd name="T6" fmla="*/ 11 w 192"/>
                <a:gd name="T7" fmla="*/ 59 h 135"/>
                <a:gd name="T8" fmla="*/ 0 w 192"/>
                <a:gd name="T9" fmla="*/ 72 h 135"/>
                <a:gd name="T10" fmla="*/ 12 w 192"/>
                <a:gd name="T11" fmla="*/ 85 h 135"/>
                <a:gd name="T12" fmla="*/ 13 w 192"/>
                <a:gd name="T13" fmla="*/ 85 h 135"/>
                <a:gd name="T14" fmla="*/ 97 w 192"/>
                <a:gd name="T15" fmla="*/ 135 h 135"/>
                <a:gd name="T16" fmla="*/ 182 w 192"/>
                <a:gd name="T17" fmla="*/ 80 h 135"/>
                <a:gd name="T18" fmla="*/ 182 w 192"/>
                <a:gd name="T19" fmla="*/ 80 h 135"/>
                <a:gd name="T20" fmla="*/ 192 w 192"/>
                <a:gd name="T21" fmla="*/ 66 h 135"/>
                <a:gd name="T22" fmla="*/ 182 w 192"/>
                <a:gd name="T23" fmla="*/ 52 h 135"/>
                <a:gd name="T24" fmla="*/ 97 w 192"/>
                <a:gd name="T25" fmla="*/ 85 h 135"/>
                <a:gd name="T26" fmla="*/ 93 w 192"/>
                <a:gd name="T27" fmla="*/ 80 h 135"/>
                <a:gd name="T28" fmla="*/ 97 w 192"/>
                <a:gd name="T29" fmla="*/ 76 h 135"/>
                <a:gd name="T30" fmla="*/ 102 w 192"/>
                <a:gd name="T31" fmla="*/ 80 h 135"/>
                <a:gd name="T32" fmla="*/ 97 w 192"/>
                <a:gd name="T33" fmla="*/ 85 h 135"/>
                <a:gd name="T34" fmla="*/ 108 w 192"/>
                <a:gd name="T35" fmla="*/ 104 h 135"/>
                <a:gd name="T36" fmla="*/ 103 w 192"/>
                <a:gd name="T37" fmla="*/ 99 h 135"/>
                <a:gd name="T38" fmla="*/ 108 w 192"/>
                <a:gd name="T39" fmla="*/ 95 h 135"/>
                <a:gd name="T40" fmla="*/ 113 w 192"/>
                <a:gd name="T41" fmla="*/ 99 h 135"/>
                <a:gd name="T42" fmla="*/ 108 w 192"/>
                <a:gd name="T43" fmla="*/ 104 h 135"/>
                <a:gd name="T44" fmla="*/ 116 w 192"/>
                <a:gd name="T45" fmla="*/ 70 h 135"/>
                <a:gd name="T46" fmla="*/ 113 w 192"/>
                <a:gd name="T47" fmla="*/ 66 h 135"/>
                <a:gd name="T48" fmla="*/ 116 w 192"/>
                <a:gd name="T49" fmla="*/ 62 h 135"/>
                <a:gd name="T50" fmla="*/ 120 w 192"/>
                <a:gd name="T51" fmla="*/ 66 h 135"/>
                <a:gd name="T52" fmla="*/ 116 w 192"/>
                <a:gd name="T53" fmla="*/ 70 h 135"/>
                <a:gd name="T54" fmla="*/ 124 w 192"/>
                <a:gd name="T55" fmla="*/ 91 h 135"/>
                <a:gd name="T56" fmla="*/ 120 w 192"/>
                <a:gd name="T57" fmla="*/ 87 h 135"/>
                <a:gd name="T58" fmla="*/ 124 w 192"/>
                <a:gd name="T59" fmla="*/ 83 h 135"/>
                <a:gd name="T60" fmla="*/ 128 w 192"/>
                <a:gd name="T61" fmla="*/ 87 h 135"/>
                <a:gd name="T62" fmla="*/ 124 w 192"/>
                <a:gd name="T63" fmla="*/ 91 h 135"/>
                <a:gd name="T64" fmla="*/ 133 w 192"/>
                <a:gd name="T65" fmla="*/ 104 h 135"/>
                <a:gd name="T66" fmla="*/ 131 w 192"/>
                <a:gd name="T67" fmla="*/ 102 h 135"/>
                <a:gd name="T68" fmla="*/ 133 w 192"/>
                <a:gd name="T69" fmla="*/ 99 h 135"/>
                <a:gd name="T70" fmla="*/ 136 w 192"/>
                <a:gd name="T71" fmla="*/ 102 h 135"/>
                <a:gd name="T72" fmla="*/ 133 w 192"/>
                <a:gd name="T73" fmla="*/ 104 h 135"/>
                <a:gd name="T74" fmla="*/ 136 w 192"/>
                <a:gd name="T75" fmla="*/ 70 h 135"/>
                <a:gd name="T76" fmla="*/ 133 w 192"/>
                <a:gd name="T77" fmla="*/ 67 h 135"/>
                <a:gd name="T78" fmla="*/ 136 w 192"/>
                <a:gd name="T79" fmla="*/ 64 h 135"/>
                <a:gd name="T80" fmla="*/ 139 w 192"/>
                <a:gd name="T81" fmla="*/ 67 h 135"/>
                <a:gd name="T82" fmla="*/ 136 w 192"/>
                <a:gd name="T83" fmla="*/ 70 h 135"/>
                <a:gd name="T84" fmla="*/ 147 w 192"/>
                <a:gd name="T85" fmla="*/ 91 h 135"/>
                <a:gd name="T86" fmla="*/ 143 w 192"/>
                <a:gd name="T87" fmla="*/ 87 h 135"/>
                <a:gd name="T88" fmla="*/ 147 w 192"/>
                <a:gd name="T89" fmla="*/ 83 h 135"/>
                <a:gd name="T90" fmla="*/ 151 w 192"/>
                <a:gd name="T91" fmla="*/ 87 h 135"/>
                <a:gd name="T92" fmla="*/ 147 w 192"/>
                <a:gd name="T93" fmla="*/ 9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35">
                  <a:moveTo>
                    <a:pt x="182" y="52"/>
                  </a:moveTo>
                  <a:cubicBezTo>
                    <a:pt x="182" y="52"/>
                    <a:pt x="181" y="52"/>
                    <a:pt x="181" y="52"/>
                  </a:cubicBezTo>
                  <a:cubicBezTo>
                    <a:pt x="172" y="22"/>
                    <a:pt x="138" y="0"/>
                    <a:pt x="97" y="0"/>
                  </a:cubicBezTo>
                  <a:cubicBezTo>
                    <a:pt x="52" y="0"/>
                    <a:pt x="16" y="26"/>
                    <a:pt x="11" y="59"/>
                  </a:cubicBezTo>
                  <a:cubicBezTo>
                    <a:pt x="5" y="60"/>
                    <a:pt x="0" y="65"/>
                    <a:pt x="0" y="72"/>
                  </a:cubicBezTo>
                  <a:cubicBezTo>
                    <a:pt x="0" y="79"/>
                    <a:pt x="6" y="85"/>
                    <a:pt x="12" y="85"/>
                  </a:cubicBezTo>
                  <a:cubicBezTo>
                    <a:pt x="12" y="85"/>
                    <a:pt x="13" y="85"/>
                    <a:pt x="13" y="85"/>
                  </a:cubicBezTo>
                  <a:cubicBezTo>
                    <a:pt x="23" y="113"/>
                    <a:pt x="57" y="135"/>
                    <a:pt x="97" y="135"/>
                  </a:cubicBezTo>
                  <a:cubicBezTo>
                    <a:pt x="139" y="135"/>
                    <a:pt x="174" y="111"/>
                    <a:pt x="182" y="80"/>
                  </a:cubicBezTo>
                  <a:cubicBezTo>
                    <a:pt x="182" y="80"/>
                    <a:pt x="182" y="80"/>
                    <a:pt x="182" y="80"/>
                  </a:cubicBezTo>
                  <a:cubicBezTo>
                    <a:pt x="188" y="80"/>
                    <a:pt x="192" y="74"/>
                    <a:pt x="192" y="66"/>
                  </a:cubicBezTo>
                  <a:cubicBezTo>
                    <a:pt x="192" y="58"/>
                    <a:pt x="188" y="52"/>
                    <a:pt x="182" y="52"/>
                  </a:cubicBezTo>
                  <a:close/>
                  <a:moveTo>
                    <a:pt x="97" y="85"/>
                  </a:moveTo>
                  <a:cubicBezTo>
                    <a:pt x="95" y="85"/>
                    <a:pt x="93" y="83"/>
                    <a:pt x="93" y="80"/>
                  </a:cubicBezTo>
                  <a:cubicBezTo>
                    <a:pt x="93" y="78"/>
                    <a:pt x="95" y="76"/>
                    <a:pt x="97" y="76"/>
                  </a:cubicBezTo>
                  <a:cubicBezTo>
                    <a:pt x="100" y="76"/>
                    <a:pt x="102" y="78"/>
                    <a:pt x="102" y="80"/>
                  </a:cubicBezTo>
                  <a:cubicBezTo>
                    <a:pt x="102" y="83"/>
                    <a:pt x="100" y="85"/>
                    <a:pt x="97" y="85"/>
                  </a:cubicBezTo>
                  <a:close/>
                  <a:moveTo>
                    <a:pt x="108" y="104"/>
                  </a:moveTo>
                  <a:cubicBezTo>
                    <a:pt x="105" y="104"/>
                    <a:pt x="103" y="102"/>
                    <a:pt x="103" y="99"/>
                  </a:cubicBezTo>
                  <a:cubicBezTo>
                    <a:pt x="103" y="97"/>
                    <a:pt x="105" y="95"/>
                    <a:pt x="108" y="95"/>
                  </a:cubicBezTo>
                  <a:cubicBezTo>
                    <a:pt x="110" y="95"/>
                    <a:pt x="113" y="97"/>
                    <a:pt x="113" y="99"/>
                  </a:cubicBezTo>
                  <a:cubicBezTo>
                    <a:pt x="113" y="102"/>
                    <a:pt x="110" y="104"/>
                    <a:pt x="108" y="104"/>
                  </a:cubicBezTo>
                  <a:close/>
                  <a:moveTo>
                    <a:pt x="116" y="70"/>
                  </a:moveTo>
                  <a:cubicBezTo>
                    <a:pt x="114" y="70"/>
                    <a:pt x="113" y="68"/>
                    <a:pt x="113" y="66"/>
                  </a:cubicBezTo>
                  <a:cubicBezTo>
                    <a:pt x="113" y="64"/>
                    <a:pt x="114" y="62"/>
                    <a:pt x="116" y="62"/>
                  </a:cubicBezTo>
                  <a:cubicBezTo>
                    <a:pt x="118" y="62"/>
                    <a:pt x="120" y="64"/>
                    <a:pt x="120" y="66"/>
                  </a:cubicBezTo>
                  <a:cubicBezTo>
                    <a:pt x="120" y="68"/>
                    <a:pt x="118" y="70"/>
                    <a:pt x="116" y="70"/>
                  </a:cubicBezTo>
                  <a:close/>
                  <a:moveTo>
                    <a:pt x="124" y="91"/>
                  </a:moveTo>
                  <a:cubicBezTo>
                    <a:pt x="122" y="91"/>
                    <a:pt x="120" y="89"/>
                    <a:pt x="120" y="87"/>
                  </a:cubicBezTo>
                  <a:cubicBezTo>
                    <a:pt x="120" y="85"/>
                    <a:pt x="122" y="83"/>
                    <a:pt x="124" y="83"/>
                  </a:cubicBezTo>
                  <a:cubicBezTo>
                    <a:pt x="126" y="83"/>
                    <a:pt x="128" y="85"/>
                    <a:pt x="128" y="87"/>
                  </a:cubicBezTo>
                  <a:cubicBezTo>
                    <a:pt x="128" y="89"/>
                    <a:pt x="126" y="91"/>
                    <a:pt x="124" y="91"/>
                  </a:cubicBezTo>
                  <a:close/>
                  <a:moveTo>
                    <a:pt x="133" y="104"/>
                  </a:moveTo>
                  <a:cubicBezTo>
                    <a:pt x="132" y="104"/>
                    <a:pt x="131" y="103"/>
                    <a:pt x="131" y="102"/>
                  </a:cubicBezTo>
                  <a:cubicBezTo>
                    <a:pt x="131" y="100"/>
                    <a:pt x="132" y="99"/>
                    <a:pt x="133" y="99"/>
                  </a:cubicBezTo>
                  <a:cubicBezTo>
                    <a:pt x="135" y="99"/>
                    <a:pt x="136" y="100"/>
                    <a:pt x="136" y="102"/>
                  </a:cubicBezTo>
                  <a:cubicBezTo>
                    <a:pt x="136" y="103"/>
                    <a:pt x="135" y="104"/>
                    <a:pt x="133" y="104"/>
                  </a:cubicBezTo>
                  <a:close/>
                  <a:moveTo>
                    <a:pt x="136" y="70"/>
                  </a:moveTo>
                  <a:cubicBezTo>
                    <a:pt x="134" y="70"/>
                    <a:pt x="133" y="69"/>
                    <a:pt x="133" y="67"/>
                  </a:cubicBezTo>
                  <a:cubicBezTo>
                    <a:pt x="133" y="65"/>
                    <a:pt x="134" y="64"/>
                    <a:pt x="136" y="64"/>
                  </a:cubicBezTo>
                  <a:cubicBezTo>
                    <a:pt x="138" y="64"/>
                    <a:pt x="139" y="65"/>
                    <a:pt x="139" y="67"/>
                  </a:cubicBezTo>
                  <a:cubicBezTo>
                    <a:pt x="139" y="69"/>
                    <a:pt x="138" y="70"/>
                    <a:pt x="136" y="70"/>
                  </a:cubicBezTo>
                  <a:close/>
                  <a:moveTo>
                    <a:pt x="147" y="91"/>
                  </a:moveTo>
                  <a:cubicBezTo>
                    <a:pt x="145" y="91"/>
                    <a:pt x="143" y="89"/>
                    <a:pt x="143" y="87"/>
                  </a:cubicBezTo>
                  <a:cubicBezTo>
                    <a:pt x="143" y="85"/>
                    <a:pt x="145" y="83"/>
                    <a:pt x="147" y="83"/>
                  </a:cubicBezTo>
                  <a:cubicBezTo>
                    <a:pt x="150" y="83"/>
                    <a:pt x="151" y="85"/>
                    <a:pt x="151" y="87"/>
                  </a:cubicBezTo>
                  <a:cubicBezTo>
                    <a:pt x="151" y="89"/>
                    <a:pt x="150" y="91"/>
                    <a:pt x="147"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37" name="Freeform 37"/>
            <p:cNvSpPr/>
            <p:nvPr/>
          </p:nvSpPr>
          <p:spPr bwMode="auto">
            <a:xfrm flipH="1">
              <a:off x="2111" y="2879"/>
              <a:ext cx="0" cy="2"/>
            </a:xfrm>
            <a:custGeom>
              <a:avLst/>
              <a:gdLst>
                <a:gd name="T0" fmla="*/ 1 h 1"/>
                <a:gd name="T1" fmla="*/ 1 h 1"/>
              </a:gdLst>
              <a:ahLst/>
              <a:cxnLst>
                <a:cxn ang="0">
                  <a:pos x="0" y="T0"/>
                </a:cxn>
                <a:cxn ang="0">
                  <a:pos x="0" y="T1"/>
                </a:cxn>
              </a:cxnLst>
              <a:rect l="0" t="0" r="r" b="b"/>
              <a:pathLst>
                <a:path h="1">
                  <a:moveTo>
                    <a:pt x="0" y="1"/>
                  </a:move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38" name="Freeform 38"/>
            <p:cNvSpPr/>
            <p:nvPr/>
          </p:nvSpPr>
          <p:spPr bwMode="auto">
            <a:xfrm>
              <a:off x="2062" y="2759"/>
              <a:ext cx="227" cy="349"/>
            </a:xfrm>
            <a:custGeom>
              <a:avLst/>
              <a:gdLst>
                <a:gd name="T0" fmla="*/ 82 w 125"/>
                <a:gd name="T1" fmla="*/ 111 h 192"/>
                <a:gd name="T2" fmla="*/ 66 w 125"/>
                <a:gd name="T3" fmla="*/ 109 h 192"/>
                <a:gd name="T4" fmla="*/ 30 w 125"/>
                <a:gd name="T5" fmla="*/ 72 h 192"/>
                <a:gd name="T6" fmla="*/ 37 w 125"/>
                <a:gd name="T7" fmla="*/ 43 h 192"/>
                <a:gd name="T8" fmla="*/ 70 w 125"/>
                <a:gd name="T9" fmla="*/ 32 h 192"/>
                <a:gd name="T10" fmla="*/ 98 w 125"/>
                <a:gd name="T11" fmla="*/ 53 h 192"/>
                <a:gd name="T12" fmla="*/ 88 w 125"/>
                <a:gd name="T13" fmla="*/ 80 h 192"/>
                <a:gd name="T14" fmla="*/ 82 w 125"/>
                <a:gd name="T15" fmla="*/ 79 h 192"/>
                <a:gd name="T16" fmla="*/ 83 w 125"/>
                <a:gd name="T17" fmla="*/ 73 h 192"/>
                <a:gd name="T18" fmla="*/ 91 w 125"/>
                <a:gd name="T19" fmla="*/ 55 h 192"/>
                <a:gd name="T20" fmla="*/ 69 w 125"/>
                <a:gd name="T21" fmla="*/ 39 h 192"/>
                <a:gd name="T22" fmla="*/ 42 w 125"/>
                <a:gd name="T23" fmla="*/ 49 h 192"/>
                <a:gd name="T24" fmla="*/ 38 w 125"/>
                <a:gd name="T25" fmla="*/ 71 h 192"/>
                <a:gd name="T26" fmla="*/ 68 w 125"/>
                <a:gd name="T27" fmla="*/ 102 h 192"/>
                <a:gd name="T28" fmla="*/ 117 w 125"/>
                <a:gd name="T29" fmla="*/ 90 h 192"/>
                <a:gd name="T30" fmla="*/ 119 w 125"/>
                <a:gd name="T31" fmla="*/ 88 h 192"/>
                <a:gd name="T32" fmla="*/ 125 w 125"/>
                <a:gd name="T33" fmla="*/ 63 h 192"/>
                <a:gd name="T34" fmla="*/ 62 w 125"/>
                <a:gd name="T35" fmla="*/ 0 h 192"/>
                <a:gd name="T36" fmla="*/ 0 w 125"/>
                <a:gd name="T37" fmla="*/ 63 h 192"/>
                <a:gd name="T38" fmla="*/ 57 w 125"/>
                <a:gd name="T39" fmla="*/ 125 h 192"/>
                <a:gd name="T40" fmla="*/ 57 w 125"/>
                <a:gd name="T41" fmla="*/ 187 h 192"/>
                <a:gd name="T42" fmla="*/ 62 w 125"/>
                <a:gd name="T43" fmla="*/ 192 h 192"/>
                <a:gd name="T44" fmla="*/ 68 w 125"/>
                <a:gd name="T45" fmla="*/ 187 h 192"/>
                <a:gd name="T46" fmla="*/ 68 w 125"/>
                <a:gd name="T47" fmla="*/ 125 h 192"/>
                <a:gd name="T48" fmla="*/ 108 w 125"/>
                <a:gd name="T49" fmla="*/ 106 h 192"/>
                <a:gd name="T50" fmla="*/ 82 w 125"/>
                <a:gd name="T51" fmla="*/ 11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92">
                  <a:moveTo>
                    <a:pt x="82" y="111"/>
                  </a:moveTo>
                  <a:cubicBezTo>
                    <a:pt x="76" y="111"/>
                    <a:pt x="71" y="111"/>
                    <a:pt x="66" y="109"/>
                  </a:cubicBezTo>
                  <a:cubicBezTo>
                    <a:pt x="47" y="104"/>
                    <a:pt x="34" y="91"/>
                    <a:pt x="30" y="72"/>
                  </a:cubicBezTo>
                  <a:cubicBezTo>
                    <a:pt x="28" y="60"/>
                    <a:pt x="30" y="51"/>
                    <a:pt x="37" y="43"/>
                  </a:cubicBezTo>
                  <a:cubicBezTo>
                    <a:pt x="48" y="31"/>
                    <a:pt x="68" y="31"/>
                    <a:pt x="70" y="32"/>
                  </a:cubicBezTo>
                  <a:cubicBezTo>
                    <a:pt x="84" y="33"/>
                    <a:pt x="95" y="42"/>
                    <a:pt x="98" y="53"/>
                  </a:cubicBezTo>
                  <a:cubicBezTo>
                    <a:pt x="100" y="58"/>
                    <a:pt x="100" y="69"/>
                    <a:pt x="88" y="80"/>
                  </a:cubicBezTo>
                  <a:cubicBezTo>
                    <a:pt x="86" y="81"/>
                    <a:pt x="84" y="81"/>
                    <a:pt x="82" y="79"/>
                  </a:cubicBezTo>
                  <a:cubicBezTo>
                    <a:pt x="81" y="77"/>
                    <a:pt x="81" y="75"/>
                    <a:pt x="83" y="73"/>
                  </a:cubicBezTo>
                  <a:cubicBezTo>
                    <a:pt x="90" y="68"/>
                    <a:pt x="92" y="61"/>
                    <a:pt x="91" y="55"/>
                  </a:cubicBezTo>
                  <a:cubicBezTo>
                    <a:pt x="88" y="48"/>
                    <a:pt x="79" y="41"/>
                    <a:pt x="69" y="39"/>
                  </a:cubicBezTo>
                  <a:cubicBezTo>
                    <a:pt x="67" y="39"/>
                    <a:pt x="51" y="40"/>
                    <a:pt x="42" y="49"/>
                  </a:cubicBezTo>
                  <a:cubicBezTo>
                    <a:pt x="37" y="54"/>
                    <a:pt x="36" y="62"/>
                    <a:pt x="38" y="71"/>
                  </a:cubicBezTo>
                  <a:cubicBezTo>
                    <a:pt x="42" y="92"/>
                    <a:pt x="59" y="99"/>
                    <a:pt x="68" y="102"/>
                  </a:cubicBezTo>
                  <a:cubicBezTo>
                    <a:pt x="86" y="106"/>
                    <a:pt x="107" y="101"/>
                    <a:pt x="117" y="90"/>
                  </a:cubicBezTo>
                  <a:cubicBezTo>
                    <a:pt x="117" y="89"/>
                    <a:pt x="118" y="88"/>
                    <a:pt x="119" y="88"/>
                  </a:cubicBezTo>
                  <a:cubicBezTo>
                    <a:pt x="123" y="80"/>
                    <a:pt x="125" y="72"/>
                    <a:pt x="125" y="63"/>
                  </a:cubicBezTo>
                  <a:cubicBezTo>
                    <a:pt x="125" y="28"/>
                    <a:pt x="97" y="0"/>
                    <a:pt x="62" y="0"/>
                  </a:cubicBezTo>
                  <a:cubicBezTo>
                    <a:pt x="28" y="0"/>
                    <a:pt x="0" y="28"/>
                    <a:pt x="0" y="63"/>
                  </a:cubicBezTo>
                  <a:cubicBezTo>
                    <a:pt x="0" y="96"/>
                    <a:pt x="25" y="122"/>
                    <a:pt x="57" y="125"/>
                  </a:cubicBezTo>
                  <a:cubicBezTo>
                    <a:pt x="57" y="187"/>
                    <a:pt x="57" y="187"/>
                    <a:pt x="57" y="187"/>
                  </a:cubicBezTo>
                  <a:cubicBezTo>
                    <a:pt x="57" y="190"/>
                    <a:pt x="59" y="192"/>
                    <a:pt x="62" y="192"/>
                  </a:cubicBezTo>
                  <a:cubicBezTo>
                    <a:pt x="65" y="192"/>
                    <a:pt x="68" y="190"/>
                    <a:pt x="68" y="187"/>
                  </a:cubicBezTo>
                  <a:cubicBezTo>
                    <a:pt x="68" y="125"/>
                    <a:pt x="68" y="125"/>
                    <a:pt x="68" y="125"/>
                  </a:cubicBezTo>
                  <a:cubicBezTo>
                    <a:pt x="83" y="124"/>
                    <a:pt x="97" y="117"/>
                    <a:pt x="108" y="106"/>
                  </a:cubicBezTo>
                  <a:cubicBezTo>
                    <a:pt x="100" y="109"/>
                    <a:pt x="91" y="111"/>
                    <a:pt x="82"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39" name="Freeform 39"/>
            <p:cNvSpPr/>
            <p:nvPr/>
          </p:nvSpPr>
          <p:spPr bwMode="auto">
            <a:xfrm>
              <a:off x="6568" y="2160"/>
              <a:ext cx="350" cy="53"/>
            </a:xfrm>
            <a:custGeom>
              <a:avLst/>
              <a:gdLst>
                <a:gd name="T0" fmla="*/ 192 w 193"/>
                <a:gd name="T1" fmla="*/ 9 h 29"/>
                <a:gd name="T2" fmla="*/ 187 w 193"/>
                <a:gd name="T3" fmla="*/ 6 h 29"/>
                <a:gd name="T4" fmla="*/ 185 w 193"/>
                <a:gd name="T5" fmla="*/ 7 h 29"/>
                <a:gd name="T6" fmla="*/ 182 w 193"/>
                <a:gd name="T7" fmla="*/ 8 h 29"/>
                <a:gd name="T8" fmla="*/ 175 w 193"/>
                <a:gd name="T9" fmla="*/ 12 h 29"/>
                <a:gd name="T10" fmla="*/ 161 w 193"/>
                <a:gd name="T11" fmla="*/ 16 h 29"/>
                <a:gd name="T12" fmla="*/ 140 w 193"/>
                <a:gd name="T13" fmla="*/ 15 h 29"/>
                <a:gd name="T14" fmla="*/ 127 w 193"/>
                <a:gd name="T15" fmla="*/ 19 h 29"/>
                <a:gd name="T16" fmla="*/ 120 w 193"/>
                <a:gd name="T17" fmla="*/ 17 h 29"/>
                <a:gd name="T18" fmla="*/ 116 w 193"/>
                <a:gd name="T19" fmla="*/ 15 h 29"/>
                <a:gd name="T20" fmla="*/ 106 w 193"/>
                <a:gd name="T21" fmla="*/ 17 h 29"/>
                <a:gd name="T22" fmla="*/ 96 w 193"/>
                <a:gd name="T23" fmla="*/ 20 h 29"/>
                <a:gd name="T24" fmla="*/ 96 w 193"/>
                <a:gd name="T25" fmla="*/ 20 h 29"/>
                <a:gd name="T26" fmla="*/ 85 w 193"/>
                <a:gd name="T27" fmla="*/ 16 h 29"/>
                <a:gd name="T28" fmla="*/ 75 w 193"/>
                <a:gd name="T29" fmla="*/ 13 h 29"/>
                <a:gd name="T30" fmla="*/ 70 w 193"/>
                <a:gd name="T31" fmla="*/ 15 h 29"/>
                <a:gd name="T32" fmla="*/ 64 w 193"/>
                <a:gd name="T33" fmla="*/ 18 h 29"/>
                <a:gd name="T34" fmla="*/ 53 w 193"/>
                <a:gd name="T35" fmla="*/ 14 h 29"/>
                <a:gd name="T36" fmla="*/ 52 w 193"/>
                <a:gd name="T37" fmla="*/ 14 h 29"/>
                <a:gd name="T38" fmla="*/ 50 w 193"/>
                <a:gd name="T39" fmla="*/ 12 h 29"/>
                <a:gd name="T40" fmla="*/ 43 w 193"/>
                <a:gd name="T41" fmla="*/ 8 h 29"/>
                <a:gd name="T42" fmla="*/ 37 w 193"/>
                <a:gd name="T43" fmla="*/ 11 h 29"/>
                <a:gd name="T44" fmla="*/ 32 w 193"/>
                <a:gd name="T45" fmla="*/ 14 h 29"/>
                <a:gd name="T46" fmla="*/ 19 w 193"/>
                <a:gd name="T47" fmla="*/ 12 h 29"/>
                <a:gd name="T48" fmla="*/ 8 w 193"/>
                <a:gd name="T49" fmla="*/ 3 h 29"/>
                <a:gd name="T50" fmla="*/ 3 w 193"/>
                <a:gd name="T51" fmla="*/ 1 h 29"/>
                <a:gd name="T52" fmla="*/ 1 w 193"/>
                <a:gd name="T53" fmla="*/ 7 h 29"/>
                <a:gd name="T54" fmla="*/ 16 w 193"/>
                <a:gd name="T55" fmla="*/ 19 h 29"/>
                <a:gd name="T56" fmla="*/ 35 w 193"/>
                <a:gd name="T57" fmla="*/ 22 h 29"/>
                <a:gd name="T58" fmla="*/ 42 w 193"/>
                <a:gd name="T59" fmla="*/ 17 h 29"/>
                <a:gd name="T60" fmla="*/ 43 w 193"/>
                <a:gd name="T61" fmla="*/ 17 h 29"/>
                <a:gd name="T62" fmla="*/ 46 w 193"/>
                <a:gd name="T63" fmla="*/ 19 h 29"/>
                <a:gd name="T64" fmla="*/ 47 w 193"/>
                <a:gd name="T65" fmla="*/ 20 h 29"/>
                <a:gd name="T66" fmla="*/ 48 w 193"/>
                <a:gd name="T67" fmla="*/ 20 h 29"/>
                <a:gd name="T68" fmla="*/ 66 w 193"/>
                <a:gd name="T69" fmla="*/ 26 h 29"/>
                <a:gd name="T70" fmla="*/ 74 w 193"/>
                <a:gd name="T71" fmla="*/ 22 h 29"/>
                <a:gd name="T72" fmla="*/ 76 w 193"/>
                <a:gd name="T73" fmla="*/ 20 h 29"/>
                <a:gd name="T74" fmla="*/ 81 w 193"/>
                <a:gd name="T75" fmla="*/ 23 h 29"/>
                <a:gd name="T76" fmla="*/ 96 w 193"/>
                <a:gd name="T77" fmla="*/ 28 h 29"/>
                <a:gd name="T78" fmla="*/ 97 w 193"/>
                <a:gd name="T79" fmla="*/ 28 h 29"/>
                <a:gd name="T80" fmla="*/ 109 w 193"/>
                <a:gd name="T81" fmla="*/ 24 h 29"/>
                <a:gd name="T82" fmla="*/ 114 w 193"/>
                <a:gd name="T83" fmla="*/ 23 h 29"/>
                <a:gd name="T84" fmla="*/ 116 w 193"/>
                <a:gd name="T85" fmla="*/ 24 h 29"/>
                <a:gd name="T86" fmla="*/ 126 w 193"/>
                <a:gd name="T87" fmla="*/ 27 h 29"/>
                <a:gd name="T88" fmla="*/ 144 w 193"/>
                <a:gd name="T89" fmla="*/ 22 h 29"/>
                <a:gd name="T90" fmla="*/ 157 w 193"/>
                <a:gd name="T91" fmla="*/ 23 h 29"/>
                <a:gd name="T92" fmla="*/ 181 w 193"/>
                <a:gd name="T93" fmla="*/ 18 h 29"/>
                <a:gd name="T94" fmla="*/ 185 w 193"/>
                <a:gd name="T95" fmla="*/ 15 h 29"/>
                <a:gd name="T96" fmla="*/ 188 w 193"/>
                <a:gd name="T97" fmla="*/ 14 h 29"/>
                <a:gd name="T98" fmla="*/ 190 w 193"/>
                <a:gd name="T99" fmla="*/ 14 h 29"/>
                <a:gd name="T100" fmla="*/ 192 w 193"/>
                <a:gd name="T101"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3" h="28">
                  <a:moveTo>
                    <a:pt x="192" y="9"/>
                  </a:moveTo>
                  <a:cubicBezTo>
                    <a:pt x="192" y="7"/>
                    <a:pt x="189" y="5"/>
                    <a:pt x="187" y="6"/>
                  </a:cubicBezTo>
                  <a:cubicBezTo>
                    <a:pt x="185" y="7"/>
                    <a:pt x="185" y="7"/>
                    <a:pt x="185" y="7"/>
                  </a:cubicBezTo>
                  <a:cubicBezTo>
                    <a:pt x="184" y="7"/>
                    <a:pt x="183" y="7"/>
                    <a:pt x="182" y="8"/>
                  </a:cubicBezTo>
                  <a:cubicBezTo>
                    <a:pt x="180" y="9"/>
                    <a:pt x="177" y="10"/>
                    <a:pt x="175" y="12"/>
                  </a:cubicBezTo>
                  <a:cubicBezTo>
                    <a:pt x="171" y="16"/>
                    <a:pt x="167" y="19"/>
                    <a:pt x="161" y="16"/>
                  </a:cubicBezTo>
                  <a:cubicBezTo>
                    <a:pt x="153" y="11"/>
                    <a:pt x="149" y="10"/>
                    <a:pt x="140" y="15"/>
                  </a:cubicBezTo>
                  <a:cubicBezTo>
                    <a:pt x="136" y="18"/>
                    <a:pt x="132" y="20"/>
                    <a:pt x="127" y="19"/>
                  </a:cubicBezTo>
                  <a:cubicBezTo>
                    <a:pt x="124" y="19"/>
                    <a:pt x="122" y="18"/>
                    <a:pt x="120" y="17"/>
                  </a:cubicBezTo>
                  <a:cubicBezTo>
                    <a:pt x="119" y="16"/>
                    <a:pt x="118" y="15"/>
                    <a:pt x="116" y="15"/>
                  </a:cubicBezTo>
                  <a:cubicBezTo>
                    <a:pt x="112" y="14"/>
                    <a:pt x="109" y="15"/>
                    <a:pt x="106" y="17"/>
                  </a:cubicBezTo>
                  <a:cubicBezTo>
                    <a:pt x="103" y="18"/>
                    <a:pt x="100" y="19"/>
                    <a:pt x="96" y="20"/>
                  </a:cubicBezTo>
                  <a:cubicBezTo>
                    <a:pt x="96" y="20"/>
                    <a:pt x="96" y="20"/>
                    <a:pt x="96" y="20"/>
                  </a:cubicBezTo>
                  <a:cubicBezTo>
                    <a:pt x="92" y="20"/>
                    <a:pt x="88" y="18"/>
                    <a:pt x="85" y="16"/>
                  </a:cubicBezTo>
                  <a:cubicBezTo>
                    <a:pt x="82" y="14"/>
                    <a:pt x="79" y="12"/>
                    <a:pt x="75" y="13"/>
                  </a:cubicBezTo>
                  <a:cubicBezTo>
                    <a:pt x="73" y="13"/>
                    <a:pt x="71" y="14"/>
                    <a:pt x="70" y="15"/>
                  </a:cubicBezTo>
                  <a:cubicBezTo>
                    <a:pt x="68" y="16"/>
                    <a:pt x="66" y="18"/>
                    <a:pt x="64" y="18"/>
                  </a:cubicBezTo>
                  <a:cubicBezTo>
                    <a:pt x="60" y="19"/>
                    <a:pt x="56" y="16"/>
                    <a:pt x="53" y="14"/>
                  </a:cubicBezTo>
                  <a:cubicBezTo>
                    <a:pt x="52" y="14"/>
                    <a:pt x="52" y="14"/>
                    <a:pt x="52" y="14"/>
                  </a:cubicBezTo>
                  <a:cubicBezTo>
                    <a:pt x="52" y="13"/>
                    <a:pt x="51" y="13"/>
                    <a:pt x="50" y="12"/>
                  </a:cubicBezTo>
                  <a:cubicBezTo>
                    <a:pt x="47" y="10"/>
                    <a:pt x="45" y="8"/>
                    <a:pt x="43" y="8"/>
                  </a:cubicBezTo>
                  <a:cubicBezTo>
                    <a:pt x="41" y="8"/>
                    <a:pt x="39" y="10"/>
                    <a:pt x="37" y="11"/>
                  </a:cubicBezTo>
                  <a:cubicBezTo>
                    <a:pt x="36" y="12"/>
                    <a:pt x="34" y="14"/>
                    <a:pt x="32" y="14"/>
                  </a:cubicBezTo>
                  <a:cubicBezTo>
                    <a:pt x="27" y="16"/>
                    <a:pt x="21" y="13"/>
                    <a:pt x="19" y="12"/>
                  </a:cubicBezTo>
                  <a:cubicBezTo>
                    <a:pt x="12" y="8"/>
                    <a:pt x="9" y="5"/>
                    <a:pt x="8" y="3"/>
                  </a:cubicBezTo>
                  <a:cubicBezTo>
                    <a:pt x="7" y="1"/>
                    <a:pt x="5" y="0"/>
                    <a:pt x="3" y="1"/>
                  </a:cubicBezTo>
                  <a:cubicBezTo>
                    <a:pt x="1" y="2"/>
                    <a:pt x="0" y="5"/>
                    <a:pt x="1" y="7"/>
                  </a:cubicBezTo>
                  <a:cubicBezTo>
                    <a:pt x="3" y="11"/>
                    <a:pt x="8" y="16"/>
                    <a:pt x="16" y="19"/>
                  </a:cubicBezTo>
                  <a:cubicBezTo>
                    <a:pt x="18" y="21"/>
                    <a:pt x="27" y="25"/>
                    <a:pt x="35" y="22"/>
                  </a:cubicBezTo>
                  <a:cubicBezTo>
                    <a:pt x="38" y="21"/>
                    <a:pt x="41" y="19"/>
                    <a:pt x="42" y="17"/>
                  </a:cubicBezTo>
                  <a:cubicBezTo>
                    <a:pt x="43" y="17"/>
                    <a:pt x="43" y="17"/>
                    <a:pt x="43" y="17"/>
                  </a:cubicBezTo>
                  <a:cubicBezTo>
                    <a:pt x="44" y="17"/>
                    <a:pt x="45" y="18"/>
                    <a:pt x="46" y="19"/>
                  </a:cubicBezTo>
                  <a:cubicBezTo>
                    <a:pt x="46" y="19"/>
                    <a:pt x="47" y="20"/>
                    <a:pt x="47" y="20"/>
                  </a:cubicBezTo>
                  <a:cubicBezTo>
                    <a:pt x="48" y="20"/>
                    <a:pt x="48" y="20"/>
                    <a:pt x="48" y="20"/>
                  </a:cubicBezTo>
                  <a:cubicBezTo>
                    <a:pt x="52" y="23"/>
                    <a:pt x="58" y="28"/>
                    <a:pt x="66" y="26"/>
                  </a:cubicBezTo>
                  <a:cubicBezTo>
                    <a:pt x="69" y="25"/>
                    <a:pt x="72" y="23"/>
                    <a:pt x="74" y="22"/>
                  </a:cubicBezTo>
                  <a:cubicBezTo>
                    <a:pt x="75" y="21"/>
                    <a:pt x="76" y="21"/>
                    <a:pt x="76" y="20"/>
                  </a:cubicBezTo>
                  <a:cubicBezTo>
                    <a:pt x="77" y="20"/>
                    <a:pt x="78" y="21"/>
                    <a:pt x="81" y="23"/>
                  </a:cubicBezTo>
                  <a:cubicBezTo>
                    <a:pt x="85" y="25"/>
                    <a:pt x="89" y="28"/>
                    <a:pt x="96" y="28"/>
                  </a:cubicBezTo>
                  <a:cubicBezTo>
                    <a:pt x="97" y="28"/>
                    <a:pt x="97" y="28"/>
                    <a:pt x="97" y="28"/>
                  </a:cubicBezTo>
                  <a:cubicBezTo>
                    <a:pt x="102" y="27"/>
                    <a:pt x="106" y="25"/>
                    <a:pt x="109" y="24"/>
                  </a:cubicBezTo>
                  <a:cubicBezTo>
                    <a:pt x="113" y="22"/>
                    <a:pt x="113" y="22"/>
                    <a:pt x="114" y="23"/>
                  </a:cubicBezTo>
                  <a:cubicBezTo>
                    <a:pt x="115" y="23"/>
                    <a:pt x="115" y="23"/>
                    <a:pt x="116" y="24"/>
                  </a:cubicBezTo>
                  <a:cubicBezTo>
                    <a:pt x="119" y="25"/>
                    <a:pt x="122" y="27"/>
                    <a:pt x="126" y="27"/>
                  </a:cubicBezTo>
                  <a:cubicBezTo>
                    <a:pt x="134" y="28"/>
                    <a:pt x="139" y="25"/>
                    <a:pt x="144" y="22"/>
                  </a:cubicBezTo>
                  <a:cubicBezTo>
                    <a:pt x="150" y="19"/>
                    <a:pt x="150" y="19"/>
                    <a:pt x="157" y="23"/>
                  </a:cubicBezTo>
                  <a:cubicBezTo>
                    <a:pt x="168" y="29"/>
                    <a:pt x="176" y="22"/>
                    <a:pt x="181" y="18"/>
                  </a:cubicBezTo>
                  <a:cubicBezTo>
                    <a:pt x="182" y="17"/>
                    <a:pt x="184" y="16"/>
                    <a:pt x="185" y="15"/>
                  </a:cubicBezTo>
                  <a:cubicBezTo>
                    <a:pt x="186" y="15"/>
                    <a:pt x="187" y="15"/>
                    <a:pt x="188" y="14"/>
                  </a:cubicBezTo>
                  <a:cubicBezTo>
                    <a:pt x="190" y="14"/>
                    <a:pt x="190" y="14"/>
                    <a:pt x="190" y="14"/>
                  </a:cubicBezTo>
                  <a:cubicBezTo>
                    <a:pt x="192" y="13"/>
                    <a:pt x="193" y="11"/>
                    <a:pt x="19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40" name="Freeform 40"/>
            <p:cNvSpPr/>
            <p:nvPr/>
          </p:nvSpPr>
          <p:spPr bwMode="auto">
            <a:xfrm>
              <a:off x="6584" y="2225"/>
              <a:ext cx="316" cy="79"/>
            </a:xfrm>
            <a:custGeom>
              <a:avLst/>
              <a:gdLst>
                <a:gd name="T0" fmla="*/ 172 w 174"/>
                <a:gd name="T1" fmla="*/ 4 h 43"/>
                <a:gd name="T2" fmla="*/ 168 w 174"/>
                <a:gd name="T3" fmla="*/ 4 h 43"/>
                <a:gd name="T4" fmla="*/ 148 w 174"/>
                <a:gd name="T5" fmla="*/ 5 h 43"/>
                <a:gd name="T6" fmla="*/ 141 w 174"/>
                <a:gd name="T7" fmla="*/ 2 h 43"/>
                <a:gd name="T8" fmla="*/ 139 w 174"/>
                <a:gd name="T9" fmla="*/ 3 h 43"/>
                <a:gd name="T10" fmla="*/ 136 w 174"/>
                <a:gd name="T11" fmla="*/ 4 h 43"/>
                <a:gd name="T12" fmla="*/ 119 w 174"/>
                <a:gd name="T13" fmla="*/ 10 h 43"/>
                <a:gd name="T14" fmla="*/ 117 w 174"/>
                <a:gd name="T15" fmla="*/ 10 h 43"/>
                <a:gd name="T16" fmla="*/ 107 w 174"/>
                <a:gd name="T17" fmla="*/ 6 h 43"/>
                <a:gd name="T18" fmla="*/ 106 w 174"/>
                <a:gd name="T19" fmla="*/ 6 h 43"/>
                <a:gd name="T20" fmla="*/ 103 w 174"/>
                <a:gd name="T21" fmla="*/ 6 h 43"/>
                <a:gd name="T22" fmla="*/ 101 w 174"/>
                <a:gd name="T23" fmla="*/ 6 h 43"/>
                <a:gd name="T24" fmla="*/ 88 w 174"/>
                <a:gd name="T25" fmla="*/ 10 h 43"/>
                <a:gd name="T26" fmla="*/ 87 w 174"/>
                <a:gd name="T27" fmla="*/ 10 h 43"/>
                <a:gd name="T28" fmla="*/ 71 w 174"/>
                <a:gd name="T29" fmla="*/ 5 h 43"/>
                <a:gd name="T30" fmla="*/ 70 w 174"/>
                <a:gd name="T31" fmla="*/ 4 h 43"/>
                <a:gd name="T32" fmla="*/ 66 w 174"/>
                <a:gd name="T33" fmla="*/ 4 h 43"/>
                <a:gd name="T34" fmla="*/ 57 w 174"/>
                <a:gd name="T35" fmla="*/ 9 h 43"/>
                <a:gd name="T36" fmla="*/ 53 w 174"/>
                <a:gd name="T37" fmla="*/ 9 h 43"/>
                <a:gd name="T38" fmla="*/ 38 w 174"/>
                <a:gd name="T39" fmla="*/ 3 h 43"/>
                <a:gd name="T40" fmla="*/ 37 w 174"/>
                <a:gd name="T41" fmla="*/ 2 h 43"/>
                <a:gd name="T42" fmla="*/ 32 w 174"/>
                <a:gd name="T43" fmla="*/ 1 h 43"/>
                <a:gd name="T44" fmla="*/ 26 w 174"/>
                <a:gd name="T45" fmla="*/ 4 h 43"/>
                <a:gd name="T46" fmla="*/ 20 w 174"/>
                <a:gd name="T47" fmla="*/ 6 h 43"/>
                <a:gd name="T48" fmla="*/ 6 w 174"/>
                <a:gd name="T49" fmla="*/ 2 h 43"/>
                <a:gd name="T50" fmla="*/ 5 w 174"/>
                <a:gd name="T51" fmla="*/ 2 h 43"/>
                <a:gd name="T52" fmla="*/ 2 w 174"/>
                <a:gd name="T53" fmla="*/ 2 h 43"/>
                <a:gd name="T54" fmla="*/ 0 w 174"/>
                <a:gd name="T55" fmla="*/ 5 h 43"/>
                <a:gd name="T56" fmla="*/ 0 w 174"/>
                <a:gd name="T57" fmla="*/ 7 h 43"/>
                <a:gd name="T58" fmla="*/ 0 w 174"/>
                <a:gd name="T59" fmla="*/ 7 h 43"/>
                <a:gd name="T60" fmla="*/ 8 w 174"/>
                <a:gd name="T61" fmla="*/ 40 h 43"/>
                <a:gd name="T62" fmla="*/ 12 w 174"/>
                <a:gd name="T63" fmla="*/ 43 h 43"/>
                <a:gd name="T64" fmla="*/ 165 w 174"/>
                <a:gd name="T65" fmla="*/ 43 h 43"/>
                <a:gd name="T66" fmla="*/ 169 w 174"/>
                <a:gd name="T67" fmla="*/ 40 h 43"/>
                <a:gd name="T68" fmla="*/ 174 w 174"/>
                <a:gd name="T69" fmla="*/ 8 h 43"/>
                <a:gd name="T70" fmla="*/ 172 w 174"/>
                <a:gd name="T7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 h="43">
                  <a:moveTo>
                    <a:pt x="172" y="4"/>
                  </a:moveTo>
                  <a:cubicBezTo>
                    <a:pt x="171" y="3"/>
                    <a:pt x="169" y="3"/>
                    <a:pt x="168" y="4"/>
                  </a:cubicBezTo>
                  <a:cubicBezTo>
                    <a:pt x="161" y="8"/>
                    <a:pt x="154" y="9"/>
                    <a:pt x="148" y="5"/>
                  </a:cubicBezTo>
                  <a:cubicBezTo>
                    <a:pt x="143" y="3"/>
                    <a:pt x="142" y="3"/>
                    <a:pt x="141" y="2"/>
                  </a:cubicBezTo>
                  <a:cubicBezTo>
                    <a:pt x="141" y="2"/>
                    <a:pt x="140" y="2"/>
                    <a:pt x="139" y="3"/>
                  </a:cubicBezTo>
                  <a:cubicBezTo>
                    <a:pt x="139" y="3"/>
                    <a:pt x="138" y="3"/>
                    <a:pt x="136" y="4"/>
                  </a:cubicBezTo>
                  <a:cubicBezTo>
                    <a:pt x="131" y="7"/>
                    <a:pt x="126" y="10"/>
                    <a:pt x="119" y="10"/>
                  </a:cubicBezTo>
                  <a:cubicBezTo>
                    <a:pt x="119" y="10"/>
                    <a:pt x="118" y="10"/>
                    <a:pt x="117" y="10"/>
                  </a:cubicBezTo>
                  <a:cubicBezTo>
                    <a:pt x="113" y="9"/>
                    <a:pt x="109" y="7"/>
                    <a:pt x="107" y="6"/>
                  </a:cubicBezTo>
                  <a:cubicBezTo>
                    <a:pt x="106" y="6"/>
                    <a:pt x="106" y="6"/>
                    <a:pt x="106" y="6"/>
                  </a:cubicBezTo>
                  <a:cubicBezTo>
                    <a:pt x="105" y="5"/>
                    <a:pt x="104" y="5"/>
                    <a:pt x="103" y="6"/>
                  </a:cubicBezTo>
                  <a:cubicBezTo>
                    <a:pt x="102" y="6"/>
                    <a:pt x="101" y="6"/>
                    <a:pt x="101" y="6"/>
                  </a:cubicBezTo>
                  <a:cubicBezTo>
                    <a:pt x="98" y="8"/>
                    <a:pt x="93" y="10"/>
                    <a:pt x="88" y="10"/>
                  </a:cubicBezTo>
                  <a:cubicBezTo>
                    <a:pt x="87" y="10"/>
                    <a:pt x="87" y="10"/>
                    <a:pt x="87" y="10"/>
                  </a:cubicBezTo>
                  <a:cubicBezTo>
                    <a:pt x="80" y="10"/>
                    <a:pt x="75" y="7"/>
                    <a:pt x="71" y="5"/>
                  </a:cubicBezTo>
                  <a:cubicBezTo>
                    <a:pt x="70" y="4"/>
                    <a:pt x="70" y="4"/>
                    <a:pt x="70" y="4"/>
                  </a:cubicBezTo>
                  <a:cubicBezTo>
                    <a:pt x="69" y="3"/>
                    <a:pt x="67" y="3"/>
                    <a:pt x="66" y="4"/>
                  </a:cubicBezTo>
                  <a:cubicBezTo>
                    <a:pt x="64" y="6"/>
                    <a:pt x="61" y="8"/>
                    <a:pt x="57" y="9"/>
                  </a:cubicBezTo>
                  <a:cubicBezTo>
                    <a:pt x="56" y="9"/>
                    <a:pt x="55" y="9"/>
                    <a:pt x="53" y="9"/>
                  </a:cubicBezTo>
                  <a:cubicBezTo>
                    <a:pt x="47" y="9"/>
                    <a:pt x="41" y="5"/>
                    <a:pt x="38" y="3"/>
                  </a:cubicBezTo>
                  <a:cubicBezTo>
                    <a:pt x="37" y="2"/>
                    <a:pt x="37" y="2"/>
                    <a:pt x="37" y="2"/>
                  </a:cubicBezTo>
                  <a:cubicBezTo>
                    <a:pt x="35" y="0"/>
                    <a:pt x="33" y="0"/>
                    <a:pt x="32" y="1"/>
                  </a:cubicBezTo>
                  <a:cubicBezTo>
                    <a:pt x="30" y="3"/>
                    <a:pt x="28" y="4"/>
                    <a:pt x="26" y="4"/>
                  </a:cubicBezTo>
                  <a:cubicBezTo>
                    <a:pt x="24" y="5"/>
                    <a:pt x="22" y="6"/>
                    <a:pt x="20" y="6"/>
                  </a:cubicBezTo>
                  <a:cubicBezTo>
                    <a:pt x="14" y="6"/>
                    <a:pt x="9" y="3"/>
                    <a:pt x="6" y="2"/>
                  </a:cubicBezTo>
                  <a:cubicBezTo>
                    <a:pt x="6" y="2"/>
                    <a:pt x="5" y="2"/>
                    <a:pt x="5" y="2"/>
                  </a:cubicBezTo>
                  <a:cubicBezTo>
                    <a:pt x="4" y="1"/>
                    <a:pt x="3" y="2"/>
                    <a:pt x="2" y="2"/>
                  </a:cubicBezTo>
                  <a:cubicBezTo>
                    <a:pt x="1" y="3"/>
                    <a:pt x="0" y="4"/>
                    <a:pt x="0" y="5"/>
                  </a:cubicBezTo>
                  <a:cubicBezTo>
                    <a:pt x="0" y="7"/>
                    <a:pt x="0" y="7"/>
                    <a:pt x="0" y="7"/>
                  </a:cubicBezTo>
                  <a:cubicBezTo>
                    <a:pt x="0" y="7"/>
                    <a:pt x="0" y="7"/>
                    <a:pt x="0" y="7"/>
                  </a:cubicBezTo>
                  <a:cubicBezTo>
                    <a:pt x="8" y="40"/>
                    <a:pt x="8" y="40"/>
                    <a:pt x="8" y="40"/>
                  </a:cubicBezTo>
                  <a:cubicBezTo>
                    <a:pt x="9" y="42"/>
                    <a:pt x="10" y="43"/>
                    <a:pt x="12" y="43"/>
                  </a:cubicBezTo>
                  <a:cubicBezTo>
                    <a:pt x="165" y="43"/>
                    <a:pt x="165" y="43"/>
                    <a:pt x="165" y="43"/>
                  </a:cubicBezTo>
                  <a:cubicBezTo>
                    <a:pt x="167" y="43"/>
                    <a:pt x="169" y="42"/>
                    <a:pt x="169" y="40"/>
                  </a:cubicBezTo>
                  <a:cubicBezTo>
                    <a:pt x="174" y="8"/>
                    <a:pt x="174" y="8"/>
                    <a:pt x="174" y="8"/>
                  </a:cubicBezTo>
                  <a:cubicBezTo>
                    <a:pt x="174" y="7"/>
                    <a:pt x="173" y="5"/>
                    <a:pt x="17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41" name="Freeform 41"/>
            <p:cNvSpPr>
              <a:spLocks noEditPoints="1"/>
            </p:cNvSpPr>
            <p:nvPr/>
          </p:nvSpPr>
          <p:spPr bwMode="auto">
            <a:xfrm>
              <a:off x="6588" y="2031"/>
              <a:ext cx="315" cy="127"/>
            </a:xfrm>
            <a:custGeom>
              <a:avLst/>
              <a:gdLst>
                <a:gd name="T0" fmla="*/ 3 w 174"/>
                <a:gd name="T1" fmla="*/ 56 h 70"/>
                <a:gd name="T2" fmla="*/ 8 w 174"/>
                <a:gd name="T3" fmla="*/ 60 h 70"/>
                <a:gd name="T4" fmla="*/ 9 w 174"/>
                <a:gd name="T5" fmla="*/ 61 h 70"/>
                <a:gd name="T6" fmla="*/ 14 w 174"/>
                <a:gd name="T7" fmla="*/ 64 h 70"/>
                <a:gd name="T8" fmla="*/ 15 w 174"/>
                <a:gd name="T9" fmla="*/ 64 h 70"/>
                <a:gd name="T10" fmla="*/ 19 w 174"/>
                <a:gd name="T11" fmla="*/ 64 h 70"/>
                <a:gd name="T12" fmla="*/ 32 w 174"/>
                <a:gd name="T13" fmla="*/ 59 h 70"/>
                <a:gd name="T14" fmla="*/ 47 w 174"/>
                <a:gd name="T15" fmla="*/ 65 h 70"/>
                <a:gd name="T16" fmla="*/ 49 w 174"/>
                <a:gd name="T17" fmla="*/ 66 h 70"/>
                <a:gd name="T18" fmla="*/ 53 w 174"/>
                <a:gd name="T19" fmla="*/ 67 h 70"/>
                <a:gd name="T20" fmla="*/ 61 w 174"/>
                <a:gd name="T21" fmla="*/ 63 h 70"/>
                <a:gd name="T22" fmla="*/ 66 w 174"/>
                <a:gd name="T23" fmla="*/ 63 h 70"/>
                <a:gd name="T24" fmla="*/ 81 w 174"/>
                <a:gd name="T25" fmla="*/ 68 h 70"/>
                <a:gd name="T26" fmla="*/ 83 w 174"/>
                <a:gd name="T27" fmla="*/ 69 h 70"/>
                <a:gd name="T28" fmla="*/ 85 w 174"/>
                <a:gd name="T29" fmla="*/ 70 h 70"/>
                <a:gd name="T30" fmla="*/ 87 w 174"/>
                <a:gd name="T31" fmla="*/ 69 h 70"/>
                <a:gd name="T32" fmla="*/ 89 w 174"/>
                <a:gd name="T33" fmla="*/ 68 h 70"/>
                <a:gd name="T34" fmla="*/ 102 w 174"/>
                <a:gd name="T35" fmla="*/ 65 h 70"/>
                <a:gd name="T36" fmla="*/ 109 w 174"/>
                <a:gd name="T37" fmla="*/ 66 h 70"/>
                <a:gd name="T38" fmla="*/ 115 w 174"/>
                <a:gd name="T39" fmla="*/ 69 h 70"/>
                <a:gd name="T40" fmla="*/ 116 w 174"/>
                <a:gd name="T41" fmla="*/ 69 h 70"/>
                <a:gd name="T42" fmla="*/ 119 w 174"/>
                <a:gd name="T43" fmla="*/ 69 h 70"/>
                <a:gd name="T44" fmla="*/ 123 w 174"/>
                <a:gd name="T45" fmla="*/ 67 h 70"/>
                <a:gd name="T46" fmla="*/ 139 w 174"/>
                <a:gd name="T47" fmla="*/ 62 h 70"/>
                <a:gd name="T48" fmla="*/ 152 w 174"/>
                <a:gd name="T49" fmla="*/ 66 h 70"/>
                <a:gd name="T50" fmla="*/ 157 w 174"/>
                <a:gd name="T51" fmla="*/ 65 h 70"/>
                <a:gd name="T52" fmla="*/ 167 w 174"/>
                <a:gd name="T53" fmla="*/ 59 h 70"/>
                <a:gd name="T54" fmla="*/ 170 w 174"/>
                <a:gd name="T55" fmla="*/ 58 h 70"/>
                <a:gd name="T56" fmla="*/ 171 w 174"/>
                <a:gd name="T57" fmla="*/ 57 h 70"/>
                <a:gd name="T58" fmla="*/ 173 w 174"/>
                <a:gd name="T59" fmla="*/ 55 h 70"/>
                <a:gd name="T60" fmla="*/ 172 w 174"/>
                <a:gd name="T61" fmla="*/ 51 h 70"/>
                <a:gd name="T62" fmla="*/ 83 w 174"/>
                <a:gd name="T63" fmla="*/ 0 h 70"/>
                <a:gd name="T64" fmla="*/ 1 w 174"/>
                <a:gd name="T65" fmla="*/ 50 h 70"/>
                <a:gd name="T66" fmla="*/ 1 w 174"/>
                <a:gd name="T67" fmla="*/ 53 h 70"/>
                <a:gd name="T68" fmla="*/ 3 w 174"/>
                <a:gd name="T69" fmla="*/ 56 h 70"/>
                <a:gd name="T70" fmla="*/ 103 w 174"/>
                <a:gd name="T71" fmla="*/ 19 h 70"/>
                <a:gd name="T72" fmla="*/ 109 w 174"/>
                <a:gd name="T73" fmla="*/ 23 h 70"/>
                <a:gd name="T74" fmla="*/ 109 w 174"/>
                <a:gd name="T75" fmla="*/ 31 h 70"/>
                <a:gd name="T76" fmla="*/ 103 w 174"/>
                <a:gd name="T77" fmla="*/ 28 h 70"/>
                <a:gd name="T78" fmla="*/ 103 w 174"/>
                <a:gd name="T79" fmla="*/ 19 h 70"/>
                <a:gd name="T80" fmla="*/ 87 w 174"/>
                <a:gd name="T81" fmla="*/ 22 h 70"/>
                <a:gd name="T82" fmla="*/ 91 w 174"/>
                <a:gd name="T83" fmla="*/ 30 h 70"/>
                <a:gd name="T84" fmla="*/ 87 w 174"/>
                <a:gd name="T85" fmla="*/ 37 h 70"/>
                <a:gd name="T86" fmla="*/ 83 w 174"/>
                <a:gd name="T87" fmla="*/ 30 h 70"/>
                <a:gd name="T88" fmla="*/ 87 w 174"/>
                <a:gd name="T89" fmla="*/ 22 h 70"/>
                <a:gd name="T90" fmla="*/ 65 w 174"/>
                <a:gd name="T91" fmla="*/ 23 h 70"/>
                <a:gd name="T92" fmla="*/ 71 w 174"/>
                <a:gd name="T93" fmla="*/ 19 h 70"/>
                <a:gd name="T94" fmla="*/ 71 w 174"/>
                <a:gd name="T95" fmla="*/ 28 h 70"/>
                <a:gd name="T96" fmla="*/ 65 w 174"/>
                <a:gd name="T97" fmla="*/ 31 h 70"/>
                <a:gd name="T98" fmla="*/ 65 w 174"/>
                <a:gd name="T99" fmla="*/ 2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 h="70">
                  <a:moveTo>
                    <a:pt x="3" y="56"/>
                  </a:moveTo>
                  <a:cubicBezTo>
                    <a:pt x="5" y="57"/>
                    <a:pt x="7" y="58"/>
                    <a:pt x="8" y="60"/>
                  </a:cubicBezTo>
                  <a:cubicBezTo>
                    <a:pt x="9" y="61"/>
                    <a:pt x="9" y="61"/>
                    <a:pt x="9" y="61"/>
                  </a:cubicBezTo>
                  <a:cubicBezTo>
                    <a:pt x="10" y="62"/>
                    <a:pt x="12" y="63"/>
                    <a:pt x="14" y="64"/>
                  </a:cubicBezTo>
                  <a:cubicBezTo>
                    <a:pt x="14" y="64"/>
                    <a:pt x="15" y="64"/>
                    <a:pt x="15" y="64"/>
                  </a:cubicBezTo>
                  <a:cubicBezTo>
                    <a:pt x="16" y="65"/>
                    <a:pt x="18" y="65"/>
                    <a:pt x="19" y="64"/>
                  </a:cubicBezTo>
                  <a:cubicBezTo>
                    <a:pt x="22" y="61"/>
                    <a:pt x="26" y="59"/>
                    <a:pt x="32" y="59"/>
                  </a:cubicBezTo>
                  <a:cubicBezTo>
                    <a:pt x="39" y="59"/>
                    <a:pt x="44" y="63"/>
                    <a:pt x="47" y="65"/>
                  </a:cubicBezTo>
                  <a:cubicBezTo>
                    <a:pt x="49" y="66"/>
                    <a:pt x="49" y="66"/>
                    <a:pt x="49" y="66"/>
                  </a:cubicBezTo>
                  <a:cubicBezTo>
                    <a:pt x="50" y="67"/>
                    <a:pt x="52" y="68"/>
                    <a:pt x="53" y="67"/>
                  </a:cubicBezTo>
                  <a:cubicBezTo>
                    <a:pt x="55" y="65"/>
                    <a:pt x="58" y="64"/>
                    <a:pt x="61" y="63"/>
                  </a:cubicBezTo>
                  <a:cubicBezTo>
                    <a:pt x="63" y="63"/>
                    <a:pt x="64" y="63"/>
                    <a:pt x="66" y="63"/>
                  </a:cubicBezTo>
                  <a:cubicBezTo>
                    <a:pt x="72" y="63"/>
                    <a:pt x="77" y="66"/>
                    <a:pt x="81" y="68"/>
                  </a:cubicBezTo>
                  <a:cubicBezTo>
                    <a:pt x="81" y="68"/>
                    <a:pt x="83" y="69"/>
                    <a:pt x="83" y="69"/>
                  </a:cubicBezTo>
                  <a:cubicBezTo>
                    <a:pt x="84" y="70"/>
                    <a:pt x="85" y="70"/>
                    <a:pt x="85" y="70"/>
                  </a:cubicBezTo>
                  <a:cubicBezTo>
                    <a:pt x="86" y="70"/>
                    <a:pt x="86" y="70"/>
                    <a:pt x="87" y="69"/>
                  </a:cubicBezTo>
                  <a:cubicBezTo>
                    <a:pt x="87" y="69"/>
                    <a:pt x="88" y="69"/>
                    <a:pt x="89" y="68"/>
                  </a:cubicBezTo>
                  <a:cubicBezTo>
                    <a:pt x="93" y="67"/>
                    <a:pt x="97" y="65"/>
                    <a:pt x="102" y="65"/>
                  </a:cubicBezTo>
                  <a:cubicBezTo>
                    <a:pt x="104" y="65"/>
                    <a:pt x="107" y="65"/>
                    <a:pt x="109" y="66"/>
                  </a:cubicBezTo>
                  <a:cubicBezTo>
                    <a:pt x="112" y="66"/>
                    <a:pt x="114" y="68"/>
                    <a:pt x="115" y="69"/>
                  </a:cubicBezTo>
                  <a:cubicBezTo>
                    <a:pt x="116" y="69"/>
                    <a:pt x="116" y="69"/>
                    <a:pt x="116" y="69"/>
                  </a:cubicBezTo>
                  <a:cubicBezTo>
                    <a:pt x="117" y="69"/>
                    <a:pt x="118" y="69"/>
                    <a:pt x="119" y="69"/>
                  </a:cubicBezTo>
                  <a:cubicBezTo>
                    <a:pt x="120" y="69"/>
                    <a:pt x="121" y="69"/>
                    <a:pt x="123" y="67"/>
                  </a:cubicBezTo>
                  <a:cubicBezTo>
                    <a:pt x="129" y="64"/>
                    <a:pt x="134" y="62"/>
                    <a:pt x="139" y="62"/>
                  </a:cubicBezTo>
                  <a:cubicBezTo>
                    <a:pt x="143" y="62"/>
                    <a:pt x="147" y="63"/>
                    <a:pt x="152" y="66"/>
                  </a:cubicBezTo>
                  <a:cubicBezTo>
                    <a:pt x="154" y="66"/>
                    <a:pt x="156" y="66"/>
                    <a:pt x="157" y="65"/>
                  </a:cubicBezTo>
                  <a:cubicBezTo>
                    <a:pt x="159" y="63"/>
                    <a:pt x="163" y="60"/>
                    <a:pt x="167" y="59"/>
                  </a:cubicBezTo>
                  <a:cubicBezTo>
                    <a:pt x="168" y="58"/>
                    <a:pt x="169" y="58"/>
                    <a:pt x="170" y="58"/>
                  </a:cubicBezTo>
                  <a:cubicBezTo>
                    <a:pt x="171" y="57"/>
                    <a:pt x="171" y="57"/>
                    <a:pt x="171" y="57"/>
                  </a:cubicBezTo>
                  <a:cubicBezTo>
                    <a:pt x="172" y="57"/>
                    <a:pt x="173" y="56"/>
                    <a:pt x="173" y="55"/>
                  </a:cubicBezTo>
                  <a:cubicBezTo>
                    <a:pt x="174" y="53"/>
                    <a:pt x="173" y="52"/>
                    <a:pt x="172" y="51"/>
                  </a:cubicBezTo>
                  <a:cubicBezTo>
                    <a:pt x="165" y="43"/>
                    <a:pt x="127" y="0"/>
                    <a:pt x="83" y="0"/>
                  </a:cubicBezTo>
                  <a:cubicBezTo>
                    <a:pt x="41" y="0"/>
                    <a:pt x="10" y="38"/>
                    <a:pt x="1" y="50"/>
                  </a:cubicBezTo>
                  <a:cubicBezTo>
                    <a:pt x="1" y="51"/>
                    <a:pt x="0" y="52"/>
                    <a:pt x="1" y="53"/>
                  </a:cubicBezTo>
                  <a:cubicBezTo>
                    <a:pt x="1" y="54"/>
                    <a:pt x="2" y="55"/>
                    <a:pt x="3" y="56"/>
                  </a:cubicBezTo>
                  <a:close/>
                  <a:moveTo>
                    <a:pt x="103" y="19"/>
                  </a:moveTo>
                  <a:cubicBezTo>
                    <a:pt x="104" y="18"/>
                    <a:pt x="107" y="20"/>
                    <a:pt x="109" y="23"/>
                  </a:cubicBezTo>
                  <a:cubicBezTo>
                    <a:pt x="111" y="26"/>
                    <a:pt x="111" y="30"/>
                    <a:pt x="109" y="31"/>
                  </a:cubicBezTo>
                  <a:cubicBezTo>
                    <a:pt x="107" y="33"/>
                    <a:pt x="104" y="31"/>
                    <a:pt x="103" y="28"/>
                  </a:cubicBezTo>
                  <a:cubicBezTo>
                    <a:pt x="101" y="25"/>
                    <a:pt x="101" y="21"/>
                    <a:pt x="103" y="19"/>
                  </a:cubicBezTo>
                  <a:close/>
                  <a:moveTo>
                    <a:pt x="87" y="22"/>
                  </a:moveTo>
                  <a:cubicBezTo>
                    <a:pt x="89" y="22"/>
                    <a:pt x="91" y="26"/>
                    <a:pt x="91" y="30"/>
                  </a:cubicBezTo>
                  <a:cubicBezTo>
                    <a:pt x="91" y="34"/>
                    <a:pt x="89" y="37"/>
                    <a:pt x="87" y="37"/>
                  </a:cubicBezTo>
                  <a:cubicBezTo>
                    <a:pt x="85" y="37"/>
                    <a:pt x="83" y="34"/>
                    <a:pt x="83" y="30"/>
                  </a:cubicBezTo>
                  <a:cubicBezTo>
                    <a:pt x="83" y="26"/>
                    <a:pt x="85" y="22"/>
                    <a:pt x="87" y="22"/>
                  </a:cubicBezTo>
                  <a:close/>
                  <a:moveTo>
                    <a:pt x="65" y="23"/>
                  </a:moveTo>
                  <a:cubicBezTo>
                    <a:pt x="67" y="20"/>
                    <a:pt x="70" y="18"/>
                    <a:pt x="71" y="19"/>
                  </a:cubicBezTo>
                  <a:cubicBezTo>
                    <a:pt x="73" y="21"/>
                    <a:pt x="73" y="25"/>
                    <a:pt x="71" y="28"/>
                  </a:cubicBezTo>
                  <a:cubicBezTo>
                    <a:pt x="70" y="31"/>
                    <a:pt x="67" y="33"/>
                    <a:pt x="65" y="31"/>
                  </a:cubicBezTo>
                  <a:cubicBezTo>
                    <a:pt x="63" y="30"/>
                    <a:pt x="63" y="26"/>
                    <a:pt x="6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42" name="Freeform 42"/>
            <p:cNvSpPr/>
            <p:nvPr/>
          </p:nvSpPr>
          <p:spPr bwMode="auto">
            <a:xfrm>
              <a:off x="5045" y="2096"/>
              <a:ext cx="267" cy="157"/>
            </a:xfrm>
            <a:custGeom>
              <a:avLst/>
              <a:gdLst>
                <a:gd name="T0" fmla="*/ 112 w 147"/>
                <a:gd name="T1" fmla="*/ 75 h 86"/>
                <a:gd name="T2" fmla="*/ 108 w 147"/>
                <a:gd name="T3" fmla="*/ 70 h 86"/>
                <a:gd name="T4" fmla="*/ 147 w 147"/>
                <a:gd name="T5" fmla="*/ 4 h 86"/>
                <a:gd name="T6" fmla="*/ 143 w 147"/>
                <a:gd name="T7" fmla="*/ 0 h 86"/>
                <a:gd name="T8" fmla="*/ 4 w 147"/>
                <a:gd name="T9" fmla="*/ 0 h 86"/>
                <a:gd name="T10" fmla="*/ 0 w 147"/>
                <a:gd name="T11" fmla="*/ 4 h 86"/>
                <a:gd name="T12" fmla="*/ 39 w 147"/>
                <a:gd name="T13" fmla="*/ 70 h 86"/>
                <a:gd name="T14" fmla="*/ 36 w 147"/>
                <a:gd name="T15" fmla="*/ 75 h 86"/>
                <a:gd name="T16" fmla="*/ 74 w 147"/>
                <a:gd name="T17" fmla="*/ 86 h 86"/>
                <a:gd name="T18" fmla="*/ 112 w 147"/>
                <a:gd name="T19" fmla="*/ 7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86">
                  <a:moveTo>
                    <a:pt x="112" y="75"/>
                  </a:moveTo>
                  <a:cubicBezTo>
                    <a:pt x="112" y="73"/>
                    <a:pt x="110" y="71"/>
                    <a:pt x="108" y="70"/>
                  </a:cubicBezTo>
                  <a:cubicBezTo>
                    <a:pt x="132" y="57"/>
                    <a:pt x="147" y="31"/>
                    <a:pt x="147" y="4"/>
                  </a:cubicBezTo>
                  <a:cubicBezTo>
                    <a:pt x="147" y="1"/>
                    <a:pt x="145" y="0"/>
                    <a:pt x="143" y="0"/>
                  </a:cubicBezTo>
                  <a:cubicBezTo>
                    <a:pt x="4" y="0"/>
                    <a:pt x="4" y="0"/>
                    <a:pt x="4" y="0"/>
                  </a:cubicBezTo>
                  <a:cubicBezTo>
                    <a:pt x="2" y="0"/>
                    <a:pt x="0" y="1"/>
                    <a:pt x="0" y="4"/>
                  </a:cubicBezTo>
                  <a:cubicBezTo>
                    <a:pt x="0" y="31"/>
                    <a:pt x="16" y="57"/>
                    <a:pt x="39" y="70"/>
                  </a:cubicBezTo>
                  <a:cubicBezTo>
                    <a:pt x="37" y="71"/>
                    <a:pt x="36" y="73"/>
                    <a:pt x="36" y="75"/>
                  </a:cubicBezTo>
                  <a:cubicBezTo>
                    <a:pt x="36" y="85"/>
                    <a:pt x="60" y="86"/>
                    <a:pt x="74" y="86"/>
                  </a:cubicBezTo>
                  <a:cubicBezTo>
                    <a:pt x="88" y="86"/>
                    <a:pt x="112" y="85"/>
                    <a:pt x="112"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43" name="Freeform 43"/>
            <p:cNvSpPr/>
            <p:nvPr/>
          </p:nvSpPr>
          <p:spPr bwMode="auto">
            <a:xfrm>
              <a:off x="5214" y="2024"/>
              <a:ext cx="15" cy="54"/>
            </a:xfrm>
            <a:custGeom>
              <a:avLst/>
              <a:gdLst>
                <a:gd name="T0" fmla="*/ 4 w 8"/>
                <a:gd name="T1" fmla="*/ 30 h 30"/>
                <a:gd name="T2" fmla="*/ 8 w 8"/>
                <a:gd name="T3" fmla="*/ 26 h 30"/>
                <a:gd name="T4" fmla="*/ 8 w 8"/>
                <a:gd name="T5" fmla="*/ 4 h 30"/>
                <a:gd name="T6" fmla="*/ 4 w 8"/>
                <a:gd name="T7" fmla="*/ 0 h 30"/>
                <a:gd name="T8" fmla="*/ 0 w 8"/>
                <a:gd name="T9" fmla="*/ 4 h 30"/>
                <a:gd name="T10" fmla="*/ 0 w 8"/>
                <a:gd name="T11" fmla="*/ 26 h 30"/>
                <a:gd name="T12" fmla="*/ 4 w 8"/>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30"/>
                  </a:moveTo>
                  <a:cubicBezTo>
                    <a:pt x="6" y="30"/>
                    <a:pt x="8" y="28"/>
                    <a:pt x="8" y="26"/>
                  </a:cubicBezTo>
                  <a:cubicBezTo>
                    <a:pt x="8" y="4"/>
                    <a:pt x="8" y="4"/>
                    <a:pt x="8" y="4"/>
                  </a:cubicBezTo>
                  <a:cubicBezTo>
                    <a:pt x="8" y="1"/>
                    <a:pt x="6" y="0"/>
                    <a:pt x="4" y="0"/>
                  </a:cubicBezTo>
                  <a:cubicBezTo>
                    <a:pt x="2" y="0"/>
                    <a:pt x="0" y="1"/>
                    <a:pt x="0" y="4"/>
                  </a:cubicBezTo>
                  <a:cubicBezTo>
                    <a:pt x="0" y="26"/>
                    <a:pt x="0" y="26"/>
                    <a:pt x="0" y="26"/>
                  </a:cubicBezTo>
                  <a:cubicBezTo>
                    <a:pt x="0" y="28"/>
                    <a:pt x="2" y="30"/>
                    <a:pt x="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44" name="Freeform 44"/>
            <p:cNvSpPr/>
            <p:nvPr/>
          </p:nvSpPr>
          <p:spPr bwMode="auto">
            <a:xfrm>
              <a:off x="5172" y="1993"/>
              <a:ext cx="15" cy="85"/>
            </a:xfrm>
            <a:custGeom>
              <a:avLst/>
              <a:gdLst>
                <a:gd name="T0" fmla="*/ 4 w 8"/>
                <a:gd name="T1" fmla="*/ 47 h 47"/>
                <a:gd name="T2" fmla="*/ 8 w 8"/>
                <a:gd name="T3" fmla="*/ 43 h 47"/>
                <a:gd name="T4" fmla="*/ 8 w 8"/>
                <a:gd name="T5" fmla="*/ 4 h 47"/>
                <a:gd name="T6" fmla="*/ 4 w 8"/>
                <a:gd name="T7" fmla="*/ 0 h 47"/>
                <a:gd name="T8" fmla="*/ 0 w 8"/>
                <a:gd name="T9" fmla="*/ 4 h 47"/>
                <a:gd name="T10" fmla="*/ 0 w 8"/>
                <a:gd name="T11" fmla="*/ 43 h 47"/>
                <a:gd name="T12" fmla="*/ 4 w 8"/>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8" h="47">
                  <a:moveTo>
                    <a:pt x="4" y="47"/>
                  </a:moveTo>
                  <a:cubicBezTo>
                    <a:pt x="6" y="47"/>
                    <a:pt x="8" y="45"/>
                    <a:pt x="8" y="43"/>
                  </a:cubicBezTo>
                  <a:cubicBezTo>
                    <a:pt x="8" y="4"/>
                    <a:pt x="8" y="4"/>
                    <a:pt x="8" y="4"/>
                  </a:cubicBezTo>
                  <a:cubicBezTo>
                    <a:pt x="8" y="2"/>
                    <a:pt x="6" y="0"/>
                    <a:pt x="4" y="0"/>
                  </a:cubicBezTo>
                  <a:cubicBezTo>
                    <a:pt x="2" y="0"/>
                    <a:pt x="0" y="2"/>
                    <a:pt x="0" y="4"/>
                  </a:cubicBezTo>
                  <a:cubicBezTo>
                    <a:pt x="0" y="43"/>
                    <a:pt x="0" y="43"/>
                    <a:pt x="0" y="43"/>
                  </a:cubicBezTo>
                  <a:cubicBezTo>
                    <a:pt x="0" y="45"/>
                    <a:pt x="2" y="47"/>
                    <a:pt x="4"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45" name="Freeform 45"/>
            <p:cNvSpPr/>
            <p:nvPr/>
          </p:nvSpPr>
          <p:spPr bwMode="auto">
            <a:xfrm>
              <a:off x="5129" y="2024"/>
              <a:ext cx="14" cy="54"/>
            </a:xfrm>
            <a:custGeom>
              <a:avLst/>
              <a:gdLst>
                <a:gd name="T0" fmla="*/ 4 w 8"/>
                <a:gd name="T1" fmla="*/ 30 h 30"/>
                <a:gd name="T2" fmla="*/ 8 w 8"/>
                <a:gd name="T3" fmla="*/ 26 h 30"/>
                <a:gd name="T4" fmla="*/ 8 w 8"/>
                <a:gd name="T5" fmla="*/ 4 h 30"/>
                <a:gd name="T6" fmla="*/ 4 w 8"/>
                <a:gd name="T7" fmla="*/ 0 h 30"/>
                <a:gd name="T8" fmla="*/ 0 w 8"/>
                <a:gd name="T9" fmla="*/ 4 h 30"/>
                <a:gd name="T10" fmla="*/ 0 w 8"/>
                <a:gd name="T11" fmla="*/ 26 h 30"/>
                <a:gd name="T12" fmla="*/ 4 w 8"/>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30"/>
                  </a:moveTo>
                  <a:cubicBezTo>
                    <a:pt x="7" y="30"/>
                    <a:pt x="8" y="28"/>
                    <a:pt x="8" y="26"/>
                  </a:cubicBezTo>
                  <a:cubicBezTo>
                    <a:pt x="8" y="4"/>
                    <a:pt x="8" y="4"/>
                    <a:pt x="8" y="4"/>
                  </a:cubicBezTo>
                  <a:cubicBezTo>
                    <a:pt x="8" y="1"/>
                    <a:pt x="7" y="0"/>
                    <a:pt x="4" y="0"/>
                  </a:cubicBezTo>
                  <a:cubicBezTo>
                    <a:pt x="2" y="0"/>
                    <a:pt x="0" y="1"/>
                    <a:pt x="0" y="4"/>
                  </a:cubicBezTo>
                  <a:cubicBezTo>
                    <a:pt x="0" y="26"/>
                    <a:pt x="0" y="26"/>
                    <a:pt x="0" y="26"/>
                  </a:cubicBezTo>
                  <a:cubicBezTo>
                    <a:pt x="0" y="28"/>
                    <a:pt x="2" y="30"/>
                    <a:pt x="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46" name="Freeform 46"/>
            <p:cNvSpPr/>
            <p:nvPr/>
          </p:nvSpPr>
          <p:spPr bwMode="auto">
            <a:xfrm>
              <a:off x="5138" y="2171"/>
              <a:ext cx="258" cy="171"/>
            </a:xfrm>
            <a:custGeom>
              <a:avLst/>
              <a:gdLst>
                <a:gd name="T0" fmla="*/ 141 w 142"/>
                <a:gd name="T1" fmla="*/ 26 h 94"/>
                <a:gd name="T2" fmla="*/ 136 w 142"/>
                <a:gd name="T3" fmla="*/ 24 h 94"/>
                <a:gd name="T4" fmla="*/ 89 w 142"/>
                <a:gd name="T5" fmla="*/ 40 h 94"/>
                <a:gd name="T6" fmla="*/ 130 w 142"/>
                <a:gd name="T7" fmla="*/ 8 h 94"/>
                <a:gd name="T8" fmla="*/ 131 w 142"/>
                <a:gd name="T9" fmla="*/ 3 h 94"/>
                <a:gd name="T10" fmla="*/ 125 w 142"/>
                <a:gd name="T11" fmla="*/ 2 h 94"/>
                <a:gd name="T12" fmla="*/ 65 w 142"/>
                <a:gd name="T13" fmla="*/ 49 h 94"/>
                <a:gd name="T14" fmla="*/ 3 w 142"/>
                <a:gd name="T15" fmla="*/ 71 h 94"/>
                <a:gd name="T16" fmla="*/ 1 w 142"/>
                <a:gd name="T17" fmla="*/ 76 h 94"/>
                <a:gd name="T18" fmla="*/ 4 w 142"/>
                <a:gd name="T19" fmla="*/ 78 h 94"/>
                <a:gd name="T20" fmla="*/ 6 w 142"/>
                <a:gd name="T21" fmla="*/ 78 h 94"/>
                <a:gd name="T22" fmla="*/ 45 w 142"/>
                <a:gd name="T23" fmla="*/ 64 h 94"/>
                <a:gd name="T24" fmla="*/ 16 w 142"/>
                <a:gd name="T25" fmla="*/ 87 h 94"/>
                <a:gd name="T26" fmla="*/ 15 w 142"/>
                <a:gd name="T27" fmla="*/ 93 h 94"/>
                <a:gd name="T28" fmla="*/ 18 w 142"/>
                <a:gd name="T29" fmla="*/ 94 h 94"/>
                <a:gd name="T30" fmla="*/ 21 w 142"/>
                <a:gd name="T31" fmla="*/ 94 h 94"/>
                <a:gd name="T32" fmla="*/ 69 w 142"/>
                <a:gd name="T33" fmla="*/ 56 h 94"/>
                <a:gd name="T34" fmla="*/ 139 w 142"/>
                <a:gd name="T35" fmla="*/ 31 h 94"/>
                <a:gd name="T36" fmla="*/ 141 w 142"/>
                <a:gd name="T37"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 h="94">
                  <a:moveTo>
                    <a:pt x="141" y="26"/>
                  </a:moveTo>
                  <a:cubicBezTo>
                    <a:pt x="140" y="24"/>
                    <a:pt x="138" y="23"/>
                    <a:pt x="136" y="24"/>
                  </a:cubicBezTo>
                  <a:cubicBezTo>
                    <a:pt x="89" y="40"/>
                    <a:pt x="89" y="40"/>
                    <a:pt x="89" y="40"/>
                  </a:cubicBezTo>
                  <a:cubicBezTo>
                    <a:pt x="130" y="8"/>
                    <a:pt x="130" y="8"/>
                    <a:pt x="130" y="8"/>
                  </a:cubicBezTo>
                  <a:cubicBezTo>
                    <a:pt x="132" y="7"/>
                    <a:pt x="132" y="4"/>
                    <a:pt x="131" y="3"/>
                  </a:cubicBezTo>
                  <a:cubicBezTo>
                    <a:pt x="129" y="1"/>
                    <a:pt x="127" y="0"/>
                    <a:pt x="125" y="2"/>
                  </a:cubicBezTo>
                  <a:cubicBezTo>
                    <a:pt x="65" y="49"/>
                    <a:pt x="65" y="49"/>
                    <a:pt x="65" y="49"/>
                  </a:cubicBezTo>
                  <a:cubicBezTo>
                    <a:pt x="3" y="71"/>
                    <a:pt x="3" y="71"/>
                    <a:pt x="3" y="71"/>
                  </a:cubicBezTo>
                  <a:cubicBezTo>
                    <a:pt x="1" y="71"/>
                    <a:pt x="0" y="74"/>
                    <a:pt x="1" y="76"/>
                  </a:cubicBezTo>
                  <a:cubicBezTo>
                    <a:pt x="1" y="77"/>
                    <a:pt x="3" y="78"/>
                    <a:pt x="4" y="78"/>
                  </a:cubicBezTo>
                  <a:cubicBezTo>
                    <a:pt x="5" y="78"/>
                    <a:pt x="5" y="78"/>
                    <a:pt x="6" y="78"/>
                  </a:cubicBezTo>
                  <a:cubicBezTo>
                    <a:pt x="45" y="64"/>
                    <a:pt x="45" y="64"/>
                    <a:pt x="45" y="64"/>
                  </a:cubicBezTo>
                  <a:cubicBezTo>
                    <a:pt x="16" y="87"/>
                    <a:pt x="16" y="87"/>
                    <a:pt x="16" y="87"/>
                  </a:cubicBezTo>
                  <a:cubicBezTo>
                    <a:pt x="14" y="89"/>
                    <a:pt x="14" y="91"/>
                    <a:pt x="15" y="93"/>
                  </a:cubicBezTo>
                  <a:cubicBezTo>
                    <a:pt x="16" y="94"/>
                    <a:pt x="17" y="94"/>
                    <a:pt x="18" y="94"/>
                  </a:cubicBezTo>
                  <a:cubicBezTo>
                    <a:pt x="19" y="94"/>
                    <a:pt x="20" y="94"/>
                    <a:pt x="21" y="94"/>
                  </a:cubicBezTo>
                  <a:cubicBezTo>
                    <a:pt x="69" y="56"/>
                    <a:pt x="69" y="56"/>
                    <a:pt x="69" y="56"/>
                  </a:cubicBezTo>
                  <a:cubicBezTo>
                    <a:pt x="139" y="31"/>
                    <a:pt x="139" y="31"/>
                    <a:pt x="139" y="31"/>
                  </a:cubicBezTo>
                  <a:cubicBezTo>
                    <a:pt x="141" y="30"/>
                    <a:pt x="142" y="28"/>
                    <a:pt x="14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47" name="Freeform 47"/>
            <p:cNvSpPr/>
            <p:nvPr/>
          </p:nvSpPr>
          <p:spPr bwMode="auto">
            <a:xfrm>
              <a:off x="4385" y="1993"/>
              <a:ext cx="149" cy="116"/>
            </a:xfrm>
            <a:custGeom>
              <a:avLst/>
              <a:gdLst>
                <a:gd name="T0" fmla="*/ 82 w 82"/>
                <a:gd name="T1" fmla="*/ 64 h 64"/>
                <a:gd name="T2" fmla="*/ 82 w 82"/>
                <a:gd name="T3" fmla="*/ 59 h 64"/>
                <a:gd name="T4" fmla="*/ 41 w 82"/>
                <a:gd name="T5" fmla="*/ 0 h 64"/>
                <a:gd name="T6" fmla="*/ 0 w 82"/>
                <a:gd name="T7" fmla="*/ 59 h 64"/>
                <a:gd name="T8" fmla="*/ 0 w 82"/>
                <a:gd name="T9" fmla="*/ 64 h 64"/>
                <a:gd name="T10" fmla="*/ 82 w 82"/>
                <a:gd name="T11" fmla="*/ 64 h 64"/>
              </a:gdLst>
              <a:ahLst/>
              <a:cxnLst>
                <a:cxn ang="0">
                  <a:pos x="T0" y="T1"/>
                </a:cxn>
                <a:cxn ang="0">
                  <a:pos x="T2" y="T3"/>
                </a:cxn>
                <a:cxn ang="0">
                  <a:pos x="T4" y="T5"/>
                </a:cxn>
                <a:cxn ang="0">
                  <a:pos x="T6" y="T7"/>
                </a:cxn>
                <a:cxn ang="0">
                  <a:pos x="T8" y="T9"/>
                </a:cxn>
                <a:cxn ang="0">
                  <a:pos x="T10" y="T11"/>
                </a:cxn>
              </a:cxnLst>
              <a:rect l="0" t="0" r="r" b="b"/>
              <a:pathLst>
                <a:path w="82" h="64">
                  <a:moveTo>
                    <a:pt x="82" y="64"/>
                  </a:moveTo>
                  <a:cubicBezTo>
                    <a:pt x="82" y="62"/>
                    <a:pt x="82" y="61"/>
                    <a:pt x="82" y="59"/>
                  </a:cubicBezTo>
                  <a:cubicBezTo>
                    <a:pt x="82" y="27"/>
                    <a:pt x="64" y="0"/>
                    <a:pt x="41" y="0"/>
                  </a:cubicBezTo>
                  <a:cubicBezTo>
                    <a:pt x="18" y="0"/>
                    <a:pt x="0" y="27"/>
                    <a:pt x="0" y="59"/>
                  </a:cubicBezTo>
                  <a:cubicBezTo>
                    <a:pt x="0" y="61"/>
                    <a:pt x="0" y="62"/>
                    <a:pt x="0" y="64"/>
                  </a:cubicBezTo>
                  <a:lnTo>
                    <a:pt x="82"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48" name="Freeform 48"/>
            <p:cNvSpPr/>
            <p:nvPr/>
          </p:nvSpPr>
          <p:spPr bwMode="auto">
            <a:xfrm>
              <a:off x="4340" y="2136"/>
              <a:ext cx="239" cy="206"/>
            </a:xfrm>
            <a:custGeom>
              <a:avLst/>
              <a:gdLst>
                <a:gd name="T0" fmla="*/ 132 w 132"/>
                <a:gd name="T1" fmla="*/ 4 h 113"/>
                <a:gd name="T2" fmla="*/ 128 w 132"/>
                <a:gd name="T3" fmla="*/ 0 h 113"/>
                <a:gd name="T4" fmla="*/ 4 w 132"/>
                <a:gd name="T5" fmla="*/ 0 h 113"/>
                <a:gd name="T6" fmla="*/ 0 w 132"/>
                <a:gd name="T7" fmla="*/ 4 h 113"/>
                <a:gd name="T8" fmla="*/ 60 w 132"/>
                <a:gd name="T9" fmla="*/ 70 h 113"/>
                <a:gd name="T10" fmla="*/ 60 w 132"/>
                <a:gd name="T11" fmla="*/ 105 h 113"/>
                <a:gd name="T12" fmla="*/ 45 w 132"/>
                <a:gd name="T13" fmla="*/ 105 h 113"/>
                <a:gd name="T14" fmla="*/ 41 w 132"/>
                <a:gd name="T15" fmla="*/ 109 h 113"/>
                <a:gd name="T16" fmla="*/ 45 w 132"/>
                <a:gd name="T17" fmla="*/ 113 h 113"/>
                <a:gd name="T18" fmla="*/ 87 w 132"/>
                <a:gd name="T19" fmla="*/ 113 h 113"/>
                <a:gd name="T20" fmla="*/ 91 w 132"/>
                <a:gd name="T21" fmla="*/ 109 h 113"/>
                <a:gd name="T22" fmla="*/ 87 w 132"/>
                <a:gd name="T23" fmla="*/ 105 h 113"/>
                <a:gd name="T24" fmla="*/ 71 w 132"/>
                <a:gd name="T25" fmla="*/ 105 h 113"/>
                <a:gd name="T26" fmla="*/ 71 w 132"/>
                <a:gd name="T27" fmla="*/ 70 h 113"/>
                <a:gd name="T28" fmla="*/ 132 w 132"/>
                <a:gd name="T29" fmla="*/ 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13">
                  <a:moveTo>
                    <a:pt x="132" y="4"/>
                  </a:moveTo>
                  <a:cubicBezTo>
                    <a:pt x="132" y="2"/>
                    <a:pt x="130" y="0"/>
                    <a:pt x="128" y="0"/>
                  </a:cubicBezTo>
                  <a:cubicBezTo>
                    <a:pt x="4" y="0"/>
                    <a:pt x="4" y="0"/>
                    <a:pt x="4" y="0"/>
                  </a:cubicBezTo>
                  <a:cubicBezTo>
                    <a:pt x="2" y="0"/>
                    <a:pt x="0" y="2"/>
                    <a:pt x="0" y="4"/>
                  </a:cubicBezTo>
                  <a:cubicBezTo>
                    <a:pt x="0" y="39"/>
                    <a:pt x="26" y="67"/>
                    <a:pt x="60" y="70"/>
                  </a:cubicBezTo>
                  <a:cubicBezTo>
                    <a:pt x="60" y="105"/>
                    <a:pt x="60" y="105"/>
                    <a:pt x="60" y="105"/>
                  </a:cubicBezTo>
                  <a:cubicBezTo>
                    <a:pt x="45" y="105"/>
                    <a:pt x="45" y="105"/>
                    <a:pt x="45" y="105"/>
                  </a:cubicBezTo>
                  <a:cubicBezTo>
                    <a:pt x="43" y="105"/>
                    <a:pt x="41" y="107"/>
                    <a:pt x="41" y="109"/>
                  </a:cubicBezTo>
                  <a:cubicBezTo>
                    <a:pt x="41" y="112"/>
                    <a:pt x="43" y="113"/>
                    <a:pt x="45" y="113"/>
                  </a:cubicBezTo>
                  <a:cubicBezTo>
                    <a:pt x="87" y="113"/>
                    <a:pt x="87" y="113"/>
                    <a:pt x="87" y="113"/>
                  </a:cubicBezTo>
                  <a:cubicBezTo>
                    <a:pt x="89" y="113"/>
                    <a:pt x="91" y="112"/>
                    <a:pt x="91" y="109"/>
                  </a:cubicBezTo>
                  <a:cubicBezTo>
                    <a:pt x="91" y="107"/>
                    <a:pt x="89" y="105"/>
                    <a:pt x="87" y="105"/>
                  </a:cubicBezTo>
                  <a:cubicBezTo>
                    <a:pt x="71" y="105"/>
                    <a:pt x="71" y="105"/>
                    <a:pt x="71" y="105"/>
                  </a:cubicBezTo>
                  <a:cubicBezTo>
                    <a:pt x="71" y="70"/>
                    <a:pt x="71" y="70"/>
                    <a:pt x="71" y="70"/>
                  </a:cubicBezTo>
                  <a:cubicBezTo>
                    <a:pt x="105" y="67"/>
                    <a:pt x="132" y="39"/>
                    <a:pt x="1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49" name="Freeform 49"/>
            <p:cNvSpPr>
              <a:spLocks noEditPoints="1"/>
            </p:cNvSpPr>
            <p:nvPr/>
          </p:nvSpPr>
          <p:spPr bwMode="auto">
            <a:xfrm>
              <a:off x="5807" y="2832"/>
              <a:ext cx="349" cy="202"/>
            </a:xfrm>
            <a:custGeom>
              <a:avLst/>
              <a:gdLst>
                <a:gd name="T0" fmla="*/ 96 w 192"/>
                <a:gd name="T1" fmla="*/ 0 h 111"/>
                <a:gd name="T2" fmla="*/ 0 w 192"/>
                <a:gd name="T3" fmla="*/ 56 h 111"/>
                <a:gd name="T4" fmla="*/ 96 w 192"/>
                <a:gd name="T5" fmla="*/ 111 h 111"/>
                <a:gd name="T6" fmla="*/ 192 w 192"/>
                <a:gd name="T7" fmla="*/ 56 h 111"/>
                <a:gd name="T8" fmla="*/ 96 w 192"/>
                <a:gd name="T9" fmla="*/ 0 h 111"/>
                <a:gd name="T10" fmla="*/ 147 w 192"/>
                <a:gd name="T11" fmla="*/ 49 h 111"/>
                <a:gd name="T12" fmla="*/ 143 w 192"/>
                <a:gd name="T13" fmla="*/ 52 h 111"/>
                <a:gd name="T14" fmla="*/ 146 w 192"/>
                <a:gd name="T15" fmla="*/ 55 h 111"/>
                <a:gd name="T16" fmla="*/ 153 w 192"/>
                <a:gd name="T17" fmla="*/ 72 h 111"/>
                <a:gd name="T18" fmla="*/ 152 w 192"/>
                <a:gd name="T19" fmla="*/ 74 h 111"/>
                <a:gd name="T20" fmla="*/ 128 w 192"/>
                <a:gd name="T21" fmla="*/ 53 h 111"/>
                <a:gd name="T22" fmla="*/ 153 w 192"/>
                <a:gd name="T23" fmla="*/ 35 h 111"/>
                <a:gd name="T24" fmla="*/ 153 w 192"/>
                <a:gd name="T25" fmla="*/ 41 h 111"/>
                <a:gd name="T26" fmla="*/ 147 w 192"/>
                <a:gd name="T27" fmla="*/ 49 h 111"/>
                <a:gd name="T28" fmla="*/ 124 w 192"/>
                <a:gd name="T29" fmla="*/ 53 h 111"/>
                <a:gd name="T30" fmla="*/ 124 w 192"/>
                <a:gd name="T31" fmla="*/ 53 h 111"/>
                <a:gd name="T32" fmla="*/ 70 w 192"/>
                <a:gd name="T33" fmla="*/ 73 h 111"/>
                <a:gd name="T34" fmla="*/ 70 w 192"/>
                <a:gd name="T35" fmla="*/ 73 h 111"/>
                <a:gd name="T36" fmla="*/ 29 w 192"/>
                <a:gd name="T37" fmla="*/ 46 h 111"/>
                <a:gd name="T38" fmla="*/ 68 w 192"/>
                <a:gd name="T39" fmla="*/ 29 h 111"/>
                <a:gd name="T40" fmla="*/ 123 w 192"/>
                <a:gd name="T41" fmla="*/ 53 h 111"/>
                <a:gd name="T42" fmla="*/ 124 w 192"/>
                <a:gd name="T43" fmla="*/ 5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10">
                  <a:moveTo>
                    <a:pt x="96" y="0"/>
                  </a:moveTo>
                  <a:cubicBezTo>
                    <a:pt x="42" y="0"/>
                    <a:pt x="0" y="24"/>
                    <a:pt x="0" y="56"/>
                  </a:cubicBezTo>
                  <a:cubicBezTo>
                    <a:pt x="0" y="87"/>
                    <a:pt x="42" y="111"/>
                    <a:pt x="96" y="111"/>
                  </a:cubicBezTo>
                  <a:cubicBezTo>
                    <a:pt x="150" y="111"/>
                    <a:pt x="192" y="87"/>
                    <a:pt x="192" y="56"/>
                  </a:cubicBezTo>
                  <a:cubicBezTo>
                    <a:pt x="192" y="24"/>
                    <a:pt x="150" y="0"/>
                    <a:pt x="96" y="0"/>
                  </a:cubicBezTo>
                  <a:close/>
                  <a:moveTo>
                    <a:pt x="147" y="49"/>
                  </a:moveTo>
                  <a:cubicBezTo>
                    <a:pt x="143" y="52"/>
                    <a:pt x="143" y="52"/>
                    <a:pt x="143" y="52"/>
                  </a:cubicBezTo>
                  <a:cubicBezTo>
                    <a:pt x="146" y="55"/>
                    <a:pt x="146" y="55"/>
                    <a:pt x="146" y="55"/>
                  </a:cubicBezTo>
                  <a:cubicBezTo>
                    <a:pt x="148" y="58"/>
                    <a:pt x="153" y="66"/>
                    <a:pt x="153" y="72"/>
                  </a:cubicBezTo>
                  <a:cubicBezTo>
                    <a:pt x="153" y="73"/>
                    <a:pt x="153" y="73"/>
                    <a:pt x="152" y="74"/>
                  </a:cubicBezTo>
                  <a:cubicBezTo>
                    <a:pt x="128" y="53"/>
                    <a:pt x="128" y="53"/>
                    <a:pt x="128" y="53"/>
                  </a:cubicBezTo>
                  <a:cubicBezTo>
                    <a:pt x="153" y="35"/>
                    <a:pt x="153" y="35"/>
                    <a:pt x="153" y="35"/>
                  </a:cubicBezTo>
                  <a:cubicBezTo>
                    <a:pt x="154" y="36"/>
                    <a:pt x="154" y="39"/>
                    <a:pt x="153" y="41"/>
                  </a:cubicBezTo>
                  <a:cubicBezTo>
                    <a:pt x="153" y="44"/>
                    <a:pt x="150" y="47"/>
                    <a:pt x="147" y="49"/>
                  </a:cubicBezTo>
                  <a:close/>
                  <a:moveTo>
                    <a:pt x="124" y="53"/>
                  </a:moveTo>
                  <a:cubicBezTo>
                    <a:pt x="124" y="53"/>
                    <a:pt x="124" y="53"/>
                    <a:pt x="124" y="53"/>
                  </a:cubicBezTo>
                  <a:cubicBezTo>
                    <a:pt x="123" y="54"/>
                    <a:pt x="96" y="73"/>
                    <a:pt x="70" y="73"/>
                  </a:cubicBezTo>
                  <a:cubicBezTo>
                    <a:pt x="70" y="73"/>
                    <a:pt x="70" y="73"/>
                    <a:pt x="70" y="73"/>
                  </a:cubicBezTo>
                  <a:cubicBezTo>
                    <a:pt x="51" y="73"/>
                    <a:pt x="38" y="64"/>
                    <a:pt x="29" y="46"/>
                  </a:cubicBezTo>
                  <a:cubicBezTo>
                    <a:pt x="33" y="41"/>
                    <a:pt x="47" y="29"/>
                    <a:pt x="68" y="29"/>
                  </a:cubicBezTo>
                  <a:cubicBezTo>
                    <a:pt x="86" y="29"/>
                    <a:pt x="104" y="37"/>
                    <a:pt x="123" y="53"/>
                  </a:cubicBezTo>
                  <a:lnTo>
                    <a:pt x="124"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50" name="Freeform 50"/>
            <p:cNvSpPr/>
            <p:nvPr/>
          </p:nvSpPr>
          <p:spPr bwMode="auto">
            <a:xfrm>
              <a:off x="5889" y="2908"/>
              <a:ext cx="16" cy="17"/>
            </a:xfrm>
            <a:custGeom>
              <a:avLst/>
              <a:gdLst>
                <a:gd name="T0" fmla="*/ 3 w 9"/>
                <a:gd name="T1" fmla="*/ 1 h 9"/>
                <a:gd name="T2" fmla="*/ 1 w 9"/>
                <a:gd name="T3" fmla="*/ 6 h 9"/>
                <a:gd name="T4" fmla="*/ 6 w 9"/>
                <a:gd name="T5" fmla="*/ 8 h 9"/>
                <a:gd name="T6" fmla="*/ 8 w 9"/>
                <a:gd name="T7" fmla="*/ 3 h 9"/>
                <a:gd name="T8" fmla="*/ 3 w 9"/>
                <a:gd name="T9" fmla="*/ 1 h 9"/>
              </a:gdLst>
              <a:ahLst/>
              <a:cxnLst>
                <a:cxn ang="0">
                  <a:pos x="T0" y="T1"/>
                </a:cxn>
                <a:cxn ang="0">
                  <a:pos x="T2" y="T3"/>
                </a:cxn>
                <a:cxn ang="0">
                  <a:pos x="T4" y="T5"/>
                </a:cxn>
                <a:cxn ang="0">
                  <a:pos x="T6" y="T7"/>
                </a:cxn>
                <a:cxn ang="0">
                  <a:pos x="T8" y="T9"/>
                </a:cxn>
              </a:cxnLst>
              <a:rect l="0" t="0" r="r" b="b"/>
              <a:pathLst>
                <a:path w="9" h="9">
                  <a:moveTo>
                    <a:pt x="3" y="1"/>
                  </a:moveTo>
                  <a:cubicBezTo>
                    <a:pt x="1" y="2"/>
                    <a:pt x="0" y="4"/>
                    <a:pt x="1" y="6"/>
                  </a:cubicBezTo>
                  <a:cubicBezTo>
                    <a:pt x="2" y="8"/>
                    <a:pt x="4" y="9"/>
                    <a:pt x="6" y="8"/>
                  </a:cubicBezTo>
                  <a:cubicBezTo>
                    <a:pt x="8" y="8"/>
                    <a:pt x="9" y="5"/>
                    <a:pt x="8" y="3"/>
                  </a:cubicBezTo>
                  <a:cubicBezTo>
                    <a:pt x="7" y="1"/>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51" name="Freeform 51"/>
            <p:cNvSpPr>
              <a:spLocks noEditPoints="1"/>
            </p:cNvSpPr>
            <p:nvPr/>
          </p:nvSpPr>
          <p:spPr bwMode="auto">
            <a:xfrm>
              <a:off x="5033" y="2759"/>
              <a:ext cx="212" cy="197"/>
            </a:xfrm>
            <a:custGeom>
              <a:avLst/>
              <a:gdLst>
                <a:gd name="T0" fmla="*/ 90 w 117"/>
                <a:gd name="T1" fmla="*/ 82 h 108"/>
                <a:gd name="T2" fmla="*/ 114 w 117"/>
                <a:gd name="T3" fmla="*/ 42 h 108"/>
                <a:gd name="T4" fmla="*/ 107 w 117"/>
                <a:gd name="T5" fmla="*/ 8 h 108"/>
                <a:gd name="T6" fmla="*/ 85 w 117"/>
                <a:gd name="T7" fmla="*/ 0 h 108"/>
                <a:gd name="T8" fmla="*/ 33 w 117"/>
                <a:gd name="T9" fmla="*/ 25 h 108"/>
                <a:gd name="T10" fmla="*/ 16 w 117"/>
                <a:gd name="T11" fmla="*/ 99 h 108"/>
                <a:gd name="T12" fmla="*/ 38 w 117"/>
                <a:gd name="T13" fmla="*/ 108 h 108"/>
                <a:gd name="T14" fmla="*/ 90 w 117"/>
                <a:gd name="T15" fmla="*/ 82 h 108"/>
                <a:gd name="T16" fmla="*/ 72 w 117"/>
                <a:gd name="T17" fmla="*/ 33 h 108"/>
                <a:gd name="T18" fmla="*/ 80 w 117"/>
                <a:gd name="T19" fmla="*/ 31 h 108"/>
                <a:gd name="T20" fmla="*/ 78 w 117"/>
                <a:gd name="T21" fmla="*/ 38 h 108"/>
                <a:gd name="T22" fmla="*/ 71 w 117"/>
                <a:gd name="T23" fmla="*/ 40 h 108"/>
                <a:gd name="T24" fmla="*/ 72 w 117"/>
                <a:gd name="T25" fmla="*/ 33 h 108"/>
                <a:gd name="T26" fmla="*/ 65 w 117"/>
                <a:gd name="T27" fmla="*/ 59 h 108"/>
                <a:gd name="T28" fmla="*/ 72 w 117"/>
                <a:gd name="T29" fmla="*/ 57 h 108"/>
                <a:gd name="T30" fmla="*/ 71 w 117"/>
                <a:gd name="T31" fmla="*/ 64 h 108"/>
                <a:gd name="T32" fmla="*/ 63 w 117"/>
                <a:gd name="T33" fmla="*/ 66 h 108"/>
                <a:gd name="T34" fmla="*/ 65 w 117"/>
                <a:gd name="T35" fmla="*/ 59 h 108"/>
                <a:gd name="T36" fmla="*/ 44 w 117"/>
                <a:gd name="T37" fmla="*/ 45 h 108"/>
                <a:gd name="T38" fmla="*/ 51 w 117"/>
                <a:gd name="T39" fmla="*/ 44 h 108"/>
                <a:gd name="T40" fmla="*/ 50 w 117"/>
                <a:gd name="T41" fmla="*/ 51 h 108"/>
                <a:gd name="T42" fmla="*/ 42 w 117"/>
                <a:gd name="T43" fmla="*/ 52 h 108"/>
                <a:gd name="T44" fmla="*/ 44 w 117"/>
                <a:gd name="T45" fmla="*/ 45 h 108"/>
                <a:gd name="T46" fmla="*/ 36 w 117"/>
                <a:gd name="T47" fmla="*/ 80 h 108"/>
                <a:gd name="T48" fmla="*/ 38 w 117"/>
                <a:gd name="T49" fmla="*/ 73 h 108"/>
                <a:gd name="T50" fmla="*/ 45 w 117"/>
                <a:gd name="T51" fmla="*/ 71 h 108"/>
                <a:gd name="T52" fmla="*/ 43 w 117"/>
                <a:gd name="T53" fmla="*/ 79 h 108"/>
                <a:gd name="T54" fmla="*/ 36 w 117"/>
                <a:gd name="T55" fmla="*/ 8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7" h="108">
                  <a:moveTo>
                    <a:pt x="90" y="82"/>
                  </a:moveTo>
                  <a:cubicBezTo>
                    <a:pt x="102" y="70"/>
                    <a:pt x="110" y="56"/>
                    <a:pt x="114" y="42"/>
                  </a:cubicBezTo>
                  <a:cubicBezTo>
                    <a:pt x="117" y="28"/>
                    <a:pt x="115" y="16"/>
                    <a:pt x="107" y="8"/>
                  </a:cubicBezTo>
                  <a:cubicBezTo>
                    <a:pt x="102" y="2"/>
                    <a:pt x="94" y="0"/>
                    <a:pt x="85" y="0"/>
                  </a:cubicBezTo>
                  <a:cubicBezTo>
                    <a:pt x="68" y="0"/>
                    <a:pt x="49" y="9"/>
                    <a:pt x="33" y="25"/>
                  </a:cubicBezTo>
                  <a:cubicBezTo>
                    <a:pt x="7" y="51"/>
                    <a:pt x="0" y="83"/>
                    <a:pt x="16" y="99"/>
                  </a:cubicBezTo>
                  <a:cubicBezTo>
                    <a:pt x="21" y="105"/>
                    <a:pt x="29" y="108"/>
                    <a:pt x="38" y="108"/>
                  </a:cubicBezTo>
                  <a:cubicBezTo>
                    <a:pt x="54" y="108"/>
                    <a:pt x="74" y="98"/>
                    <a:pt x="90" y="82"/>
                  </a:cubicBezTo>
                  <a:close/>
                  <a:moveTo>
                    <a:pt x="72" y="33"/>
                  </a:moveTo>
                  <a:cubicBezTo>
                    <a:pt x="75" y="30"/>
                    <a:pt x="78" y="29"/>
                    <a:pt x="80" y="31"/>
                  </a:cubicBezTo>
                  <a:cubicBezTo>
                    <a:pt x="81" y="33"/>
                    <a:pt x="80" y="36"/>
                    <a:pt x="78" y="38"/>
                  </a:cubicBezTo>
                  <a:cubicBezTo>
                    <a:pt x="76" y="41"/>
                    <a:pt x="72" y="42"/>
                    <a:pt x="71" y="40"/>
                  </a:cubicBezTo>
                  <a:cubicBezTo>
                    <a:pt x="69" y="38"/>
                    <a:pt x="70" y="35"/>
                    <a:pt x="72" y="33"/>
                  </a:cubicBezTo>
                  <a:close/>
                  <a:moveTo>
                    <a:pt x="65" y="59"/>
                  </a:moveTo>
                  <a:cubicBezTo>
                    <a:pt x="67" y="56"/>
                    <a:pt x="71" y="56"/>
                    <a:pt x="72" y="57"/>
                  </a:cubicBezTo>
                  <a:cubicBezTo>
                    <a:pt x="74" y="59"/>
                    <a:pt x="73" y="62"/>
                    <a:pt x="71" y="64"/>
                  </a:cubicBezTo>
                  <a:cubicBezTo>
                    <a:pt x="68" y="67"/>
                    <a:pt x="65" y="68"/>
                    <a:pt x="63" y="66"/>
                  </a:cubicBezTo>
                  <a:cubicBezTo>
                    <a:pt x="62" y="64"/>
                    <a:pt x="63" y="61"/>
                    <a:pt x="65" y="59"/>
                  </a:cubicBezTo>
                  <a:close/>
                  <a:moveTo>
                    <a:pt x="44" y="45"/>
                  </a:moveTo>
                  <a:cubicBezTo>
                    <a:pt x="46" y="43"/>
                    <a:pt x="50" y="42"/>
                    <a:pt x="51" y="44"/>
                  </a:cubicBezTo>
                  <a:cubicBezTo>
                    <a:pt x="53" y="45"/>
                    <a:pt x="52" y="48"/>
                    <a:pt x="50" y="51"/>
                  </a:cubicBezTo>
                  <a:cubicBezTo>
                    <a:pt x="47" y="53"/>
                    <a:pt x="44" y="54"/>
                    <a:pt x="42" y="52"/>
                  </a:cubicBezTo>
                  <a:cubicBezTo>
                    <a:pt x="41" y="51"/>
                    <a:pt x="42" y="48"/>
                    <a:pt x="44" y="45"/>
                  </a:cubicBezTo>
                  <a:close/>
                  <a:moveTo>
                    <a:pt x="36" y="80"/>
                  </a:moveTo>
                  <a:cubicBezTo>
                    <a:pt x="34" y="79"/>
                    <a:pt x="35" y="75"/>
                    <a:pt x="38" y="73"/>
                  </a:cubicBezTo>
                  <a:cubicBezTo>
                    <a:pt x="40" y="71"/>
                    <a:pt x="43" y="70"/>
                    <a:pt x="45" y="71"/>
                  </a:cubicBezTo>
                  <a:cubicBezTo>
                    <a:pt x="47" y="73"/>
                    <a:pt x="46" y="76"/>
                    <a:pt x="43" y="79"/>
                  </a:cubicBezTo>
                  <a:cubicBezTo>
                    <a:pt x="41" y="81"/>
                    <a:pt x="38" y="82"/>
                    <a:pt x="3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52" name="Freeform 52"/>
            <p:cNvSpPr/>
            <p:nvPr/>
          </p:nvSpPr>
          <p:spPr bwMode="auto">
            <a:xfrm>
              <a:off x="5091" y="2803"/>
              <a:ext cx="332" cy="305"/>
            </a:xfrm>
            <a:custGeom>
              <a:avLst/>
              <a:gdLst>
                <a:gd name="T0" fmla="*/ 91 w 183"/>
                <a:gd name="T1" fmla="*/ 0 h 168"/>
                <a:gd name="T2" fmla="*/ 89 w 183"/>
                <a:gd name="T3" fmla="*/ 20 h 168"/>
                <a:gd name="T4" fmla="*/ 81 w 183"/>
                <a:gd name="T5" fmla="*/ 41 h 168"/>
                <a:gd name="T6" fmla="*/ 123 w 183"/>
                <a:gd name="T7" fmla="*/ 86 h 168"/>
                <a:gd name="T8" fmla="*/ 122 w 183"/>
                <a:gd name="T9" fmla="*/ 92 h 168"/>
                <a:gd name="T10" fmla="*/ 120 w 183"/>
                <a:gd name="T11" fmla="*/ 92 h 168"/>
                <a:gd name="T12" fmla="*/ 117 w 183"/>
                <a:gd name="T13" fmla="*/ 90 h 168"/>
                <a:gd name="T14" fmla="*/ 76 w 183"/>
                <a:gd name="T15" fmla="*/ 48 h 168"/>
                <a:gd name="T16" fmla="*/ 63 w 183"/>
                <a:gd name="T17" fmla="*/ 64 h 168"/>
                <a:gd name="T18" fmla="*/ 6 w 183"/>
                <a:gd name="T19" fmla="*/ 92 h 168"/>
                <a:gd name="T20" fmla="*/ 0 w 183"/>
                <a:gd name="T21" fmla="*/ 91 h 168"/>
                <a:gd name="T22" fmla="*/ 131 w 183"/>
                <a:gd name="T23" fmla="*/ 167 h 168"/>
                <a:gd name="T24" fmla="*/ 130 w 183"/>
                <a:gd name="T25" fmla="*/ 167 h 168"/>
                <a:gd name="T26" fmla="*/ 61 w 183"/>
                <a:gd name="T27" fmla="*/ 110 h 168"/>
                <a:gd name="T28" fmla="*/ 61 w 183"/>
                <a:gd name="T29" fmla="*/ 104 h 168"/>
                <a:gd name="T30" fmla="*/ 66 w 183"/>
                <a:gd name="T31" fmla="*/ 104 h 168"/>
                <a:gd name="T32" fmla="*/ 134 w 183"/>
                <a:gd name="T33" fmla="*/ 160 h 168"/>
                <a:gd name="T34" fmla="*/ 135 w 183"/>
                <a:gd name="T35" fmla="*/ 165 h 168"/>
                <a:gd name="T36" fmla="*/ 132 w 183"/>
                <a:gd name="T37" fmla="*/ 167 h 168"/>
                <a:gd name="T38" fmla="*/ 136 w 183"/>
                <a:gd name="T39" fmla="*/ 168 h 168"/>
                <a:gd name="T40" fmla="*/ 136 w 183"/>
                <a:gd name="T41" fmla="*/ 168 h 168"/>
                <a:gd name="T42" fmla="*/ 159 w 183"/>
                <a:gd name="T43" fmla="*/ 159 h 168"/>
                <a:gd name="T44" fmla="*/ 91 w 183"/>
                <a:gd name="T4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168">
                  <a:moveTo>
                    <a:pt x="91" y="0"/>
                  </a:moveTo>
                  <a:cubicBezTo>
                    <a:pt x="92" y="7"/>
                    <a:pt x="91" y="13"/>
                    <a:pt x="89" y="20"/>
                  </a:cubicBezTo>
                  <a:cubicBezTo>
                    <a:pt x="88" y="27"/>
                    <a:pt x="85" y="34"/>
                    <a:pt x="81" y="41"/>
                  </a:cubicBezTo>
                  <a:cubicBezTo>
                    <a:pt x="92" y="51"/>
                    <a:pt x="112" y="68"/>
                    <a:pt x="123" y="86"/>
                  </a:cubicBezTo>
                  <a:cubicBezTo>
                    <a:pt x="125" y="88"/>
                    <a:pt x="124" y="91"/>
                    <a:pt x="122" y="92"/>
                  </a:cubicBezTo>
                  <a:cubicBezTo>
                    <a:pt x="121" y="92"/>
                    <a:pt x="121" y="92"/>
                    <a:pt x="120" y="92"/>
                  </a:cubicBezTo>
                  <a:cubicBezTo>
                    <a:pt x="119" y="92"/>
                    <a:pt x="117" y="92"/>
                    <a:pt x="117" y="90"/>
                  </a:cubicBezTo>
                  <a:cubicBezTo>
                    <a:pt x="106" y="74"/>
                    <a:pt x="88" y="57"/>
                    <a:pt x="76" y="48"/>
                  </a:cubicBezTo>
                  <a:cubicBezTo>
                    <a:pt x="73" y="54"/>
                    <a:pt x="68" y="59"/>
                    <a:pt x="63" y="64"/>
                  </a:cubicBezTo>
                  <a:cubicBezTo>
                    <a:pt x="46" y="81"/>
                    <a:pt x="24" y="92"/>
                    <a:pt x="6" y="92"/>
                  </a:cubicBezTo>
                  <a:cubicBezTo>
                    <a:pt x="4" y="92"/>
                    <a:pt x="2" y="91"/>
                    <a:pt x="0" y="91"/>
                  </a:cubicBezTo>
                  <a:cubicBezTo>
                    <a:pt x="49" y="135"/>
                    <a:pt x="99" y="165"/>
                    <a:pt x="131" y="167"/>
                  </a:cubicBezTo>
                  <a:cubicBezTo>
                    <a:pt x="131" y="167"/>
                    <a:pt x="130" y="167"/>
                    <a:pt x="130" y="167"/>
                  </a:cubicBezTo>
                  <a:cubicBezTo>
                    <a:pt x="128" y="166"/>
                    <a:pt x="98" y="147"/>
                    <a:pt x="61" y="110"/>
                  </a:cubicBezTo>
                  <a:cubicBezTo>
                    <a:pt x="59" y="108"/>
                    <a:pt x="59" y="106"/>
                    <a:pt x="61" y="104"/>
                  </a:cubicBezTo>
                  <a:cubicBezTo>
                    <a:pt x="62" y="103"/>
                    <a:pt x="65" y="103"/>
                    <a:pt x="66" y="104"/>
                  </a:cubicBezTo>
                  <a:cubicBezTo>
                    <a:pt x="103" y="141"/>
                    <a:pt x="134" y="160"/>
                    <a:pt x="134" y="160"/>
                  </a:cubicBezTo>
                  <a:cubicBezTo>
                    <a:pt x="136" y="161"/>
                    <a:pt x="136" y="164"/>
                    <a:pt x="135" y="165"/>
                  </a:cubicBezTo>
                  <a:cubicBezTo>
                    <a:pt x="134" y="167"/>
                    <a:pt x="133" y="167"/>
                    <a:pt x="132" y="167"/>
                  </a:cubicBezTo>
                  <a:cubicBezTo>
                    <a:pt x="133" y="167"/>
                    <a:pt x="135" y="168"/>
                    <a:pt x="136" y="168"/>
                  </a:cubicBezTo>
                  <a:cubicBezTo>
                    <a:pt x="136" y="168"/>
                    <a:pt x="136" y="168"/>
                    <a:pt x="136" y="168"/>
                  </a:cubicBezTo>
                  <a:cubicBezTo>
                    <a:pt x="146" y="168"/>
                    <a:pt x="154" y="165"/>
                    <a:pt x="159" y="159"/>
                  </a:cubicBezTo>
                  <a:cubicBezTo>
                    <a:pt x="183" y="136"/>
                    <a:pt x="153" y="68"/>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53" name="Freeform 53"/>
            <p:cNvSpPr>
              <a:spLocks noEditPoints="1"/>
            </p:cNvSpPr>
            <p:nvPr/>
          </p:nvSpPr>
          <p:spPr bwMode="auto">
            <a:xfrm>
              <a:off x="7330" y="2758"/>
              <a:ext cx="348" cy="350"/>
            </a:xfrm>
            <a:custGeom>
              <a:avLst/>
              <a:gdLst>
                <a:gd name="T0" fmla="*/ 188 w 192"/>
                <a:gd name="T1" fmla="*/ 29 h 193"/>
                <a:gd name="T2" fmla="*/ 123 w 192"/>
                <a:gd name="T3" fmla="*/ 67 h 193"/>
                <a:gd name="T4" fmla="*/ 118 w 192"/>
                <a:gd name="T5" fmla="*/ 70 h 193"/>
                <a:gd name="T6" fmla="*/ 129 w 192"/>
                <a:gd name="T7" fmla="*/ 4 h 193"/>
                <a:gd name="T8" fmla="*/ 125 w 192"/>
                <a:gd name="T9" fmla="*/ 1 h 193"/>
                <a:gd name="T10" fmla="*/ 121 w 192"/>
                <a:gd name="T11" fmla="*/ 5 h 193"/>
                <a:gd name="T12" fmla="*/ 101 w 192"/>
                <a:gd name="T13" fmla="*/ 75 h 193"/>
                <a:gd name="T14" fmla="*/ 101 w 192"/>
                <a:gd name="T15" fmla="*/ 75 h 193"/>
                <a:gd name="T16" fmla="*/ 75 w 192"/>
                <a:gd name="T17" fmla="*/ 69 h 193"/>
                <a:gd name="T18" fmla="*/ 18 w 192"/>
                <a:gd name="T19" fmla="*/ 126 h 193"/>
                <a:gd name="T20" fmla="*/ 27 w 192"/>
                <a:gd name="T21" fmla="*/ 157 h 193"/>
                <a:gd name="T22" fmla="*/ 27 w 192"/>
                <a:gd name="T23" fmla="*/ 159 h 193"/>
                <a:gd name="T24" fmla="*/ 25 w 192"/>
                <a:gd name="T25" fmla="*/ 170 h 193"/>
                <a:gd name="T26" fmla="*/ 3 w 192"/>
                <a:gd name="T27" fmla="*/ 182 h 193"/>
                <a:gd name="T28" fmla="*/ 0 w 192"/>
                <a:gd name="T29" fmla="*/ 185 h 193"/>
                <a:gd name="T30" fmla="*/ 2 w 192"/>
                <a:gd name="T31" fmla="*/ 190 h 193"/>
                <a:gd name="T32" fmla="*/ 16 w 192"/>
                <a:gd name="T33" fmla="*/ 193 h 193"/>
                <a:gd name="T34" fmla="*/ 20 w 192"/>
                <a:gd name="T35" fmla="*/ 193 h 193"/>
                <a:gd name="T36" fmla="*/ 26 w 192"/>
                <a:gd name="T37" fmla="*/ 193 h 193"/>
                <a:gd name="T38" fmla="*/ 44 w 192"/>
                <a:gd name="T39" fmla="*/ 189 h 193"/>
                <a:gd name="T40" fmla="*/ 46 w 192"/>
                <a:gd name="T41" fmla="*/ 188 h 193"/>
                <a:gd name="T42" fmla="*/ 58 w 192"/>
                <a:gd name="T43" fmla="*/ 181 h 193"/>
                <a:gd name="T44" fmla="*/ 75 w 192"/>
                <a:gd name="T45" fmla="*/ 184 h 193"/>
                <a:gd name="T46" fmla="*/ 132 w 192"/>
                <a:gd name="T47" fmla="*/ 126 h 193"/>
                <a:gd name="T48" fmla="*/ 120 w 192"/>
                <a:gd name="T49" fmla="*/ 91 h 193"/>
                <a:gd name="T50" fmla="*/ 129 w 192"/>
                <a:gd name="T51" fmla="*/ 73 h 193"/>
                <a:gd name="T52" fmla="*/ 175 w 192"/>
                <a:gd name="T53" fmla="*/ 76 h 193"/>
                <a:gd name="T54" fmla="*/ 180 w 192"/>
                <a:gd name="T55" fmla="*/ 75 h 193"/>
                <a:gd name="T56" fmla="*/ 179 w 192"/>
                <a:gd name="T57" fmla="*/ 69 h 193"/>
                <a:gd name="T58" fmla="*/ 137 w 192"/>
                <a:gd name="T59" fmla="*/ 62 h 193"/>
                <a:gd name="T60" fmla="*/ 188 w 192"/>
                <a:gd name="T61" fmla="*/ 37 h 193"/>
                <a:gd name="T62" fmla="*/ 192 w 192"/>
                <a:gd name="T63" fmla="*/ 33 h 193"/>
                <a:gd name="T64" fmla="*/ 188 w 192"/>
                <a:gd name="T65" fmla="*/ 29 h 193"/>
                <a:gd name="T66" fmla="*/ 114 w 192"/>
                <a:gd name="T67" fmla="*/ 84 h 193"/>
                <a:gd name="T68" fmla="*/ 114 w 192"/>
                <a:gd name="T69" fmla="*/ 84 h 193"/>
                <a:gd name="T70" fmla="*/ 114 w 192"/>
                <a:gd name="T71" fmla="*/ 83 h 193"/>
                <a:gd name="T72" fmla="*/ 114 w 192"/>
                <a:gd name="T73" fmla="*/ 8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93">
                  <a:moveTo>
                    <a:pt x="188" y="29"/>
                  </a:moveTo>
                  <a:cubicBezTo>
                    <a:pt x="156" y="28"/>
                    <a:pt x="135" y="50"/>
                    <a:pt x="123" y="67"/>
                  </a:cubicBezTo>
                  <a:cubicBezTo>
                    <a:pt x="121" y="68"/>
                    <a:pt x="120" y="69"/>
                    <a:pt x="118" y="70"/>
                  </a:cubicBezTo>
                  <a:cubicBezTo>
                    <a:pt x="133" y="48"/>
                    <a:pt x="129" y="6"/>
                    <a:pt x="129" y="4"/>
                  </a:cubicBezTo>
                  <a:cubicBezTo>
                    <a:pt x="129" y="2"/>
                    <a:pt x="127" y="0"/>
                    <a:pt x="125" y="1"/>
                  </a:cubicBezTo>
                  <a:cubicBezTo>
                    <a:pt x="122" y="1"/>
                    <a:pt x="121" y="3"/>
                    <a:pt x="121" y="5"/>
                  </a:cubicBezTo>
                  <a:cubicBezTo>
                    <a:pt x="121" y="6"/>
                    <a:pt x="127" y="64"/>
                    <a:pt x="101" y="75"/>
                  </a:cubicBezTo>
                  <a:cubicBezTo>
                    <a:pt x="101" y="75"/>
                    <a:pt x="101" y="75"/>
                    <a:pt x="101" y="75"/>
                  </a:cubicBezTo>
                  <a:cubicBezTo>
                    <a:pt x="93" y="71"/>
                    <a:pt x="85" y="69"/>
                    <a:pt x="75" y="69"/>
                  </a:cubicBezTo>
                  <a:cubicBezTo>
                    <a:pt x="44" y="69"/>
                    <a:pt x="18" y="95"/>
                    <a:pt x="18" y="126"/>
                  </a:cubicBezTo>
                  <a:cubicBezTo>
                    <a:pt x="18" y="137"/>
                    <a:pt x="21" y="148"/>
                    <a:pt x="27" y="157"/>
                  </a:cubicBezTo>
                  <a:cubicBezTo>
                    <a:pt x="27" y="158"/>
                    <a:pt x="27" y="158"/>
                    <a:pt x="27" y="159"/>
                  </a:cubicBezTo>
                  <a:cubicBezTo>
                    <a:pt x="27" y="164"/>
                    <a:pt x="27" y="167"/>
                    <a:pt x="25" y="170"/>
                  </a:cubicBezTo>
                  <a:cubicBezTo>
                    <a:pt x="20" y="178"/>
                    <a:pt x="13" y="181"/>
                    <a:pt x="3" y="182"/>
                  </a:cubicBezTo>
                  <a:cubicBezTo>
                    <a:pt x="2" y="183"/>
                    <a:pt x="1" y="184"/>
                    <a:pt x="0" y="185"/>
                  </a:cubicBezTo>
                  <a:cubicBezTo>
                    <a:pt x="0" y="187"/>
                    <a:pt x="0" y="189"/>
                    <a:pt x="2" y="190"/>
                  </a:cubicBezTo>
                  <a:cubicBezTo>
                    <a:pt x="6" y="192"/>
                    <a:pt x="12" y="193"/>
                    <a:pt x="16" y="193"/>
                  </a:cubicBezTo>
                  <a:cubicBezTo>
                    <a:pt x="18" y="193"/>
                    <a:pt x="19" y="193"/>
                    <a:pt x="20" y="193"/>
                  </a:cubicBezTo>
                  <a:cubicBezTo>
                    <a:pt x="23" y="192"/>
                    <a:pt x="25" y="192"/>
                    <a:pt x="26" y="193"/>
                  </a:cubicBezTo>
                  <a:cubicBezTo>
                    <a:pt x="32" y="193"/>
                    <a:pt x="38" y="193"/>
                    <a:pt x="44" y="189"/>
                  </a:cubicBezTo>
                  <a:cubicBezTo>
                    <a:pt x="46" y="188"/>
                    <a:pt x="46" y="188"/>
                    <a:pt x="46" y="188"/>
                  </a:cubicBezTo>
                  <a:cubicBezTo>
                    <a:pt x="50" y="185"/>
                    <a:pt x="54" y="182"/>
                    <a:pt x="58" y="181"/>
                  </a:cubicBezTo>
                  <a:cubicBezTo>
                    <a:pt x="64" y="183"/>
                    <a:pt x="69" y="184"/>
                    <a:pt x="75" y="184"/>
                  </a:cubicBezTo>
                  <a:cubicBezTo>
                    <a:pt x="107" y="184"/>
                    <a:pt x="132" y="158"/>
                    <a:pt x="132" y="126"/>
                  </a:cubicBezTo>
                  <a:cubicBezTo>
                    <a:pt x="132" y="113"/>
                    <a:pt x="128" y="100"/>
                    <a:pt x="120" y="91"/>
                  </a:cubicBezTo>
                  <a:cubicBezTo>
                    <a:pt x="121" y="87"/>
                    <a:pt x="124" y="81"/>
                    <a:pt x="129" y="73"/>
                  </a:cubicBezTo>
                  <a:cubicBezTo>
                    <a:pt x="140" y="68"/>
                    <a:pt x="156" y="65"/>
                    <a:pt x="175" y="76"/>
                  </a:cubicBezTo>
                  <a:cubicBezTo>
                    <a:pt x="177" y="77"/>
                    <a:pt x="179" y="77"/>
                    <a:pt x="180" y="75"/>
                  </a:cubicBezTo>
                  <a:cubicBezTo>
                    <a:pt x="181" y="73"/>
                    <a:pt x="181" y="71"/>
                    <a:pt x="179" y="69"/>
                  </a:cubicBezTo>
                  <a:cubicBezTo>
                    <a:pt x="163" y="60"/>
                    <a:pt x="149" y="59"/>
                    <a:pt x="137" y="62"/>
                  </a:cubicBezTo>
                  <a:cubicBezTo>
                    <a:pt x="148" y="49"/>
                    <a:pt x="165" y="36"/>
                    <a:pt x="188" y="37"/>
                  </a:cubicBezTo>
                  <a:cubicBezTo>
                    <a:pt x="190" y="37"/>
                    <a:pt x="192" y="35"/>
                    <a:pt x="192" y="33"/>
                  </a:cubicBezTo>
                  <a:cubicBezTo>
                    <a:pt x="192" y="31"/>
                    <a:pt x="190" y="29"/>
                    <a:pt x="188" y="29"/>
                  </a:cubicBezTo>
                  <a:close/>
                  <a:moveTo>
                    <a:pt x="114" y="84"/>
                  </a:moveTo>
                  <a:cubicBezTo>
                    <a:pt x="114" y="84"/>
                    <a:pt x="114" y="84"/>
                    <a:pt x="114" y="84"/>
                  </a:cubicBezTo>
                  <a:cubicBezTo>
                    <a:pt x="114" y="84"/>
                    <a:pt x="114" y="83"/>
                    <a:pt x="114" y="83"/>
                  </a:cubicBezTo>
                  <a:cubicBezTo>
                    <a:pt x="114" y="84"/>
                    <a:pt x="114" y="84"/>
                    <a:pt x="11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54" name="Freeform 54"/>
            <p:cNvSpPr/>
            <p:nvPr/>
          </p:nvSpPr>
          <p:spPr bwMode="auto">
            <a:xfrm>
              <a:off x="6604" y="1228"/>
              <a:ext cx="278" cy="349"/>
            </a:xfrm>
            <a:custGeom>
              <a:avLst/>
              <a:gdLst>
                <a:gd name="T0" fmla="*/ 117 w 153"/>
                <a:gd name="T1" fmla="*/ 184 h 192"/>
                <a:gd name="T2" fmla="*/ 116 w 153"/>
                <a:gd name="T3" fmla="*/ 181 h 192"/>
                <a:gd name="T4" fmla="*/ 116 w 153"/>
                <a:gd name="T5" fmla="*/ 172 h 192"/>
                <a:gd name="T6" fmla="*/ 126 w 153"/>
                <a:gd name="T7" fmla="*/ 163 h 192"/>
                <a:gd name="T8" fmla="*/ 142 w 153"/>
                <a:gd name="T9" fmla="*/ 101 h 192"/>
                <a:gd name="T10" fmla="*/ 120 w 153"/>
                <a:gd name="T11" fmla="*/ 97 h 192"/>
                <a:gd name="T12" fmla="*/ 128 w 153"/>
                <a:gd name="T13" fmla="*/ 78 h 192"/>
                <a:gd name="T14" fmla="*/ 140 w 153"/>
                <a:gd name="T15" fmla="*/ 14 h 192"/>
                <a:gd name="T16" fmla="*/ 121 w 153"/>
                <a:gd name="T17" fmla="*/ 16 h 192"/>
                <a:gd name="T18" fmla="*/ 120 w 153"/>
                <a:gd name="T19" fmla="*/ 27 h 192"/>
                <a:gd name="T20" fmla="*/ 121 w 153"/>
                <a:gd name="T21" fmla="*/ 46 h 192"/>
                <a:gd name="T22" fmla="*/ 89 w 153"/>
                <a:gd name="T23" fmla="*/ 21 h 192"/>
                <a:gd name="T24" fmla="*/ 83 w 153"/>
                <a:gd name="T25" fmla="*/ 1 h 192"/>
                <a:gd name="T26" fmla="*/ 66 w 153"/>
                <a:gd name="T27" fmla="*/ 3 h 192"/>
                <a:gd name="T28" fmla="*/ 46 w 153"/>
                <a:gd name="T29" fmla="*/ 33 h 192"/>
                <a:gd name="T30" fmla="*/ 32 w 153"/>
                <a:gd name="T31" fmla="*/ 44 h 192"/>
                <a:gd name="T32" fmla="*/ 33 w 153"/>
                <a:gd name="T33" fmla="*/ 19 h 192"/>
                <a:gd name="T34" fmla="*/ 16 w 153"/>
                <a:gd name="T35" fmla="*/ 11 h 192"/>
                <a:gd name="T36" fmla="*/ 24 w 153"/>
                <a:gd name="T37" fmla="*/ 78 h 192"/>
                <a:gd name="T38" fmla="*/ 30 w 153"/>
                <a:gd name="T39" fmla="*/ 78 h 192"/>
                <a:gd name="T40" fmla="*/ 25 w 153"/>
                <a:gd name="T41" fmla="*/ 96 h 192"/>
                <a:gd name="T42" fmla="*/ 6 w 153"/>
                <a:gd name="T43" fmla="*/ 121 h 192"/>
                <a:gd name="T44" fmla="*/ 34 w 153"/>
                <a:gd name="T45" fmla="*/ 170 h 192"/>
                <a:gd name="T46" fmla="*/ 36 w 153"/>
                <a:gd name="T47" fmla="*/ 180 h 192"/>
                <a:gd name="T48" fmla="*/ 35 w 153"/>
                <a:gd name="T49" fmla="*/ 182 h 192"/>
                <a:gd name="T50" fmla="*/ 30 w 153"/>
                <a:gd name="T51" fmla="*/ 184 h 192"/>
                <a:gd name="T52" fmla="*/ 27 w 153"/>
                <a:gd name="T53" fmla="*/ 191 h 192"/>
                <a:gd name="T54" fmla="*/ 38 w 153"/>
                <a:gd name="T55" fmla="*/ 191 h 192"/>
                <a:gd name="T56" fmla="*/ 42 w 153"/>
                <a:gd name="T57" fmla="*/ 191 h 192"/>
                <a:gd name="T58" fmla="*/ 52 w 153"/>
                <a:gd name="T59" fmla="*/ 191 h 192"/>
                <a:gd name="T60" fmla="*/ 50 w 153"/>
                <a:gd name="T61" fmla="*/ 184 h 192"/>
                <a:gd name="T62" fmla="*/ 44 w 153"/>
                <a:gd name="T63" fmla="*/ 182 h 192"/>
                <a:gd name="T64" fmla="*/ 44 w 153"/>
                <a:gd name="T65" fmla="*/ 180 h 192"/>
                <a:gd name="T66" fmla="*/ 46 w 153"/>
                <a:gd name="T67" fmla="*/ 172 h 192"/>
                <a:gd name="T68" fmla="*/ 50 w 153"/>
                <a:gd name="T69" fmla="*/ 166 h 192"/>
                <a:gd name="T70" fmla="*/ 74 w 153"/>
                <a:gd name="T71" fmla="*/ 159 h 192"/>
                <a:gd name="T72" fmla="*/ 79 w 153"/>
                <a:gd name="T73" fmla="*/ 159 h 192"/>
                <a:gd name="T74" fmla="*/ 103 w 153"/>
                <a:gd name="T75" fmla="*/ 166 h 192"/>
                <a:gd name="T76" fmla="*/ 107 w 153"/>
                <a:gd name="T77" fmla="*/ 172 h 192"/>
                <a:gd name="T78" fmla="*/ 108 w 153"/>
                <a:gd name="T79" fmla="*/ 180 h 192"/>
                <a:gd name="T80" fmla="*/ 108 w 153"/>
                <a:gd name="T81" fmla="*/ 182 h 192"/>
                <a:gd name="T82" fmla="*/ 102 w 153"/>
                <a:gd name="T83" fmla="*/ 184 h 192"/>
                <a:gd name="T84" fmla="*/ 99 w 153"/>
                <a:gd name="T85" fmla="*/ 191 h 192"/>
                <a:gd name="T86" fmla="*/ 110 w 153"/>
                <a:gd name="T87" fmla="*/ 191 h 192"/>
                <a:gd name="T88" fmla="*/ 114 w 153"/>
                <a:gd name="T89" fmla="*/ 191 h 192"/>
                <a:gd name="T90" fmla="*/ 124 w 153"/>
                <a:gd name="T91" fmla="*/ 191 h 192"/>
                <a:gd name="T92" fmla="*/ 122 w 153"/>
                <a:gd name="T93"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192">
                  <a:moveTo>
                    <a:pt x="122" y="184"/>
                  </a:moveTo>
                  <a:cubicBezTo>
                    <a:pt x="121" y="184"/>
                    <a:pt x="119" y="184"/>
                    <a:pt x="117" y="184"/>
                  </a:cubicBezTo>
                  <a:cubicBezTo>
                    <a:pt x="117" y="183"/>
                    <a:pt x="116" y="183"/>
                    <a:pt x="116" y="182"/>
                  </a:cubicBezTo>
                  <a:cubicBezTo>
                    <a:pt x="116" y="182"/>
                    <a:pt x="116" y="182"/>
                    <a:pt x="116" y="181"/>
                  </a:cubicBezTo>
                  <a:cubicBezTo>
                    <a:pt x="116" y="181"/>
                    <a:pt x="116" y="181"/>
                    <a:pt x="116" y="180"/>
                  </a:cubicBezTo>
                  <a:cubicBezTo>
                    <a:pt x="116" y="172"/>
                    <a:pt x="116" y="172"/>
                    <a:pt x="116" y="172"/>
                  </a:cubicBezTo>
                  <a:cubicBezTo>
                    <a:pt x="117" y="172"/>
                    <a:pt x="118" y="171"/>
                    <a:pt x="119" y="170"/>
                  </a:cubicBezTo>
                  <a:cubicBezTo>
                    <a:pt x="121" y="168"/>
                    <a:pt x="123" y="166"/>
                    <a:pt x="126" y="163"/>
                  </a:cubicBezTo>
                  <a:cubicBezTo>
                    <a:pt x="144" y="146"/>
                    <a:pt x="147" y="122"/>
                    <a:pt x="147" y="121"/>
                  </a:cubicBezTo>
                  <a:cubicBezTo>
                    <a:pt x="148" y="112"/>
                    <a:pt x="146" y="106"/>
                    <a:pt x="142" y="101"/>
                  </a:cubicBezTo>
                  <a:cubicBezTo>
                    <a:pt x="139" y="98"/>
                    <a:pt x="134" y="96"/>
                    <a:pt x="128" y="96"/>
                  </a:cubicBezTo>
                  <a:cubicBezTo>
                    <a:pt x="125" y="96"/>
                    <a:pt x="123" y="96"/>
                    <a:pt x="120" y="97"/>
                  </a:cubicBezTo>
                  <a:cubicBezTo>
                    <a:pt x="122" y="90"/>
                    <a:pt x="122" y="83"/>
                    <a:pt x="123" y="78"/>
                  </a:cubicBezTo>
                  <a:cubicBezTo>
                    <a:pt x="125" y="78"/>
                    <a:pt x="128" y="78"/>
                    <a:pt x="128" y="78"/>
                  </a:cubicBezTo>
                  <a:cubicBezTo>
                    <a:pt x="129" y="78"/>
                    <a:pt x="129" y="78"/>
                    <a:pt x="129" y="78"/>
                  </a:cubicBezTo>
                  <a:cubicBezTo>
                    <a:pt x="153" y="69"/>
                    <a:pt x="142" y="20"/>
                    <a:pt x="140" y="14"/>
                  </a:cubicBezTo>
                  <a:cubicBezTo>
                    <a:pt x="140" y="12"/>
                    <a:pt x="138" y="11"/>
                    <a:pt x="136" y="11"/>
                  </a:cubicBezTo>
                  <a:cubicBezTo>
                    <a:pt x="136" y="11"/>
                    <a:pt x="123" y="12"/>
                    <a:pt x="121" y="16"/>
                  </a:cubicBezTo>
                  <a:cubicBezTo>
                    <a:pt x="120" y="17"/>
                    <a:pt x="120" y="18"/>
                    <a:pt x="120" y="19"/>
                  </a:cubicBezTo>
                  <a:cubicBezTo>
                    <a:pt x="120" y="20"/>
                    <a:pt x="120" y="24"/>
                    <a:pt x="120" y="27"/>
                  </a:cubicBezTo>
                  <a:cubicBezTo>
                    <a:pt x="120" y="33"/>
                    <a:pt x="120" y="40"/>
                    <a:pt x="121" y="44"/>
                  </a:cubicBezTo>
                  <a:cubicBezTo>
                    <a:pt x="121" y="45"/>
                    <a:pt x="121" y="46"/>
                    <a:pt x="121" y="46"/>
                  </a:cubicBezTo>
                  <a:cubicBezTo>
                    <a:pt x="117" y="43"/>
                    <a:pt x="111" y="37"/>
                    <a:pt x="107" y="33"/>
                  </a:cubicBezTo>
                  <a:cubicBezTo>
                    <a:pt x="102" y="27"/>
                    <a:pt x="93" y="23"/>
                    <a:pt x="89" y="21"/>
                  </a:cubicBezTo>
                  <a:cubicBezTo>
                    <a:pt x="87" y="4"/>
                    <a:pt x="87" y="4"/>
                    <a:pt x="87" y="4"/>
                  </a:cubicBezTo>
                  <a:cubicBezTo>
                    <a:pt x="86" y="3"/>
                    <a:pt x="85" y="1"/>
                    <a:pt x="83" y="1"/>
                  </a:cubicBezTo>
                  <a:cubicBezTo>
                    <a:pt x="71" y="0"/>
                    <a:pt x="71" y="0"/>
                    <a:pt x="71" y="0"/>
                  </a:cubicBezTo>
                  <a:cubicBezTo>
                    <a:pt x="69" y="0"/>
                    <a:pt x="67" y="1"/>
                    <a:pt x="66" y="3"/>
                  </a:cubicBezTo>
                  <a:cubicBezTo>
                    <a:pt x="64" y="21"/>
                    <a:pt x="64" y="21"/>
                    <a:pt x="64" y="21"/>
                  </a:cubicBezTo>
                  <a:cubicBezTo>
                    <a:pt x="60" y="23"/>
                    <a:pt x="51" y="27"/>
                    <a:pt x="46" y="33"/>
                  </a:cubicBezTo>
                  <a:cubicBezTo>
                    <a:pt x="42" y="37"/>
                    <a:pt x="36" y="43"/>
                    <a:pt x="32" y="46"/>
                  </a:cubicBezTo>
                  <a:cubicBezTo>
                    <a:pt x="32" y="46"/>
                    <a:pt x="32" y="45"/>
                    <a:pt x="32" y="44"/>
                  </a:cubicBezTo>
                  <a:cubicBezTo>
                    <a:pt x="33" y="40"/>
                    <a:pt x="33" y="33"/>
                    <a:pt x="33" y="27"/>
                  </a:cubicBezTo>
                  <a:cubicBezTo>
                    <a:pt x="33" y="24"/>
                    <a:pt x="33" y="20"/>
                    <a:pt x="33" y="19"/>
                  </a:cubicBezTo>
                  <a:cubicBezTo>
                    <a:pt x="33" y="18"/>
                    <a:pt x="33" y="17"/>
                    <a:pt x="32" y="16"/>
                  </a:cubicBezTo>
                  <a:cubicBezTo>
                    <a:pt x="30" y="12"/>
                    <a:pt x="17" y="11"/>
                    <a:pt x="16" y="11"/>
                  </a:cubicBezTo>
                  <a:cubicBezTo>
                    <a:pt x="15" y="11"/>
                    <a:pt x="13" y="12"/>
                    <a:pt x="13" y="14"/>
                  </a:cubicBezTo>
                  <a:cubicBezTo>
                    <a:pt x="11" y="20"/>
                    <a:pt x="0" y="69"/>
                    <a:pt x="24" y="78"/>
                  </a:cubicBezTo>
                  <a:cubicBezTo>
                    <a:pt x="24" y="78"/>
                    <a:pt x="24" y="78"/>
                    <a:pt x="25" y="78"/>
                  </a:cubicBezTo>
                  <a:cubicBezTo>
                    <a:pt x="25" y="78"/>
                    <a:pt x="28" y="78"/>
                    <a:pt x="30" y="78"/>
                  </a:cubicBezTo>
                  <a:cubicBezTo>
                    <a:pt x="31" y="83"/>
                    <a:pt x="31" y="90"/>
                    <a:pt x="33" y="97"/>
                  </a:cubicBezTo>
                  <a:cubicBezTo>
                    <a:pt x="30" y="96"/>
                    <a:pt x="28" y="96"/>
                    <a:pt x="25" y="96"/>
                  </a:cubicBezTo>
                  <a:cubicBezTo>
                    <a:pt x="19" y="96"/>
                    <a:pt x="14" y="98"/>
                    <a:pt x="11" y="101"/>
                  </a:cubicBezTo>
                  <a:cubicBezTo>
                    <a:pt x="7" y="106"/>
                    <a:pt x="5" y="112"/>
                    <a:pt x="6" y="121"/>
                  </a:cubicBezTo>
                  <a:cubicBezTo>
                    <a:pt x="6" y="122"/>
                    <a:pt x="9" y="146"/>
                    <a:pt x="27" y="163"/>
                  </a:cubicBezTo>
                  <a:cubicBezTo>
                    <a:pt x="30" y="166"/>
                    <a:pt x="32" y="168"/>
                    <a:pt x="34" y="170"/>
                  </a:cubicBezTo>
                  <a:cubicBezTo>
                    <a:pt x="34" y="171"/>
                    <a:pt x="35" y="172"/>
                    <a:pt x="36" y="172"/>
                  </a:cubicBezTo>
                  <a:cubicBezTo>
                    <a:pt x="36" y="180"/>
                    <a:pt x="36" y="180"/>
                    <a:pt x="36" y="180"/>
                  </a:cubicBezTo>
                  <a:cubicBezTo>
                    <a:pt x="36" y="180"/>
                    <a:pt x="36" y="180"/>
                    <a:pt x="36" y="181"/>
                  </a:cubicBezTo>
                  <a:cubicBezTo>
                    <a:pt x="36" y="181"/>
                    <a:pt x="36" y="181"/>
                    <a:pt x="35" y="182"/>
                  </a:cubicBezTo>
                  <a:cubicBezTo>
                    <a:pt x="35" y="183"/>
                    <a:pt x="34" y="183"/>
                    <a:pt x="34" y="184"/>
                  </a:cubicBezTo>
                  <a:cubicBezTo>
                    <a:pt x="33" y="184"/>
                    <a:pt x="30" y="184"/>
                    <a:pt x="30" y="184"/>
                  </a:cubicBezTo>
                  <a:cubicBezTo>
                    <a:pt x="28" y="183"/>
                    <a:pt x="25" y="184"/>
                    <a:pt x="25" y="186"/>
                  </a:cubicBezTo>
                  <a:cubicBezTo>
                    <a:pt x="24" y="188"/>
                    <a:pt x="25" y="191"/>
                    <a:pt x="27" y="191"/>
                  </a:cubicBezTo>
                  <a:cubicBezTo>
                    <a:pt x="27" y="191"/>
                    <a:pt x="29" y="192"/>
                    <a:pt x="32" y="192"/>
                  </a:cubicBezTo>
                  <a:cubicBezTo>
                    <a:pt x="34" y="192"/>
                    <a:pt x="36" y="192"/>
                    <a:pt x="38" y="191"/>
                  </a:cubicBezTo>
                  <a:cubicBezTo>
                    <a:pt x="38" y="190"/>
                    <a:pt x="39" y="190"/>
                    <a:pt x="40" y="189"/>
                  </a:cubicBezTo>
                  <a:cubicBezTo>
                    <a:pt x="40" y="190"/>
                    <a:pt x="41" y="190"/>
                    <a:pt x="42" y="191"/>
                  </a:cubicBezTo>
                  <a:cubicBezTo>
                    <a:pt x="44" y="192"/>
                    <a:pt x="45" y="192"/>
                    <a:pt x="47" y="192"/>
                  </a:cubicBezTo>
                  <a:cubicBezTo>
                    <a:pt x="50" y="192"/>
                    <a:pt x="52" y="191"/>
                    <a:pt x="52" y="191"/>
                  </a:cubicBezTo>
                  <a:cubicBezTo>
                    <a:pt x="54" y="191"/>
                    <a:pt x="55" y="188"/>
                    <a:pt x="55" y="186"/>
                  </a:cubicBezTo>
                  <a:cubicBezTo>
                    <a:pt x="54" y="184"/>
                    <a:pt x="52" y="183"/>
                    <a:pt x="50" y="184"/>
                  </a:cubicBezTo>
                  <a:cubicBezTo>
                    <a:pt x="49" y="184"/>
                    <a:pt x="47" y="184"/>
                    <a:pt x="45" y="184"/>
                  </a:cubicBezTo>
                  <a:cubicBezTo>
                    <a:pt x="45" y="183"/>
                    <a:pt x="44" y="183"/>
                    <a:pt x="44" y="182"/>
                  </a:cubicBezTo>
                  <a:cubicBezTo>
                    <a:pt x="44" y="182"/>
                    <a:pt x="44" y="182"/>
                    <a:pt x="44" y="181"/>
                  </a:cubicBezTo>
                  <a:cubicBezTo>
                    <a:pt x="44" y="181"/>
                    <a:pt x="44" y="181"/>
                    <a:pt x="44" y="180"/>
                  </a:cubicBezTo>
                  <a:cubicBezTo>
                    <a:pt x="44" y="172"/>
                    <a:pt x="44" y="172"/>
                    <a:pt x="44" y="172"/>
                  </a:cubicBezTo>
                  <a:cubicBezTo>
                    <a:pt x="46" y="172"/>
                    <a:pt x="46" y="172"/>
                    <a:pt x="46" y="172"/>
                  </a:cubicBezTo>
                  <a:cubicBezTo>
                    <a:pt x="48" y="172"/>
                    <a:pt x="49" y="171"/>
                    <a:pt x="49" y="169"/>
                  </a:cubicBezTo>
                  <a:cubicBezTo>
                    <a:pt x="50" y="168"/>
                    <a:pt x="50" y="167"/>
                    <a:pt x="50" y="166"/>
                  </a:cubicBezTo>
                  <a:cubicBezTo>
                    <a:pt x="52" y="162"/>
                    <a:pt x="53" y="153"/>
                    <a:pt x="52" y="146"/>
                  </a:cubicBezTo>
                  <a:cubicBezTo>
                    <a:pt x="58" y="151"/>
                    <a:pt x="65" y="156"/>
                    <a:pt x="74" y="159"/>
                  </a:cubicBezTo>
                  <a:cubicBezTo>
                    <a:pt x="75" y="159"/>
                    <a:pt x="75" y="159"/>
                    <a:pt x="76" y="160"/>
                  </a:cubicBezTo>
                  <a:cubicBezTo>
                    <a:pt x="77" y="160"/>
                    <a:pt x="78" y="160"/>
                    <a:pt x="79" y="159"/>
                  </a:cubicBezTo>
                  <a:cubicBezTo>
                    <a:pt x="88" y="156"/>
                    <a:pt x="95" y="151"/>
                    <a:pt x="101" y="146"/>
                  </a:cubicBezTo>
                  <a:cubicBezTo>
                    <a:pt x="100" y="153"/>
                    <a:pt x="101" y="162"/>
                    <a:pt x="103" y="166"/>
                  </a:cubicBezTo>
                  <a:cubicBezTo>
                    <a:pt x="103" y="167"/>
                    <a:pt x="103" y="168"/>
                    <a:pt x="104" y="169"/>
                  </a:cubicBezTo>
                  <a:cubicBezTo>
                    <a:pt x="104" y="171"/>
                    <a:pt x="105" y="172"/>
                    <a:pt x="107" y="172"/>
                  </a:cubicBezTo>
                  <a:cubicBezTo>
                    <a:pt x="108" y="172"/>
                    <a:pt x="108" y="172"/>
                    <a:pt x="108" y="172"/>
                  </a:cubicBezTo>
                  <a:cubicBezTo>
                    <a:pt x="108" y="180"/>
                    <a:pt x="108" y="180"/>
                    <a:pt x="108" y="180"/>
                  </a:cubicBezTo>
                  <a:cubicBezTo>
                    <a:pt x="108" y="180"/>
                    <a:pt x="108" y="180"/>
                    <a:pt x="108" y="181"/>
                  </a:cubicBezTo>
                  <a:cubicBezTo>
                    <a:pt x="108" y="181"/>
                    <a:pt x="108" y="181"/>
                    <a:pt x="108" y="182"/>
                  </a:cubicBezTo>
                  <a:cubicBezTo>
                    <a:pt x="107" y="183"/>
                    <a:pt x="107" y="183"/>
                    <a:pt x="106" y="184"/>
                  </a:cubicBezTo>
                  <a:cubicBezTo>
                    <a:pt x="105" y="184"/>
                    <a:pt x="102" y="184"/>
                    <a:pt x="102" y="184"/>
                  </a:cubicBezTo>
                  <a:cubicBezTo>
                    <a:pt x="100" y="183"/>
                    <a:pt x="97" y="184"/>
                    <a:pt x="97" y="186"/>
                  </a:cubicBezTo>
                  <a:cubicBezTo>
                    <a:pt x="96" y="188"/>
                    <a:pt x="97" y="191"/>
                    <a:pt x="99" y="191"/>
                  </a:cubicBezTo>
                  <a:cubicBezTo>
                    <a:pt x="99" y="191"/>
                    <a:pt x="102" y="192"/>
                    <a:pt x="104" y="192"/>
                  </a:cubicBezTo>
                  <a:cubicBezTo>
                    <a:pt x="106" y="192"/>
                    <a:pt x="108" y="192"/>
                    <a:pt x="110" y="191"/>
                  </a:cubicBezTo>
                  <a:cubicBezTo>
                    <a:pt x="110" y="190"/>
                    <a:pt x="111" y="190"/>
                    <a:pt x="112" y="189"/>
                  </a:cubicBezTo>
                  <a:cubicBezTo>
                    <a:pt x="112" y="190"/>
                    <a:pt x="113" y="190"/>
                    <a:pt x="114" y="191"/>
                  </a:cubicBezTo>
                  <a:cubicBezTo>
                    <a:pt x="116" y="192"/>
                    <a:pt x="118" y="192"/>
                    <a:pt x="119" y="192"/>
                  </a:cubicBezTo>
                  <a:cubicBezTo>
                    <a:pt x="122" y="192"/>
                    <a:pt x="124" y="191"/>
                    <a:pt x="124" y="191"/>
                  </a:cubicBezTo>
                  <a:cubicBezTo>
                    <a:pt x="126" y="191"/>
                    <a:pt x="127" y="188"/>
                    <a:pt x="127" y="186"/>
                  </a:cubicBezTo>
                  <a:cubicBezTo>
                    <a:pt x="126" y="184"/>
                    <a:pt x="124" y="183"/>
                    <a:pt x="122" y="1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55" name="Freeform 55"/>
            <p:cNvSpPr>
              <a:spLocks noEditPoints="1"/>
            </p:cNvSpPr>
            <p:nvPr/>
          </p:nvSpPr>
          <p:spPr bwMode="auto">
            <a:xfrm>
              <a:off x="3538" y="3524"/>
              <a:ext cx="333" cy="349"/>
            </a:xfrm>
            <a:custGeom>
              <a:avLst/>
              <a:gdLst>
                <a:gd name="T0" fmla="*/ 155 w 184"/>
                <a:gd name="T1" fmla="*/ 14 h 192"/>
                <a:gd name="T2" fmla="*/ 155 w 184"/>
                <a:gd name="T3" fmla="*/ 8 h 192"/>
                <a:gd name="T4" fmla="*/ 88 w 184"/>
                <a:gd name="T5" fmla="*/ 19 h 192"/>
                <a:gd name="T6" fmla="*/ 15 w 184"/>
                <a:gd name="T7" fmla="*/ 29 h 192"/>
                <a:gd name="T8" fmla="*/ 17 w 184"/>
                <a:gd name="T9" fmla="*/ 36 h 192"/>
                <a:gd name="T10" fmla="*/ 35 w 184"/>
                <a:gd name="T11" fmla="*/ 61 h 192"/>
                <a:gd name="T12" fmla="*/ 30 w 184"/>
                <a:gd name="T13" fmla="*/ 184 h 192"/>
                <a:gd name="T14" fmla="*/ 86 w 184"/>
                <a:gd name="T15" fmla="*/ 192 h 192"/>
                <a:gd name="T16" fmla="*/ 144 w 184"/>
                <a:gd name="T17" fmla="*/ 184 h 192"/>
                <a:gd name="T18" fmla="*/ 139 w 184"/>
                <a:gd name="T19" fmla="*/ 61 h 192"/>
                <a:gd name="T20" fmla="*/ 115 w 184"/>
                <a:gd name="T21" fmla="*/ 80 h 192"/>
                <a:gd name="T22" fmla="*/ 116 w 184"/>
                <a:gd name="T23" fmla="*/ 126 h 192"/>
                <a:gd name="T24" fmla="*/ 108 w 184"/>
                <a:gd name="T25" fmla="*/ 123 h 192"/>
                <a:gd name="T26" fmla="*/ 108 w 184"/>
                <a:gd name="T27" fmla="*/ 97 h 192"/>
                <a:gd name="T28" fmla="*/ 110 w 184"/>
                <a:gd name="T29" fmla="*/ 79 h 192"/>
                <a:gd name="T30" fmla="*/ 83 w 184"/>
                <a:gd name="T31" fmla="*/ 73 h 192"/>
                <a:gd name="T32" fmla="*/ 85 w 184"/>
                <a:gd name="T33" fmla="*/ 55 h 192"/>
                <a:gd name="T34" fmla="*/ 105 w 184"/>
                <a:gd name="T35" fmla="*/ 89 h 192"/>
                <a:gd name="T36" fmla="*/ 91 w 184"/>
                <a:gd name="T37" fmla="*/ 102 h 192"/>
                <a:gd name="T38" fmla="*/ 81 w 184"/>
                <a:gd name="T39" fmla="*/ 85 h 192"/>
                <a:gd name="T40" fmla="*/ 50 w 184"/>
                <a:gd name="T41" fmla="*/ 58 h 192"/>
                <a:gd name="T42" fmla="*/ 79 w 184"/>
                <a:gd name="T43" fmla="*/ 72 h 192"/>
                <a:gd name="T44" fmla="*/ 76 w 184"/>
                <a:gd name="T45" fmla="*/ 79 h 192"/>
                <a:gd name="T46" fmla="*/ 55 w 184"/>
                <a:gd name="T47" fmla="*/ 66 h 192"/>
                <a:gd name="T48" fmla="*/ 65 w 184"/>
                <a:gd name="T49" fmla="*/ 92 h 192"/>
                <a:gd name="T50" fmla="*/ 60 w 184"/>
                <a:gd name="T51" fmla="*/ 91 h 192"/>
                <a:gd name="T52" fmla="*/ 46 w 184"/>
                <a:gd name="T53" fmla="*/ 62 h 192"/>
                <a:gd name="T54" fmla="*/ 40 w 184"/>
                <a:gd name="T55" fmla="*/ 100 h 192"/>
                <a:gd name="T56" fmla="*/ 58 w 184"/>
                <a:gd name="T57" fmla="*/ 98 h 192"/>
                <a:gd name="T58" fmla="*/ 72 w 184"/>
                <a:gd name="T59" fmla="*/ 96 h 192"/>
                <a:gd name="T60" fmla="*/ 74 w 184"/>
                <a:gd name="T61" fmla="*/ 121 h 192"/>
                <a:gd name="T62" fmla="*/ 70 w 184"/>
                <a:gd name="T63" fmla="*/ 121 h 192"/>
                <a:gd name="T64" fmla="*/ 40 w 184"/>
                <a:gd name="T65" fmla="*/ 100 h 192"/>
                <a:gd name="T66" fmla="*/ 94 w 184"/>
                <a:gd name="T67" fmla="*/ 146 h 192"/>
                <a:gd name="T68" fmla="*/ 64 w 184"/>
                <a:gd name="T69" fmla="*/ 125 h 192"/>
                <a:gd name="T70" fmla="*/ 82 w 184"/>
                <a:gd name="T71" fmla="*/ 124 h 192"/>
                <a:gd name="T72" fmla="*/ 96 w 184"/>
                <a:gd name="T73" fmla="*/ 121 h 192"/>
                <a:gd name="T74" fmla="*/ 98 w 184"/>
                <a:gd name="T75" fmla="*/ 145 h 192"/>
                <a:gd name="T76" fmla="*/ 115 w 184"/>
                <a:gd name="T77" fmla="*/ 150 h 192"/>
                <a:gd name="T78" fmla="*/ 111 w 184"/>
                <a:gd name="T79" fmla="*/ 145 h 192"/>
                <a:gd name="T80" fmla="*/ 133 w 184"/>
                <a:gd name="T81" fmla="*/ 130 h 192"/>
                <a:gd name="T82" fmla="*/ 119 w 184"/>
                <a:gd name="T83" fmla="*/ 147 h 192"/>
                <a:gd name="T84" fmla="*/ 148 w 184"/>
                <a:gd name="T85" fmla="*/ 169 h 192"/>
                <a:gd name="T86" fmla="*/ 124 w 184"/>
                <a:gd name="T87" fmla="*/ 147 h 192"/>
                <a:gd name="T88" fmla="*/ 130 w 184"/>
                <a:gd name="T89" fmla="*/ 141 h 192"/>
                <a:gd name="T90" fmla="*/ 150 w 184"/>
                <a:gd name="T91" fmla="*/ 1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92">
                  <a:moveTo>
                    <a:pt x="139" y="61"/>
                  </a:moveTo>
                  <a:cubicBezTo>
                    <a:pt x="130" y="35"/>
                    <a:pt x="154" y="15"/>
                    <a:pt x="155" y="14"/>
                  </a:cubicBezTo>
                  <a:cubicBezTo>
                    <a:pt x="156" y="13"/>
                    <a:pt x="157" y="12"/>
                    <a:pt x="157" y="11"/>
                  </a:cubicBezTo>
                  <a:cubicBezTo>
                    <a:pt x="157" y="9"/>
                    <a:pt x="156" y="8"/>
                    <a:pt x="155" y="8"/>
                  </a:cubicBezTo>
                  <a:cubicBezTo>
                    <a:pt x="147" y="2"/>
                    <a:pt x="139" y="0"/>
                    <a:pt x="130" y="0"/>
                  </a:cubicBezTo>
                  <a:cubicBezTo>
                    <a:pt x="111" y="0"/>
                    <a:pt x="95" y="13"/>
                    <a:pt x="88" y="19"/>
                  </a:cubicBezTo>
                  <a:cubicBezTo>
                    <a:pt x="81" y="11"/>
                    <a:pt x="72" y="7"/>
                    <a:pt x="61" y="7"/>
                  </a:cubicBezTo>
                  <a:cubicBezTo>
                    <a:pt x="38" y="7"/>
                    <a:pt x="16" y="28"/>
                    <a:pt x="15" y="29"/>
                  </a:cubicBezTo>
                  <a:cubicBezTo>
                    <a:pt x="14" y="30"/>
                    <a:pt x="14" y="32"/>
                    <a:pt x="14" y="33"/>
                  </a:cubicBezTo>
                  <a:cubicBezTo>
                    <a:pt x="15" y="35"/>
                    <a:pt x="16" y="36"/>
                    <a:pt x="17" y="36"/>
                  </a:cubicBezTo>
                  <a:cubicBezTo>
                    <a:pt x="26" y="37"/>
                    <a:pt x="32" y="41"/>
                    <a:pt x="34" y="45"/>
                  </a:cubicBezTo>
                  <a:cubicBezTo>
                    <a:pt x="38" y="52"/>
                    <a:pt x="36" y="59"/>
                    <a:pt x="35" y="61"/>
                  </a:cubicBezTo>
                  <a:cubicBezTo>
                    <a:pt x="10" y="93"/>
                    <a:pt x="0" y="121"/>
                    <a:pt x="4" y="146"/>
                  </a:cubicBezTo>
                  <a:cubicBezTo>
                    <a:pt x="9" y="172"/>
                    <a:pt x="29" y="183"/>
                    <a:pt x="30" y="184"/>
                  </a:cubicBezTo>
                  <a:cubicBezTo>
                    <a:pt x="30" y="184"/>
                    <a:pt x="30" y="184"/>
                    <a:pt x="30" y="184"/>
                  </a:cubicBezTo>
                  <a:cubicBezTo>
                    <a:pt x="31" y="185"/>
                    <a:pt x="53" y="192"/>
                    <a:pt x="86" y="192"/>
                  </a:cubicBezTo>
                  <a:cubicBezTo>
                    <a:pt x="86" y="192"/>
                    <a:pt x="86" y="192"/>
                    <a:pt x="86" y="192"/>
                  </a:cubicBezTo>
                  <a:cubicBezTo>
                    <a:pt x="105" y="192"/>
                    <a:pt x="125" y="189"/>
                    <a:pt x="144" y="184"/>
                  </a:cubicBezTo>
                  <a:cubicBezTo>
                    <a:pt x="158" y="181"/>
                    <a:pt x="167" y="173"/>
                    <a:pt x="171" y="162"/>
                  </a:cubicBezTo>
                  <a:cubicBezTo>
                    <a:pt x="184" y="127"/>
                    <a:pt x="143" y="67"/>
                    <a:pt x="139" y="61"/>
                  </a:cubicBezTo>
                  <a:close/>
                  <a:moveTo>
                    <a:pt x="110" y="79"/>
                  </a:moveTo>
                  <a:cubicBezTo>
                    <a:pt x="111" y="78"/>
                    <a:pt x="113" y="78"/>
                    <a:pt x="115" y="80"/>
                  </a:cubicBezTo>
                  <a:cubicBezTo>
                    <a:pt x="117" y="82"/>
                    <a:pt x="133" y="100"/>
                    <a:pt x="129" y="114"/>
                  </a:cubicBezTo>
                  <a:cubicBezTo>
                    <a:pt x="129" y="118"/>
                    <a:pt x="125" y="126"/>
                    <a:pt x="116" y="126"/>
                  </a:cubicBezTo>
                  <a:cubicBezTo>
                    <a:pt x="115" y="126"/>
                    <a:pt x="115" y="126"/>
                    <a:pt x="115" y="126"/>
                  </a:cubicBezTo>
                  <a:cubicBezTo>
                    <a:pt x="115" y="126"/>
                    <a:pt x="111" y="126"/>
                    <a:pt x="108" y="123"/>
                  </a:cubicBezTo>
                  <a:cubicBezTo>
                    <a:pt x="106" y="119"/>
                    <a:pt x="104" y="115"/>
                    <a:pt x="105" y="109"/>
                  </a:cubicBezTo>
                  <a:cubicBezTo>
                    <a:pt x="105" y="104"/>
                    <a:pt x="107" y="100"/>
                    <a:pt x="108" y="97"/>
                  </a:cubicBezTo>
                  <a:cubicBezTo>
                    <a:pt x="109" y="92"/>
                    <a:pt x="110" y="90"/>
                    <a:pt x="108" y="84"/>
                  </a:cubicBezTo>
                  <a:cubicBezTo>
                    <a:pt x="107" y="82"/>
                    <a:pt x="108" y="80"/>
                    <a:pt x="110" y="79"/>
                  </a:cubicBezTo>
                  <a:close/>
                  <a:moveTo>
                    <a:pt x="81" y="85"/>
                  </a:moveTo>
                  <a:cubicBezTo>
                    <a:pt x="81" y="79"/>
                    <a:pt x="82" y="76"/>
                    <a:pt x="83" y="73"/>
                  </a:cubicBezTo>
                  <a:cubicBezTo>
                    <a:pt x="85" y="68"/>
                    <a:pt x="86" y="65"/>
                    <a:pt x="83" y="59"/>
                  </a:cubicBezTo>
                  <a:cubicBezTo>
                    <a:pt x="83" y="58"/>
                    <a:pt x="83" y="56"/>
                    <a:pt x="85" y="55"/>
                  </a:cubicBezTo>
                  <a:cubicBezTo>
                    <a:pt x="86" y="54"/>
                    <a:pt x="89" y="54"/>
                    <a:pt x="90" y="55"/>
                  </a:cubicBezTo>
                  <a:cubicBezTo>
                    <a:pt x="92" y="57"/>
                    <a:pt x="109" y="75"/>
                    <a:pt x="105" y="89"/>
                  </a:cubicBezTo>
                  <a:cubicBezTo>
                    <a:pt x="105" y="94"/>
                    <a:pt x="101" y="102"/>
                    <a:pt x="92" y="102"/>
                  </a:cubicBezTo>
                  <a:cubicBezTo>
                    <a:pt x="92" y="102"/>
                    <a:pt x="91" y="102"/>
                    <a:pt x="91" y="102"/>
                  </a:cubicBezTo>
                  <a:cubicBezTo>
                    <a:pt x="91" y="102"/>
                    <a:pt x="87" y="101"/>
                    <a:pt x="84" y="98"/>
                  </a:cubicBezTo>
                  <a:cubicBezTo>
                    <a:pt x="81" y="95"/>
                    <a:pt x="80" y="90"/>
                    <a:pt x="81" y="85"/>
                  </a:cubicBezTo>
                  <a:close/>
                  <a:moveTo>
                    <a:pt x="47" y="59"/>
                  </a:moveTo>
                  <a:cubicBezTo>
                    <a:pt x="48" y="58"/>
                    <a:pt x="49" y="57"/>
                    <a:pt x="50" y="58"/>
                  </a:cubicBezTo>
                  <a:cubicBezTo>
                    <a:pt x="51" y="58"/>
                    <a:pt x="51" y="58"/>
                    <a:pt x="51" y="58"/>
                  </a:cubicBezTo>
                  <a:cubicBezTo>
                    <a:pt x="62" y="58"/>
                    <a:pt x="77" y="70"/>
                    <a:pt x="79" y="72"/>
                  </a:cubicBezTo>
                  <a:cubicBezTo>
                    <a:pt x="81" y="73"/>
                    <a:pt x="81" y="76"/>
                    <a:pt x="79" y="77"/>
                  </a:cubicBezTo>
                  <a:cubicBezTo>
                    <a:pt x="78" y="78"/>
                    <a:pt x="77" y="79"/>
                    <a:pt x="76" y="79"/>
                  </a:cubicBezTo>
                  <a:cubicBezTo>
                    <a:pt x="75" y="79"/>
                    <a:pt x="74" y="79"/>
                    <a:pt x="74" y="78"/>
                  </a:cubicBezTo>
                  <a:cubicBezTo>
                    <a:pt x="69" y="74"/>
                    <a:pt x="61" y="68"/>
                    <a:pt x="55" y="66"/>
                  </a:cubicBezTo>
                  <a:cubicBezTo>
                    <a:pt x="56" y="73"/>
                    <a:pt x="62" y="81"/>
                    <a:pt x="66" y="86"/>
                  </a:cubicBezTo>
                  <a:cubicBezTo>
                    <a:pt x="67" y="88"/>
                    <a:pt x="67" y="90"/>
                    <a:pt x="65" y="92"/>
                  </a:cubicBezTo>
                  <a:cubicBezTo>
                    <a:pt x="65" y="92"/>
                    <a:pt x="64" y="93"/>
                    <a:pt x="63" y="93"/>
                  </a:cubicBezTo>
                  <a:cubicBezTo>
                    <a:pt x="62" y="93"/>
                    <a:pt x="61" y="92"/>
                    <a:pt x="60" y="91"/>
                  </a:cubicBezTo>
                  <a:cubicBezTo>
                    <a:pt x="58" y="89"/>
                    <a:pt x="46" y="74"/>
                    <a:pt x="46" y="63"/>
                  </a:cubicBezTo>
                  <a:cubicBezTo>
                    <a:pt x="46" y="63"/>
                    <a:pt x="46" y="62"/>
                    <a:pt x="46" y="62"/>
                  </a:cubicBezTo>
                  <a:cubicBezTo>
                    <a:pt x="46" y="61"/>
                    <a:pt x="46" y="60"/>
                    <a:pt x="47" y="59"/>
                  </a:cubicBezTo>
                  <a:close/>
                  <a:moveTo>
                    <a:pt x="40" y="100"/>
                  </a:moveTo>
                  <a:cubicBezTo>
                    <a:pt x="41" y="98"/>
                    <a:pt x="43" y="98"/>
                    <a:pt x="45" y="99"/>
                  </a:cubicBezTo>
                  <a:cubicBezTo>
                    <a:pt x="50" y="101"/>
                    <a:pt x="53" y="100"/>
                    <a:pt x="58" y="98"/>
                  </a:cubicBezTo>
                  <a:cubicBezTo>
                    <a:pt x="61" y="97"/>
                    <a:pt x="65" y="96"/>
                    <a:pt x="70" y="96"/>
                  </a:cubicBezTo>
                  <a:cubicBezTo>
                    <a:pt x="71" y="96"/>
                    <a:pt x="71" y="96"/>
                    <a:pt x="72" y="96"/>
                  </a:cubicBezTo>
                  <a:cubicBezTo>
                    <a:pt x="83" y="96"/>
                    <a:pt x="86" y="103"/>
                    <a:pt x="86" y="107"/>
                  </a:cubicBezTo>
                  <a:cubicBezTo>
                    <a:pt x="87" y="116"/>
                    <a:pt x="79" y="120"/>
                    <a:pt x="74" y="121"/>
                  </a:cubicBezTo>
                  <a:cubicBezTo>
                    <a:pt x="73" y="121"/>
                    <a:pt x="71" y="121"/>
                    <a:pt x="70" y="121"/>
                  </a:cubicBezTo>
                  <a:cubicBezTo>
                    <a:pt x="70" y="121"/>
                    <a:pt x="70" y="121"/>
                    <a:pt x="70" y="121"/>
                  </a:cubicBezTo>
                  <a:cubicBezTo>
                    <a:pt x="57" y="121"/>
                    <a:pt x="42" y="107"/>
                    <a:pt x="41" y="105"/>
                  </a:cubicBezTo>
                  <a:cubicBezTo>
                    <a:pt x="39" y="104"/>
                    <a:pt x="39" y="102"/>
                    <a:pt x="40" y="100"/>
                  </a:cubicBezTo>
                  <a:close/>
                  <a:moveTo>
                    <a:pt x="98" y="145"/>
                  </a:moveTo>
                  <a:cubicBezTo>
                    <a:pt x="97" y="146"/>
                    <a:pt x="96" y="146"/>
                    <a:pt x="94" y="146"/>
                  </a:cubicBezTo>
                  <a:cubicBezTo>
                    <a:pt x="81" y="146"/>
                    <a:pt x="67" y="132"/>
                    <a:pt x="65" y="130"/>
                  </a:cubicBezTo>
                  <a:cubicBezTo>
                    <a:pt x="64" y="129"/>
                    <a:pt x="63" y="127"/>
                    <a:pt x="64" y="125"/>
                  </a:cubicBezTo>
                  <a:cubicBezTo>
                    <a:pt x="65" y="124"/>
                    <a:pt x="67" y="123"/>
                    <a:pt x="69" y="124"/>
                  </a:cubicBezTo>
                  <a:cubicBezTo>
                    <a:pt x="74" y="126"/>
                    <a:pt x="77" y="125"/>
                    <a:pt x="82" y="124"/>
                  </a:cubicBezTo>
                  <a:cubicBezTo>
                    <a:pt x="85" y="122"/>
                    <a:pt x="89" y="121"/>
                    <a:pt x="94" y="121"/>
                  </a:cubicBezTo>
                  <a:cubicBezTo>
                    <a:pt x="95" y="121"/>
                    <a:pt x="96" y="121"/>
                    <a:pt x="96" y="121"/>
                  </a:cubicBezTo>
                  <a:cubicBezTo>
                    <a:pt x="107" y="121"/>
                    <a:pt x="110" y="128"/>
                    <a:pt x="111" y="131"/>
                  </a:cubicBezTo>
                  <a:cubicBezTo>
                    <a:pt x="111" y="140"/>
                    <a:pt x="104" y="145"/>
                    <a:pt x="98" y="145"/>
                  </a:cubicBezTo>
                  <a:close/>
                  <a:moveTo>
                    <a:pt x="119" y="147"/>
                  </a:moveTo>
                  <a:cubicBezTo>
                    <a:pt x="118" y="149"/>
                    <a:pt x="116" y="150"/>
                    <a:pt x="115" y="150"/>
                  </a:cubicBezTo>
                  <a:cubicBezTo>
                    <a:pt x="114" y="150"/>
                    <a:pt x="114" y="150"/>
                    <a:pt x="114" y="150"/>
                  </a:cubicBezTo>
                  <a:cubicBezTo>
                    <a:pt x="112" y="150"/>
                    <a:pt x="110" y="147"/>
                    <a:pt x="111" y="145"/>
                  </a:cubicBezTo>
                  <a:cubicBezTo>
                    <a:pt x="111" y="145"/>
                    <a:pt x="113" y="133"/>
                    <a:pt x="128" y="127"/>
                  </a:cubicBezTo>
                  <a:cubicBezTo>
                    <a:pt x="130" y="126"/>
                    <a:pt x="132" y="127"/>
                    <a:pt x="133" y="130"/>
                  </a:cubicBezTo>
                  <a:cubicBezTo>
                    <a:pt x="134" y="132"/>
                    <a:pt x="133" y="134"/>
                    <a:pt x="131" y="135"/>
                  </a:cubicBezTo>
                  <a:cubicBezTo>
                    <a:pt x="120" y="139"/>
                    <a:pt x="119" y="147"/>
                    <a:pt x="119" y="147"/>
                  </a:cubicBezTo>
                  <a:close/>
                  <a:moveTo>
                    <a:pt x="150" y="168"/>
                  </a:moveTo>
                  <a:cubicBezTo>
                    <a:pt x="150" y="168"/>
                    <a:pt x="149" y="169"/>
                    <a:pt x="148" y="169"/>
                  </a:cubicBezTo>
                  <a:cubicBezTo>
                    <a:pt x="147" y="169"/>
                    <a:pt x="146" y="168"/>
                    <a:pt x="145" y="168"/>
                  </a:cubicBezTo>
                  <a:cubicBezTo>
                    <a:pt x="124" y="147"/>
                    <a:pt x="124" y="147"/>
                    <a:pt x="124" y="147"/>
                  </a:cubicBezTo>
                  <a:cubicBezTo>
                    <a:pt x="123" y="145"/>
                    <a:pt x="123" y="143"/>
                    <a:pt x="124" y="141"/>
                  </a:cubicBezTo>
                  <a:cubicBezTo>
                    <a:pt x="126" y="139"/>
                    <a:pt x="129" y="139"/>
                    <a:pt x="130" y="141"/>
                  </a:cubicBezTo>
                  <a:cubicBezTo>
                    <a:pt x="151" y="162"/>
                    <a:pt x="151" y="162"/>
                    <a:pt x="151" y="162"/>
                  </a:cubicBezTo>
                  <a:cubicBezTo>
                    <a:pt x="152" y="163"/>
                    <a:pt x="152" y="166"/>
                    <a:pt x="15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56" name="Freeform 56"/>
            <p:cNvSpPr/>
            <p:nvPr/>
          </p:nvSpPr>
          <p:spPr bwMode="auto">
            <a:xfrm>
              <a:off x="2059" y="3548"/>
              <a:ext cx="285" cy="61"/>
            </a:xfrm>
            <a:custGeom>
              <a:avLst/>
              <a:gdLst>
                <a:gd name="T0" fmla="*/ 8 w 157"/>
                <a:gd name="T1" fmla="*/ 34 h 34"/>
                <a:gd name="T2" fmla="*/ 10 w 157"/>
                <a:gd name="T3" fmla="*/ 34 h 34"/>
                <a:gd name="T4" fmla="*/ 30 w 157"/>
                <a:gd name="T5" fmla="*/ 25 h 34"/>
                <a:gd name="T6" fmla="*/ 38 w 157"/>
                <a:gd name="T7" fmla="*/ 20 h 34"/>
                <a:gd name="T8" fmla="*/ 38 w 157"/>
                <a:gd name="T9" fmla="*/ 20 h 34"/>
                <a:gd name="T10" fmla="*/ 45 w 157"/>
                <a:gd name="T11" fmla="*/ 23 h 34"/>
                <a:gd name="T12" fmla="*/ 58 w 157"/>
                <a:gd name="T13" fmla="*/ 27 h 34"/>
                <a:gd name="T14" fmla="*/ 63 w 157"/>
                <a:gd name="T15" fmla="*/ 27 h 34"/>
                <a:gd name="T16" fmla="*/ 81 w 157"/>
                <a:gd name="T17" fmla="*/ 23 h 34"/>
                <a:gd name="T18" fmla="*/ 82 w 157"/>
                <a:gd name="T19" fmla="*/ 23 h 34"/>
                <a:gd name="T20" fmla="*/ 93 w 157"/>
                <a:gd name="T21" fmla="*/ 19 h 34"/>
                <a:gd name="T22" fmla="*/ 94 w 157"/>
                <a:gd name="T23" fmla="*/ 19 h 34"/>
                <a:gd name="T24" fmla="*/ 102 w 157"/>
                <a:gd name="T25" fmla="*/ 22 h 34"/>
                <a:gd name="T26" fmla="*/ 111 w 157"/>
                <a:gd name="T27" fmla="*/ 26 h 34"/>
                <a:gd name="T28" fmla="*/ 127 w 157"/>
                <a:gd name="T29" fmla="*/ 28 h 34"/>
                <a:gd name="T30" fmla="*/ 132 w 157"/>
                <a:gd name="T31" fmla="*/ 28 h 34"/>
                <a:gd name="T32" fmla="*/ 147 w 157"/>
                <a:gd name="T33" fmla="*/ 22 h 34"/>
                <a:gd name="T34" fmla="*/ 151 w 157"/>
                <a:gd name="T35" fmla="*/ 19 h 34"/>
                <a:gd name="T36" fmla="*/ 152 w 157"/>
                <a:gd name="T37" fmla="*/ 19 h 34"/>
                <a:gd name="T38" fmla="*/ 156 w 157"/>
                <a:gd name="T39" fmla="*/ 13 h 34"/>
                <a:gd name="T40" fmla="*/ 155 w 157"/>
                <a:gd name="T41" fmla="*/ 6 h 34"/>
                <a:gd name="T42" fmla="*/ 147 w 157"/>
                <a:gd name="T43" fmla="*/ 1 h 34"/>
                <a:gd name="T44" fmla="*/ 142 w 157"/>
                <a:gd name="T45" fmla="*/ 3 h 34"/>
                <a:gd name="T46" fmla="*/ 142 w 157"/>
                <a:gd name="T47" fmla="*/ 3 h 34"/>
                <a:gd name="T48" fmla="*/ 137 w 157"/>
                <a:gd name="T49" fmla="*/ 6 h 34"/>
                <a:gd name="T50" fmla="*/ 130 w 157"/>
                <a:gd name="T51" fmla="*/ 9 h 34"/>
                <a:gd name="T52" fmla="*/ 127 w 157"/>
                <a:gd name="T53" fmla="*/ 9 h 34"/>
                <a:gd name="T54" fmla="*/ 116 w 157"/>
                <a:gd name="T55" fmla="*/ 8 h 34"/>
                <a:gd name="T56" fmla="*/ 110 w 157"/>
                <a:gd name="T57" fmla="*/ 5 h 34"/>
                <a:gd name="T58" fmla="*/ 95 w 157"/>
                <a:gd name="T59" fmla="*/ 1 h 34"/>
                <a:gd name="T60" fmla="*/ 93 w 157"/>
                <a:gd name="T61" fmla="*/ 0 h 34"/>
                <a:gd name="T62" fmla="*/ 74 w 157"/>
                <a:gd name="T63" fmla="*/ 6 h 34"/>
                <a:gd name="T64" fmla="*/ 73 w 157"/>
                <a:gd name="T65" fmla="*/ 6 h 34"/>
                <a:gd name="T66" fmla="*/ 63 w 157"/>
                <a:gd name="T67" fmla="*/ 8 h 34"/>
                <a:gd name="T68" fmla="*/ 60 w 157"/>
                <a:gd name="T69" fmla="*/ 8 h 34"/>
                <a:gd name="T70" fmla="*/ 53 w 157"/>
                <a:gd name="T71" fmla="*/ 6 h 34"/>
                <a:gd name="T72" fmla="*/ 40 w 157"/>
                <a:gd name="T73" fmla="*/ 2 h 34"/>
                <a:gd name="T74" fmla="*/ 37 w 157"/>
                <a:gd name="T75" fmla="*/ 2 h 34"/>
                <a:gd name="T76" fmla="*/ 18 w 157"/>
                <a:gd name="T77" fmla="*/ 11 h 34"/>
                <a:gd name="T78" fmla="*/ 10 w 157"/>
                <a:gd name="T79" fmla="*/ 15 h 34"/>
                <a:gd name="T80" fmla="*/ 9 w 157"/>
                <a:gd name="T81" fmla="*/ 15 h 34"/>
                <a:gd name="T82" fmla="*/ 0 w 157"/>
                <a:gd name="T83" fmla="*/ 24 h 34"/>
                <a:gd name="T84" fmla="*/ 2 w 157"/>
                <a:gd name="T85" fmla="*/ 31 h 34"/>
                <a:gd name="T86" fmla="*/ 8 w 157"/>
                <a:gd name="T8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34">
                  <a:moveTo>
                    <a:pt x="8" y="34"/>
                  </a:moveTo>
                  <a:cubicBezTo>
                    <a:pt x="9" y="34"/>
                    <a:pt x="10" y="34"/>
                    <a:pt x="10" y="34"/>
                  </a:cubicBezTo>
                  <a:cubicBezTo>
                    <a:pt x="19" y="34"/>
                    <a:pt x="25" y="29"/>
                    <a:pt x="30" y="25"/>
                  </a:cubicBezTo>
                  <a:cubicBezTo>
                    <a:pt x="33" y="22"/>
                    <a:pt x="35" y="20"/>
                    <a:pt x="38" y="20"/>
                  </a:cubicBezTo>
                  <a:cubicBezTo>
                    <a:pt x="38" y="20"/>
                    <a:pt x="38" y="20"/>
                    <a:pt x="38" y="20"/>
                  </a:cubicBezTo>
                  <a:cubicBezTo>
                    <a:pt x="40" y="21"/>
                    <a:pt x="43" y="22"/>
                    <a:pt x="45" y="23"/>
                  </a:cubicBezTo>
                  <a:cubicBezTo>
                    <a:pt x="49" y="24"/>
                    <a:pt x="53" y="26"/>
                    <a:pt x="58" y="27"/>
                  </a:cubicBezTo>
                  <a:cubicBezTo>
                    <a:pt x="59" y="27"/>
                    <a:pt x="61" y="27"/>
                    <a:pt x="63" y="27"/>
                  </a:cubicBezTo>
                  <a:cubicBezTo>
                    <a:pt x="70" y="27"/>
                    <a:pt x="76" y="26"/>
                    <a:pt x="81" y="23"/>
                  </a:cubicBezTo>
                  <a:cubicBezTo>
                    <a:pt x="82" y="23"/>
                    <a:pt x="82" y="23"/>
                    <a:pt x="82" y="23"/>
                  </a:cubicBezTo>
                  <a:cubicBezTo>
                    <a:pt x="87" y="21"/>
                    <a:pt x="90" y="19"/>
                    <a:pt x="93" y="19"/>
                  </a:cubicBezTo>
                  <a:cubicBezTo>
                    <a:pt x="93" y="19"/>
                    <a:pt x="94" y="19"/>
                    <a:pt x="94" y="19"/>
                  </a:cubicBezTo>
                  <a:cubicBezTo>
                    <a:pt x="96" y="19"/>
                    <a:pt x="99" y="21"/>
                    <a:pt x="102" y="22"/>
                  </a:cubicBezTo>
                  <a:cubicBezTo>
                    <a:pt x="105" y="24"/>
                    <a:pt x="108" y="25"/>
                    <a:pt x="111" y="26"/>
                  </a:cubicBezTo>
                  <a:cubicBezTo>
                    <a:pt x="115" y="27"/>
                    <a:pt x="121" y="28"/>
                    <a:pt x="127" y="28"/>
                  </a:cubicBezTo>
                  <a:cubicBezTo>
                    <a:pt x="129" y="28"/>
                    <a:pt x="130" y="28"/>
                    <a:pt x="132" y="28"/>
                  </a:cubicBezTo>
                  <a:cubicBezTo>
                    <a:pt x="139" y="27"/>
                    <a:pt x="143" y="24"/>
                    <a:pt x="147" y="22"/>
                  </a:cubicBezTo>
                  <a:cubicBezTo>
                    <a:pt x="148" y="21"/>
                    <a:pt x="150" y="20"/>
                    <a:pt x="151" y="19"/>
                  </a:cubicBezTo>
                  <a:cubicBezTo>
                    <a:pt x="152" y="19"/>
                    <a:pt x="152" y="19"/>
                    <a:pt x="152" y="19"/>
                  </a:cubicBezTo>
                  <a:cubicBezTo>
                    <a:pt x="154" y="18"/>
                    <a:pt x="155" y="16"/>
                    <a:pt x="156" y="13"/>
                  </a:cubicBezTo>
                  <a:cubicBezTo>
                    <a:pt x="157" y="11"/>
                    <a:pt x="156" y="8"/>
                    <a:pt x="155" y="6"/>
                  </a:cubicBezTo>
                  <a:cubicBezTo>
                    <a:pt x="153" y="3"/>
                    <a:pt x="150" y="1"/>
                    <a:pt x="147" y="1"/>
                  </a:cubicBezTo>
                  <a:cubicBezTo>
                    <a:pt x="145" y="1"/>
                    <a:pt x="144" y="2"/>
                    <a:pt x="142" y="3"/>
                  </a:cubicBezTo>
                  <a:cubicBezTo>
                    <a:pt x="142" y="3"/>
                    <a:pt x="142" y="3"/>
                    <a:pt x="142" y="3"/>
                  </a:cubicBezTo>
                  <a:cubicBezTo>
                    <a:pt x="140" y="4"/>
                    <a:pt x="139" y="5"/>
                    <a:pt x="137" y="6"/>
                  </a:cubicBezTo>
                  <a:cubicBezTo>
                    <a:pt x="134" y="8"/>
                    <a:pt x="132" y="9"/>
                    <a:pt x="130" y="9"/>
                  </a:cubicBezTo>
                  <a:cubicBezTo>
                    <a:pt x="129" y="9"/>
                    <a:pt x="128" y="9"/>
                    <a:pt x="127" y="9"/>
                  </a:cubicBezTo>
                  <a:cubicBezTo>
                    <a:pt x="123" y="9"/>
                    <a:pt x="120" y="9"/>
                    <a:pt x="116" y="8"/>
                  </a:cubicBezTo>
                  <a:cubicBezTo>
                    <a:pt x="114" y="7"/>
                    <a:pt x="112" y="6"/>
                    <a:pt x="110" y="5"/>
                  </a:cubicBezTo>
                  <a:cubicBezTo>
                    <a:pt x="106" y="3"/>
                    <a:pt x="101" y="1"/>
                    <a:pt x="95" y="1"/>
                  </a:cubicBezTo>
                  <a:cubicBezTo>
                    <a:pt x="94" y="0"/>
                    <a:pt x="94" y="0"/>
                    <a:pt x="93" y="0"/>
                  </a:cubicBezTo>
                  <a:cubicBezTo>
                    <a:pt x="85" y="0"/>
                    <a:pt x="80" y="3"/>
                    <a:pt x="74" y="6"/>
                  </a:cubicBezTo>
                  <a:cubicBezTo>
                    <a:pt x="73" y="6"/>
                    <a:pt x="73" y="6"/>
                    <a:pt x="73" y="6"/>
                  </a:cubicBezTo>
                  <a:cubicBezTo>
                    <a:pt x="70" y="8"/>
                    <a:pt x="67" y="8"/>
                    <a:pt x="63" y="8"/>
                  </a:cubicBezTo>
                  <a:cubicBezTo>
                    <a:pt x="62" y="8"/>
                    <a:pt x="61" y="8"/>
                    <a:pt x="60" y="8"/>
                  </a:cubicBezTo>
                  <a:cubicBezTo>
                    <a:pt x="58" y="8"/>
                    <a:pt x="56" y="7"/>
                    <a:pt x="53" y="6"/>
                  </a:cubicBezTo>
                  <a:cubicBezTo>
                    <a:pt x="49" y="4"/>
                    <a:pt x="45" y="2"/>
                    <a:pt x="40" y="2"/>
                  </a:cubicBezTo>
                  <a:cubicBezTo>
                    <a:pt x="39" y="2"/>
                    <a:pt x="38" y="2"/>
                    <a:pt x="37" y="2"/>
                  </a:cubicBezTo>
                  <a:cubicBezTo>
                    <a:pt x="28" y="2"/>
                    <a:pt x="22" y="7"/>
                    <a:pt x="18" y="11"/>
                  </a:cubicBezTo>
                  <a:cubicBezTo>
                    <a:pt x="14" y="14"/>
                    <a:pt x="12" y="15"/>
                    <a:pt x="10" y="15"/>
                  </a:cubicBezTo>
                  <a:cubicBezTo>
                    <a:pt x="9" y="15"/>
                    <a:pt x="9" y="15"/>
                    <a:pt x="9" y="15"/>
                  </a:cubicBezTo>
                  <a:cubicBezTo>
                    <a:pt x="4" y="15"/>
                    <a:pt x="0" y="19"/>
                    <a:pt x="0" y="24"/>
                  </a:cubicBezTo>
                  <a:cubicBezTo>
                    <a:pt x="0" y="27"/>
                    <a:pt x="0" y="29"/>
                    <a:pt x="2" y="31"/>
                  </a:cubicBezTo>
                  <a:cubicBezTo>
                    <a:pt x="4" y="33"/>
                    <a:pt x="6" y="34"/>
                    <a:pt x="8"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57" name="Freeform 57"/>
            <p:cNvSpPr/>
            <p:nvPr/>
          </p:nvSpPr>
          <p:spPr bwMode="auto">
            <a:xfrm>
              <a:off x="2001" y="3622"/>
              <a:ext cx="286" cy="69"/>
            </a:xfrm>
            <a:custGeom>
              <a:avLst/>
              <a:gdLst>
                <a:gd name="T0" fmla="*/ 81 w 158"/>
                <a:gd name="T1" fmla="*/ 27 h 38"/>
                <a:gd name="T2" fmla="*/ 82 w 158"/>
                <a:gd name="T3" fmla="*/ 27 h 38"/>
                <a:gd name="T4" fmla="*/ 92 w 158"/>
                <a:gd name="T5" fmla="*/ 25 h 38"/>
                <a:gd name="T6" fmla="*/ 94 w 158"/>
                <a:gd name="T7" fmla="*/ 25 h 38"/>
                <a:gd name="T8" fmla="*/ 102 w 158"/>
                <a:gd name="T9" fmla="*/ 29 h 38"/>
                <a:gd name="T10" fmla="*/ 111 w 158"/>
                <a:gd name="T11" fmla="*/ 34 h 38"/>
                <a:gd name="T12" fmla="*/ 131 w 158"/>
                <a:gd name="T13" fmla="*/ 38 h 38"/>
                <a:gd name="T14" fmla="*/ 131 w 158"/>
                <a:gd name="T15" fmla="*/ 38 h 38"/>
                <a:gd name="T16" fmla="*/ 131 w 158"/>
                <a:gd name="T17" fmla="*/ 38 h 38"/>
                <a:gd name="T18" fmla="*/ 147 w 158"/>
                <a:gd name="T19" fmla="*/ 34 h 38"/>
                <a:gd name="T20" fmla="*/ 150 w 158"/>
                <a:gd name="T21" fmla="*/ 32 h 38"/>
                <a:gd name="T22" fmla="*/ 152 w 158"/>
                <a:gd name="T23" fmla="*/ 32 h 38"/>
                <a:gd name="T24" fmla="*/ 157 w 158"/>
                <a:gd name="T25" fmla="*/ 27 h 38"/>
                <a:gd name="T26" fmla="*/ 157 w 158"/>
                <a:gd name="T27" fmla="*/ 20 h 38"/>
                <a:gd name="T28" fmla="*/ 148 w 158"/>
                <a:gd name="T29" fmla="*/ 14 h 38"/>
                <a:gd name="T30" fmla="*/ 144 w 158"/>
                <a:gd name="T31" fmla="*/ 15 h 38"/>
                <a:gd name="T32" fmla="*/ 139 w 158"/>
                <a:gd name="T33" fmla="*/ 17 h 38"/>
                <a:gd name="T34" fmla="*/ 131 w 158"/>
                <a:gd name="T35" fmla="*/ 19 h 38"/>
                <a:gd name="T36" fmla="*/ 130 w 158"/>
                <a:gd name="T37" fmla="*/ 19 h 38"/>
                <a:gd name="T38" fmla="*/ 118 w 158"/>
                <a:gd name="T39" fmla="*/ 16 h 38"/>
                <a:gd name="T40" fmla="*/ 112 w 158"/>
                <a:gd name="T41" fmla="*/ 13 h 38"/>
                <a:gd name="T42" fmla="*/ 98 w 158"/>
                <a:gd name="T43" fmla="*/ 6 h 38"/>
                <a:gd name="T44" fmla="*/ 92 w 158"/>
                <a:gd name="T45" fmla="*/ 6 h 38"/>
                <a:gd name="T46" fmla="*/ 76 w 158"/>
                <a:gd name="T47" fmla="*/ 9 h 38"/>
                <a:gd name="T48" fmla="*/ 75 w 158"/>
                <a:gd name="T49" fmla="*/ 9 h 38"/>
                <a:gd name="T50" fmla="*/ 69 w 158"/>
                <a:gd name="T51" fmla="*/ 10 h 38"/>
                <a:gd name="T52" fmla="*/ 62 w 158"/>
                <a:gd name="T53" fmla="*/ 9 h 38"/>
                <a:gd name="T54" fmla="*/ 55 w 158"/>
                <a:gd name="T55" fmla="*/ 6 h 38"/>
                <a:gd name="T56" fmla="*/ 43 w 158"/>
                <a:gd name="T57" fmla="*/ 0 h 38"/>
                <a:gd name="T58" fmla="*/ 38 w 158"/>
                <a:gd name="T59" fmla="*/ 0 h 38"/>
                <a:gd name="T60" fmla="*/ 20 w 158"/>
                <a:gd name="T61" fmla="*/ 6 h 38"/>
                <a:gd name="T62" fmla="*/ 12 w 158"/>
                <a:gd name="T63" fmla="*/ 10 h 38"/>
                <a:gd name="T64" fmla="*/ 11 w 158"/>
                <a:gd name="T65" fmla="*/ 10 h 38"/>
                <a:gd name="T66" fmla="*/ 9 w 158"/>
                <a:gd name="T67" fmla="*/ 10 h 38"/>
                <a:gd name="T68" fmla="*/ 0 w 158"/>
                <a:gd name="T69" fmla="*/ 17 h 38"/>
                <a:gd name="T70" fmla="*/ 2 w 158"/>
                <a:gd name="T71" fmla="*/ 24 h 38"/>
                <a:gd name="T72" fmla="*/ 8 w 158"/>
                <a:gd name="T73" fmla="*/ 28 h 38"/>
                <a:gd name="T74" fmla="*/ 12 w 158"/>
                <a:gd name="T75" fmla="*/ 29 h 38"/>
                <a:gd name="T76" fmla="*/ 30 w 158"/>
                <a:gd name="T77" fmla="*/ 22 h 38"/>
                <a:gd name="T78" fmla="*/ 38 w 158"/>
                <a:gd name="T79" fmla="*/ 19 h 38"/>
                <a:gd name="T80" fmla="*/ 39 w 158"/>
                <a:gd name="T81" fmla="*/ 19 h 38"/>
                <a:gd name="T82" fmla="*/ 46 w 158"/>
                <a:gd name="T83" fmla="*/ 22 h 38"/>
                <a:gd name="T84" fmla="*/ 57 w 158"/>
                <a:gd name="T85" fmla="*/ 27 h 38"/>
                <a:gd name="T86" fmla="*/ 69 w 158"/>
                <a:gd name="T87" fmla="*/ 29 h 38"/>
                <a:gd name="T88" fmla="*/ 81 w 158"/>
                <a:gd name="T8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 h="38">
                  <a:moveTo>
                    <a:pt x="81" y="27"/>
                  </a:moveTo>
                  <a:cubicBezTo>
                    <a:pt x="82" y="27"/>
                    <a:pt x="82" y="27"/>
                    <a:pt x="82" y="27"/>
                  </a:cubicBezTo>
                  <a:cubicBezTo>
                    <a:pt x="86" y="25"/>
                    <a:pt x="89" y="25"/>
                    <a:pt x="92" y="25"/>
                  </a:cubicBezTo>
                  <a:cubicBezTo>
                    <a:pt x="92" y="25"/>
                    <a:pt x="93" y="25"/>
                    <a:pt x="94" y="25"/>
                  </a:cubicBezTo>
                  <a:cubicBezTo>
                    <a:pt x="96" y="25"/>
                    <a:pt x="99" y="27"/>
                    <a:pt x="102" y="29"/>
                  </a:cubicBezTo>
                  <a:cubicBezTo>
                    <a:pt x="104" y="30"/>
                    <a:pt x="107" y="32"/>
                    <a:pt x="111" y="34"/>
                  </a:cubicBezTo>
                  <a:cubicBezTo>
                    <a:pt x="115" y="36"/>
                    <a:pt x="123" y="38"/>
                    <a:pt x="131" y="38"/>
                  </a:cubicBezTo>
                  <a:cubicBezTo>
                    <a:pt x="131" y="38"/>
                    <a:pt x="131" y="38"/>
                    <a:pt x="131" y="38"/>
                  </a:cubicBezTo>
                  <a:cubicBezTo>
                    <a:pt x="131" y="38"/>
                    <a:pt x="131" y="38"/>
                    <a:pt x="131" y="38"/>
                  </a:cubicBezTo>
                  <a:cubicBezTo>
                    <a:pt x="138" y="38"/>
                    <a:pt x="142" y="36"/>
                    <a:pt x="147" y="34"/>
                  </a:cubicBezTo>
                  <a:cubicBezTo>
                    <a:pt x="148" y="33"/>
                    <a:pt x="149" y="33"/>
                    <a:pt x="150" y="32"/>
                  </a:cubicBezTo>
                  <a:cubicBezTo>
                    <a:pt x="151" y="32"/>
                    <a:pt x="152" y="32"/>
                    <a:pt x="152" y="32"/>
                  </a:cubicBezTo>
                  <a:cubicBezTo>
                    <a:pt x="154" y="31"/>
                    <a:pt x="156" y="29"/>
                    <a:pt x="157" y="27"/>
                  </a:cubicBezTo>
                  <a:cubicBezTo>
                    <a:pt x="158" y="24"/>
                    <a:pt x="157" y="22"/>
                    <a:pt x="157" y="20"/>
                  </a:cubicBezTo>
                  <a:cubicBezTo>
                    <a:pt x="155" y="16"/>
                    <a:pt x="152" y="14"/>
                    <a:pt x="148" y="14"/>
                  </a:cubicBezTo>
                  <a:cubicBezTo>
                    <a:pt x="146" y="14"/>
                    <a:pt x="145" y="14"/>
                    <a:pt x="144" y="15"/>
                  </a:cubicBezTo>
                  <a:cubicBezTo>
                    <a:pt x="142" y="15"/>
                    <a:pt x="140" y="16"/>
                    <a:pt x="139" y="17"/>
                  </a:cubicBezTo>
                  <a:cubicBezTo>
                    <a:pt x="136" y="18"/>
                    <a:pt x="133" y="19"/>
                    <a:pt x="131" y="19"/>
                  </a:cubicBezTo>
                  <a:cubicBezTo>
                    <a:pt x="130" y="19"/>
                    <a:pt x="130" y="19"/>
                    <a:pt x="130" y="19"/>
                  </a:cubicBezTo>
                  <a:cubicBezTo>
                    <a:pt x="127" y="19"/>
                    <a:pt x="122" y="18"/>
                    <a:pt x="118" y="16"/>
                  </a:cubicBezTo>
                  <a:cubicBezTo>
                    <a:pt x="116" y="16"/>
                    <a:pt x="114" y="14"/>
                    <a:pt x="112" y="13"/>
                  </a:cubicBezTo>
                  <a:cubicBezTo>
                    <a:pt x="108" y="10"/>
                    <a:pt x="103" y="7"/>
                    <a:pt x="98" y="6"/>
                  </a:cubicBezTo>
                  <a:cubicBezTo>
                    <a:pt x="96" y="6"/>
                    <a:pt x="94" y="6"/>
                    <a:pt x="92" y="6"/>
                  </a:cubicBezTo>
                  <a:cubicBezTo>
                    <a:pt x="86" y="6"/>
                    <a:pt x="81" y="7"/>
                    <a:pt x="76" y="9"/>
                  </a:cubicBezTo>
                  <a:cubicBezTo>
                    <a:pt x="75" y="9"/>
                    <a:pt x="75" y="9"/>
                    <a:pt x="75" y="9"/>
                  </a:cubicBezTo>
                  <a:cubicBezTo>
                    <a:pt x="73" y="10"/>
                    <a:pt x="71" y="10"/>
                    <a:pt x="69" y="10"/>
                  </a:cubicBezTo>
                  <a:cubicBezTo>
                    <a:pt x="66" y="10"/>
                    <a:pt x="64" y="10"/>
                    <a:pt x="62" y="9"/>
                  </a:cubicBezTo>
                  <a:cubicBezTo>
                    <a:pt x="60" y="9"/>
                    <a:pt x="58" y="7"/>
                    <a:pt x="55" y="6"/>
                  </a:cubicBezTo>
                  <a:cubicBezTo>
                    <a:pt x="52" y="4"/>
                    <a:pt x="48" y="1"/>
                    <a:pt x="43" y="0"/>
                  </a:cubicBezTo>
                  <a:cubicBezTo>
                    <a:pt x="41" y="0"/>
                    <a:pt x="39" y="0"/>
                    <a:pt x="38" y="0"/>
                  </a:cubicBezTo>
                  <a:cubicBezTo>
                    <a:pt x="30" y="0"/>
                    <a:pt x="24" y="3"/>
                    <a:pt x="20" y="6"/>
                  </a:cubicBezTo>
                  <a:cubicBezTo>
                    <a:pt x="17" y="8"/>
                    <a:pt x="14" y="10"/>
                    <a:pt x="12" y="10"/>
                  </a:cubicBezTo>
                  <a:cubicBezTo>
                    <a:pt x="12" y="10"/>
                    <a:pt x="12" y="10"/>
                    <a:pt x="11" y="10"/>
                  </a:cubicBezTo>
                  <a:cubicBezTo>
                    <a:pt x="11" y="10"/>
                    <a:pt x="10" y="10"/>
                    <a:pt x="9" y="10"/>
                  </a:cubicBezTo>
                  <a:cubicBezTo>
                    <a:pt x="5" y="10"/>
                    <a:pt x="1" y="13"/>
                    <a:pt x="0" y="17"/>
                  </a:cubicBezTo>
                  <a:cubicBezTo>
                    <a:pt x="0" y="20"/>
                    <a:pt x="0" y="22"/>
                    <a:pt x="2" y="24"/>
                  </a:cubicBezTo>
                  <a:cubicBezTo>
                    <a:pt x="3" y="27"/>
                    <a:pt x="5" y="28"/>
                    <a:pt x="8" y="28"/>
                  </a:cubicBezTo>
                  <a:cubicBezTo>
                    <a:pt x="9" y="29"/>
                    <a:pt x="11" y="29"/>
                    <a:pt x="12" y="29"/>
                  </a:cubicBezTo>
                  <a:cubicBezTo>
                    <a:pt x="20" y="29"/>
                    <a:pt x="25" y="25"/>
                    <a:pt x="30" y="22"/>
                  </a:cubicBezTo>
                  <a:cubicBezTo>
                    <a:pt x="33" y="20"/>
                    <a:pt x="36" y="19"/>
                    <a:pt x="38" y="19"/>
                  </a:cubicBezTo>
                  <a:cubicBezTo>
                    <a:pt x="38" y="19"/>
                    <a:pt x="38" y="19"/>
                    <a:pt x="39" y="19"/>
                  </a:cubicBezTo>
                  <a:cubicBezTo>
                    <a:pt x="41" y="19"/>
                    <a:pt x="43" y="20"/>
                    <a:pt x="46" y="22"/>
                  </a:cubicBezTo>
                  <a:cubicBezTo>
                    <a:pt x="49" y="24"/>
                    <a:pt x="53" y="26"/>
                    <a:pt x="57" y="27"/>
                  </a:cubicBezTo>
                  <a:cubicBezTo>
                    <a:pt x="61" y="28"/>
                    <a:pt x="65" y="29"/>
                    <a:pt x="69" y="29"/>
                  </a:cubicBezTo>
                  <a:cubicBezTo>
                    <a:pt x="73" y="29"/>
                    <a:pt x="77" y="28"/>
                    <a:pt x="8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58" name="Freeform 58"/>
            <p:cNvSpPr/>
            <p:nvPr/>
          </p:nvSpPr>
          <p:spPr bwMode="auto">
            <a:xfrm>
              <a:off x="2110" y="3664"/>
              <a:ext cx="239" cy="183"/>
            </a:xfrm>
            <a:custGeom>
              <a:avLst/>
              <a:gdLst>
                <a:gd name="T0" fmla="*/ 132 w 132"/>
                <a:gd name="T1" fmla="*/ 7 h 101"/>
                <a:gd name="T2" fmla="*/ 127 w 132"/>
                <a:gd name="T3" fmla="*/ 2 h 101"/>
                <a:gd name="T4" fmla="*/ 123 w 132"/>
                <a:gd name="T5" fmla="*/ 0 h 101"/>
                <a:gd name="T6" fmla="*/ 114 w 132"/>
                <a:gd name="T7" fmla="*/ 5 h 101"/>
                <a:gd name="T8" fmla="*/ 114 w 132"/>
                <a:gd name="T9" fmla="*/ 6 h 101"/>
                <a:gd name="T10" fmla="*/ 111 w 132"/>
                <a:gd name="T11" fmla="*/ 11 h 101"/>
                <a:gd name="T12" fmla="*/ 107 w 132"/>
                <a:gd name="T13" fmla="*/ 17 h 101"/>
                <a:gd name="T14" fmla="*/ 95 w 132"/>
                <a:gd name="T15" fmla="*/ 23 h 101"/>
                <a:gd name="T16" fmla="*/ 88 w 132"/>
                <a:gd name="T17" fmla="*/ 24 h 101"/>
                <a:gd name="T18" fmla="*/ 73 w 132"/>
                <a:gd name="T19" fmla="*/ 27 h 101"/>
                <a:gd name="T20" fmla="*/ 57 w 132"/>
                <a:gd name="T21" fmla="*/ 42 h 101"/>
                <a:gd name="T22" fmla="*/ 57 w 132"/>
                <a:gd name="T23" fmla="*/ 43 h 101"/>
                <a:gd name="T24" fmla="*/ 46 w 132"/>
                <a:gd name="T25" fmla="*/ 52 h 101"/>
                <a:gd name="T26" fmla="*/ 39 w 132"/>
                <a:gd name="T27" fmla="*/ 53 h 101"/>
                <a:gd name="T28" fmla="*/ 26 w 132"/>
                <a:gd name="T29" fmla="*/ 56 h 101"/>
                <a:gd name="T30" fmla="*/ 11 w 132"/>
                <a:gd name="T31" fmla="*/ 75 h 101"/>
                <a:gd name="T32" fmla="*/ 7 w 132"/>
                <a:gd name="T33" fmla="*/ 83 h 101"/>
                <a:gd name="T34" fmla="*/ 2 w 132"/>
                <a:gd name="T35" fmla="*/ 96 h 101"/>
                <a:gd name="T36" fmla="*/ 11 w 132"/>
                <a:gd name="T37" fmla="*/ 101 h 101"/>
                <a:gd name="T38" fmla="*/ 15 w 132"/>
                <a:gd name="T39" fmla="*/ 100 h 101"/>
                <a:gd name="T40" fmla="*/ 29 w 132"/>
                <a:gd name="T41" fmla="*/ 82 h 101"/>
                <a:gd name="T42" fmla="*/ 33 w 132"/>
                <a:gd name="T43" fmla="*/ 73 h 101"/>
                <a:gd name="T44" fmla="*/ 41 w 132"/>
                <a:gd name="T45" fmla="*/ 72 h 101"/>
                <a:gd name="T46" fmla="*/ 54 w 132"/>
                <a:gd name="T47" fmla="*/ 69 h 101"/>
                <a:gd name="T48" fmla="*/ 72 w 132"/>
                <a:gd name="T49" fmla="*/ 54 h 101"/>
                <a:gd name="T50" fmla="*/ 73 w 132"/>
                <a:gd name="T51" fmla="*/ 53 h 101"/>
                <a:gd name="T52" fmla="*/ 81 w 132"/>
                <a:gd name="T53" fmla="*/ 44 h 101"/>
                <a:gd name="T54" fmla="*/ 90 w 132"/>
                <a:gd name="T55" fmla="*/ 43 h 101"/>
                <a:gd name="T56" fmla="*/ 100 w 132"/>
                <a:gd name="T57" fmla="*/ 41 h 101"/>
                <a:gd name="T58" fmla="*/ 119 w 132"/>
                <a:gd name="T59" fmla="*/ 32 h 101"/>
                <a:gd name="T60" fmla="*/ 128 w 132"/>
                <a:gd name="T61" fmla="*/ 19 h 101"/>
                <a:gd name="T62" fmla="*/ 130 w 132"/>
                <a:gd name="T63" fmla="*/ 15 h 101"/>
                <a:gd name="T64" fmla="*/ 131 w 132"/>
                <a:gd name="T65" fmla="*/ 14 h 101"/>
                <a:gd name="T66" fmla="*/ 132 w 132"/>
                <a:gd name="T67"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2" h="100">
                  <a:moveTo>
                    <a:pt x="132" y="7"/>
                  </a:moveTo>
                  <a:cubicBezTo>
                    <a:pt x="131" y="5"/>
                    <a:pt x="129" y="3"/>
                    <a:pt x="127" y="2"/>
                  </a:cubicBezTo>
                  <a:cubicBezTo>
                    <a:pt x="126" y="1"/>
                    <a:pt x="124" y="0"/>
                    <a:pt x="123" y="0"/>
                  </a:cubicBezTo>
                  <a:cubicBezTo>
                    <a:pt x="119" y="0"/>
                    <a:pt x="116" y="2"/>
                    <a:pt x="114" y="5"/>
                  </a:cubicBezTo>
                  <a:cubicBezTo>
                    <a:pt x="114" y="6"/>
                    <a:pt x="114" y="6"/>
                    <a:pt x="114" y="6"/>
                  </a:cubicBezTo>
                  <a:cubicBezTo>
                    <a:pt x="113" y="7"/>
                    <a:pt x="112" y="9"/>
                    <a:pt x="111" y="11"/>
                  </a:cubicBezTo>
                  <a:cubicBezTo>
                    <a:pt x="110" y="14"/>
                    <a:pt x="109" y="16"/>
                    <a:pt x="107" y="17"/>
                  </a:cubicBezTo>
                  <a:cubicBezTo>
                    <a:pt x="104" y="20"/>
                    <a:pt x="100" y="22"/>
                    <a:pt x="95" y="23"/>
                  </a:cubicBezTo>
                  <a:cubicBezTo>
                    <a:pt x="93" y="24"/>
                    <a:pt x="91" y="24"/>
                    <a:pt x="88" y="24"/>
                  </a:cubicBezTo>
                  <a:cubicBezTo>
                    <a:pt x="83" y="24"/>
                    <a:pt x="78" y="25"/>
                    <a:pt x="73" y="27"/>
                  </a:cubicBezTo>
                  <a:cubicBezTo>
                    <a:pt x="65" y="32"/>
                    <a:pt x="61" y="37"/>
                    <a:pt x="57" y="42"/>
                  </a:cubicBezTo>
                  <a:cubicBezTo>
                    <a:pt x="57" y="43"/>
                    <a:pt x="57" y="43"/>
                    <a:pt x="57" y="43"/>
                  </a:cubicBezTo>
                  <a:cubicBezTo>
                    <a:pt x="54" y="47"/>
                    <a:pt x="51" y="50"/>
                    <a:pt x="46" y="52"/>
                  </a:cubicBezTo>
                  <a:cubicBezTo>
                    <a:pt x="44" y="52"/>
                    <a:pt x="42" y="53"/>
                    <a:pt x="39" y="53"/>
                  </a:cubicBezTo>
                  <a:cubicBezTo>
                    <a:pt x="35" y="54"/>
                    <a:pt x="30" y="54"/>
                    <a:pt x="26" y="56"/>
                  </a:cubicBezTo>
                  <a:cubicBezTo>
                    <a:pt x="16" y="61"/>
                    <a:pt x="13" y="69"/>
                    <a:pt x="11" y="75"/>
                  </a:cubicBezTo>
                  <a:cubicBezTo>
                    <a:pt x="10" y="80"/>
                    <a:pt x="9" y="82"/>
                    <a:pt x="7" y="83"/>
                  </a:cubicBezTo>
                  <a:cubicBezTo>
                    <a:pt x="2" y="86"/>
                    <a:pt x="0" y="91"/>
                    <a:pt x="2" y="96"/>
                  </a:cubicBezTo>
                  <a:cubicBezTo>
                    <a:pt x="4" y="99"/>
                    <a:pt x="7" y="101"/>
                    <a:pt x="11" y="101"/>
                  </a:cubicBezTo>
                  <a:cubicBezTo>
                    <a:pt x="12" y="101"/>
                    <a:pt x="14" y="101"/>
                    <a:pt x="15" y="100"/>
                  </a:cubicBezTo>
                  <a:cubicBezTo>
                    <a:pt x="24" y="96"/>
                    <a:pt x="27" y="88"/>
                    <a:pt x="29" y="82"/>
                  </a:cubicBezTo>
                  <a:cubicBezTo>
                    <a:pt x="30" y="77"/>
                    <a:pt x="31" y="74"/>
                    <a:pt x="33" y="73"/>
                  </a:cubicBezTo>
                  <a:cubicBezTo>
                    <a:pt x="35" y="73"/>
                    <a:pt x="38" y="72"/>
                    <a:pt x="41" y="72"/>
                  </a:cubicBezTo>
                  <a:cubicBezTo>
                    <a:pt x="45" y="71"/>
                    <a:pt x="49" y="71"/>
                    <a:pt x="54" y="69"/>
                  </a:cubicBezTo>
                  <a:cubicBezTo>
                    <a:pt x="61" y="66"/>
                    <a:pt x="68" y="61"/>
                    <a:pt x="72" y="54"/>
                  </a:cubicBezTo>
                  <a:cubicBezTo>
                    <a:pt x="73" y="53"/>
                    <a:pt x="73" y="53"/>
                    <a:pt x="73" y="53"/>
                  </a:cubicBezTo>
                  <a:cubicBezTo>
                    <a:pt x="76" y="48"/>
                    <a:pt x="78" y="46"/>
                    <a:pt x="81" y="44"/>
                  </a:cubicBezTo>
                  <a:cubicBezTo>
                    <a:pt x="83" y="43"/>
                    <a:pt x="86" y="43"/>
                    <a:pt x="90" y="43"/>
                  </a:cubicBezTo>
                  <a:cubicBezTo>
                    <a:pt x="93" y="42"/>
                    <a:pt x="96" y="42"/>
                    <a:pt x="100" y="41"/>
                  </a:cubicBezTo>
                  <a:cubicBezTo>
                    <a:pt x="104" y="40"/>
                    <a:pt x="112" y="37"/>
                    <a:pt x="119" y="32"/>
                  </a:cubicBezTo>
                  <a:cubicBezTo>
                    <a:pt x="124" y="28"/>
                    <a:pt x="126" y="23"/>
                    <a:pt x="128" y="19"/>
                  </a:cubicBezTo>
                  <a:cubicBezTo>
                    <a:pt x="129" y="18"/>
                    <a:pt x="130" y="17"/>
                    <a:pt x="130" y="15"/>
                  </a:cubicBezTo>
                  <a:cubicBezTo>
                    <a:pt x="131" y="14"/>
                    <a:pt x="131" y="14"/>
                    <a:pt x="131" y="14"/>
                  </a:cubicBezTo>
                  <a:cubicBezTo>
                    <a:pt x="132" y="12"/>
                    <a:pt x="132" y="10"/>
                    <a:pt x="13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59" name="Freeform 59"/>
            <p:cNvSpPr/>
            <p:nvPr/>
          </p:nvSpPr>
          <p:spPr bwMode="auto">
            <a:xfrm>
              <a:off x="5858" y="3668"/>
              <a:ext cx="249" cy="203"/>
            </a:xfrm>
            <a:custGeom>
              <a:avLst/>
              <a:gdLst>
                <a:gd name="T0" fmla="*/ 85 w 137"/>
                <a:gd name="T1" fmla="*/ 60 h 112"/>
                <a:gd name="T2" fmla="*/ 130 w 137"/>
                <a:gd name="T3" fmla="*/ 19 h 112"/>
                <a:gd name="T4" fmla="*/ 135 w 137"/>
                <a:gd name="T5" fmla="*/ 6 h 112"/>
                <a:gd name="T6" fmla="*/ 122 w 137"/>
                <a:gd name="T7" fmla="*/ 0 h 112"/>
                <a:gd name="T8" fmla="*/ 15 w 137"/>
                <a:gd name="T9" fmla="*/ 0 h 112"/>
                <a:gd name="T10" fmla="*/ 1 w 137"/>
                <a:gd name="T11" fmla="*/ 6 h 112"/>
                <a:gd name="T12" fmla="*/ 6 w 137"/>
                <a:gd name="T13" fmla="*/ 19 h 112"/>
                <a:gd name="T14" fmla="*/ 52 w 137"/>
                <a:gd name="T15" fmla="*/ 60 h 112"/>
                <a:gd name="T16" fmla="*/ 63 w 137"/>
                <a:gd name="T17" fmla="*/ 65 h 112"/>
                <a:gd name="T18" fmla="*/ 63 w 137"/>
                <a:gd name="T19" fmla="*/ 104 h 112"/>
                <a:gd name="T20" fmla="*/ 48 w 137"/>
                <a:gd name="T21" fmla="*/ 104 h 112"/>
                <a:gd name="T22" fmla="*/ 44 w 137"/>
                <a:gd name="T23" fmla="*/ 108 h 112"/>
                <a:gd name="T24" fmla="*/ 48 w 137"/>
                <a:gd name="T25" fmla="*/ 112 h 112"/>
                <a:gd name="T26" fmla="*/ 89 w 137"/>
                <a:gd name="T27" fmla="*/ 112 h 112"/>
                <a:gd name="T28" fmla="*/ 93 w 137"/>
                <a:gd name="T29" fmla="*/ 108 h 112"/>
                <a:gd name="T30" fmla="*/ 89 w 137"/>
                <a:gd name="T31" fmla="*/ 104 h 112"/>
                <a:gd name="T32" fmla="*/ 74 w 137"/>
                <a:gd name="T33" fmla="*/ 104 h 112"/>
                <a:gd name="T34" fmla="*/ 74 w 137"/>
                <a:gd name="T35" fmla="*/ 65 h 112"/>
                <a:gd name="T36" fmla="*/ 85 w 137"/>
                <a:gd name="T37" fmla="*/ 6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12">
                  <a:moveTo>
                    <a:pt x="85" y="60"/>
                  </a:moveTo>
                  <a:cubicBezTo>
                    <a:pt x="130" y="19"/>
                    <a:pt x="130" y="19"/>
                    <a:pt x="130" y="19"/>
                  </a:cubicBezTo>
                  <a:cubicBezTo>
                    <a:pt x="137" y="13"/>
                    <a:pt x="136" y="8"/>
                    <a:pt x="135" y="6"/>
                  </a:cubicBezTo>
                  <a:cubicBezTo>
                    <a:pt x="135" y="4"/>
                    <a:pt x="132" y="0"/>
                    <a:pt x="122" y="0"/>
                  </a:cubicBezTo>
                  <a:cubicBezTo>
                    <a:pt x="15" y="0"/>
                    <a:pt x="15" y="0"/>
                    <a:pt x="15" y="0"/>
                  </a:cubicBezTo>
                  <a:cubicBezTo>
                    <a:pt x="5" y="0"/>
                    <a:pt x="2" y="4"/>
                    <a:pt x="1" y="6"/>
                  </a:cubicBezTo>
                  <a:cubicBezTo>
                    <a:pt x="0" y="8"/>
                    <a:pt x="0" y="13"/>
                    <a:pt x="6" y="19"/>
                  </a:cubicBezTo>
                  <a:cubicBezTo>
                    <a:pt x="52" y="60"/>
                    <a:pt x="52" y="60"/>
                    <a:pt x="52" y="60"/>
                  </a:cubicBezTo>
                  <a:cubicBezTo>
                    <a:pt x="55" y="63"/>
                    <a:pt x="59" y="64"/>
                    <a:pt x="63" y="65"/>
                  </a:cubicBezTo>
                  <a:cubicBezTo>
                    <a:pt x="63" y="104"/>
                    <a:pt x="63" y="104"/>
                    <a:pt x="63" y="104"/>
                  </a:cubicBezTo>
                  <a:cubicBezTo>
                    <a:pt x="48" y="104"/>
                    <a:pt x="48" y="104"/>
                    <a:pt x="48" y="104"/>
                  </a:cubicBezTo>
                  <a:cubicBezTo>
                    <a:pt x="45" y="104"/>
                    <a:pt x="44" y="106"/>
                    <a:pt x="44" y="108"/>
                  </a:cubicBezTo>
                  <a:cubicBezTo>
                    <a:pt x="44" y="110"/>
                    <a:pt x="45" y="112"/>
                    <a:pt x="48" y="112"/>
                  </a:cubicBezTo>
                  <a:cubicBezTo>
                    <a:pt x="89" y="112"/>
                    <a:pt x="89" y="112"/>
                    <a:pt x="89" y="112"/>
                  </a:cubicBezTo>
                  <a:cubicBezTo>
                    <a:pt x="91" y="112"/>
                    <a:pt x="93" y="110"/>
                    <a:pt x="93" y="108"/>
                  </a:cubicBezTo>
                  <a:cubicBezTo>
                    <a:pt x="93" y="106"/>
                    <a:pt x="91" y="104"/>
                    <a:pt x="89" y="104"/>
                  </a:cubicBezTo>
                  <a:cubicBezTo>
                    <a:pt x="74" y="104"/>
                    <a:pt x="74" y="104"/>
                    <a:pt x="74" y="104"/>
                  </a:cubicBezTo>
                  <a:cubicBezTo>
                    <a:pt x="74" y="65"/>
                    <a:pt x="74" y="65"/>
                    <a:pt x="74" y="65"/>
                  </a:cubicBezTo>
                  <a:cubicBezTo>
                    <a:pt x="78" y="64"/>
                    <a:pt x="82" y="63"/>
                    <a:pt x="85"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60" name="Freeform 60"/>
            <p:cNvSpPr/>
            <p:nvPr/>
          </p:nvSpPr>
          <p:spPr bwMode="auto">
            <a:xfrm>
              <a:off x="5924" y="3522"/>
              <a:ext cx="116" cy="51"/>
            </a:xfrm>
            <a:custGeom>
              <a:avLst/>
              <a:gdLst>
                <a:gd name="T0" fmla="*/ 32 w 64"/>
                <a:gd name="T1" fmla="*/ 28 h 28"/>
                <a:gd name="T2" fmla="*/ 32 w 64"/>
                <a:gd name="T3" fmla="*/ 28 h 28"/>
                <a:gd name="T4" fmla="*/ 53 w 64"/>
                <a:gd name="T5" fmla="*/ 22 h 28"/>
                <a:gd name="T6" fmla="*/ 64 w 64"/>
                <a:gd name="T7" fmla="*/ 24 h 28"/>
                <a:gd name="T8" fmla="*/ 32 w 64"/>
                <a:gd name="T9" fmla="*/ 0 h 28"/>
                <a:gd name="T10" fmla="*/ 0 w 64"/>
                <a:gd name="T11" fmla="*/ 24 h 28"/>
                <a:gd name="T12" fmla="*/ 12 w 64"/>
                <a:gd name="T13" fmla="*/ 22 h 28"/>
                <a:gd name="T14" fmla="*/ 32 w 6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8">
                  <a:moveTo>
                    <a:pt x="32" y="28"/>
                  </a:moveTo>
                  <a:cubicBezTo>
                    <a:pt x="32" y="28"/>
                    <a:pt x="32" y="28"/>
                    <a:pt x="32" y="28"/>
                  </a:cubicBezTo>
                  <a:cubicBezTo>
                    <a:pt x="39" y="24"/>
                    <a:pt x="46" y="22"/>
                    <a:pt x="53" y="22"/>
                  </a:cubicBezTo>
                  <a:cubicBezTo>
                    <a:pt x="57" y="22"/>
                    <a:pt x="61" y="23"/>
                    <a:pt x="64" y="24"/>
                  </a:cubicBezTo>
                  <a:cubicBezTo>
                    <a:pt x="62" y="10"/>
                    <a:pt x="48" y="0"/>
                    <a:pt x="32" y="0"/>
                  </a:cubicBezTo>
                  <a:cubicBezTo>
                    <a:pt x="16" y="0"/>
                    <a:pt x="3" y="11"/>
                    <a:pt x="0" y="24"/>
                  </a:cubicBezTo>
                  <a:cubicBezTo>
                    <a:pt x="4" y="23"/>
                    <a:pt x="8" y="22"/>
                    <a:pt x="12" y="22"/>
                  </a:cubicBezTo>
                  <a:cubicBezTo>
                    <a:pt x="19" y="22"/>
                    <a:pt x="26" y="24"/>
                    <a:pt x="3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61" name="Freeform 61"/>
            <p:cNvSpPr/>
            <p:nvPr/>
          </p:nvSpPr>
          <p:spPr bwMode="auto">
            <a:xfrm>
              <a:off x="5996" y="3577"/>
              <a:ext cx="84" cy="72"/>
            </a:xfrm>
            <a:custGeom>
              <a:avLst/>
              <a:gdLst>
                <a:gd name="T0" fmla="*/ 0 w 46"/>
                <a:gd name="T1" fmla="*/ 3 h 40"/>
                <a:gd name="T2" fmla="*/ 12 w 46"/>
                <a:gd name="T3" fmla="*/ 29 h 40"/>
                <a:gd name="T4" fmla="*/ 11 w 46"/>
                <a:gd name="T5" fmla="*/ 40 h 40"/>
                <a:gd name="T6" fmla="*/ 44 w 46"/>
                <a:gd name="T7" fmla="*/ 40 h 40"/>
                <a:gd name="T8" fmla="*/ 46 w 46"/>
                <a:gd name="T9" fmla="*/ 29 h 40"/>
                <a:gd name="T10" fmla="*/ 13 w 46"/>
                <a:gd name="T11" fmla="*/ 0 h 40"/>
                <a:gd name="T12" fmla="*/ 0 w 46"/>
                <a:gd name="T13" fmla="*/ 3 h 40"/>
              </a:gdLst>
              <a:ahLst/>
              <a:cxnLst>
                <a:cxn ang="0">
                  <a:pos x="T0" y="T1"/>
                </a:cxn>
                <a:cxn ang="0">
                  <a:pos x="T2" y="T3"/>
                </a:cxn>
                <a:cxn ang="0">
                  <a:pos x="T4" y="T5"/>
                </a:cxn>
                <a:cxn ang="0">
                  <a:pos x="T6" y="T7"/>
                </a:cxn>
                <a:cxn ang="0">
                  <a:pos x="T8" y="T9"/>
                </a:cxn>
                <a:cxn ang="0">
                  <a:pos x="T10" y="T11"/>
                </a:cxn>
                <a:cxn ang="0">
                  <a:pos x="T12" y="T13"/>
                </a:cxn>
              </a:cxnLst>
              <a:rect l="0" t="0" r="r" b="b"/>
              <a:pathLst>
                <a:path w="46" h="40">
                  <a:moveTo>
                    <a:pt x="0" y="3"/>
                  </a:moveTo>
                  <a:cubicBezTo>
                    <a:pt x="8" y="10"/>
                    <a:pt x="12" y="19"/>
                    <a:pt x="12" y="29"/>
                  </a:cubicBezTo>
                  <a:cubicBezTo>
                    <a:pt x="12" y="33"/>
                    <a:pt x="12" y="36"/>
                    <a:pt x="11" y="40"/>
                  </a:cubicBezTo>
                  <a:cubicBezTo>
                    <a:pt x="44" y="40"/>
                    <a:pt x="44" y="40"/>
                    <a:pt x="44" y="40"/>
                  </a:cubicBezTo>
                  <a:cubicBezTo>
                    <a:pt x="45" y="36"/>
                    <a:pt x="46" y="33"/>
                    <a:pt x="46" y="29"/>
                  </a:cubicBezTo>
                  <a:cubicBezTo>
                    <a:pt x="46" y="13"/>
                    <a:pt x="31" y="0"/>
                    <a:pt x="13" y="0"/>
                  </a:cubicBezTo>
                  <a:cubicBezTo>
                    <a:pt x="8" y="0"/>
                    <a:pt x="4"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62" name="Freeform 62"/>
            <p:cNvSpPr/>
            <p:nvPr/>
          </p:nvSpPr>
          <p:spPr bwMode="auto">
            <a:xfrm>
              <a:off x="5885" y="3577"/>
              <a:ext cx="118" cy="72"/>
            </a:xfrm>
            <a:custGeom>
              <a:avLst/>
              <a:gdLst>
                <a:gd name="T0" fmla="*/ 63 w 65"/>
                <a:gd name="T1" fmla="*/ 40 h 40"/>
                <a:gd name="T2" fmla="*/ 65 w 65"/>
                <a:gd name="T3" fmla="*/ 29 h 40"/>
                <a:gd name="T4" fmla="*/ 33 w 65"/>
                <a:gd name="T5" fmla="*/ 0 h 40"/>
                <a:gd name="T6" fmla="*/ 0 w 65"/>
                <a:gd name="T7" fmla="*/ 29 h 40"/>
                <a:gd name="T8" fmla="*/ 2 w 65"/>
                <a:gd name="T9" fmla="*/ 40 h 40"/>
                <a:gd name="T10" fmla="*/ 63 w 65"/>
                <a:gd name="T11" fmla="*/ 40 h 40"/>
              </a:gdLst>
              <a:ahLst/>
              <a:cxnLst>
                <a:cxn ang="0">
                  <a:pos x="T0" y="T1"/>
                </a:cxn>
                <a:cxn ang="0">
                  <a:pos x="T2" y="T3"/>
                </a:cxn>
                <a:cxn ang="0">
                  <a:pos x="T4" y="T5"/>
                </a:cxn>
                <a:cxn ang="0">
                  <a:pos x="T6" y="T7"/>
                </a:cxn>
                <a:cxn ang="0">
                  <a:pos x="T8" y="T9"/>
                </a:cxn>
                <a:cxn ang="0">
                  <a:pos x="T10" y="T11"/>
                </a:cxn>
              </a:cxnLst>
              <a:rect l="0" t="0" r="r" b="b"/>
              <a:pathLst>
                <a:path w="65" h="40">
                  <a:moveTo>
                    <a:pt x="63" y="40"/>
                  </a:moveTo>
                  <a:cubicBezTo>
                    <a:pt x="65" y="36"/>
                    <a:pt x="65" y="33"/>
                    <a:pt x="65" y="29"/>
                  </a:cubicBezTo>
                  <a:cubicBezTo>
                    <a:pt x="65" y="13"/>
                    <a:pt x="51" y="0"/>
                    <a:pt x="33" y="0"/>
                  </a:cubicBezTo>
                  <a:cubicBezTo>
                    <a:pt x="15" y="0"/>
                    <a:pt x="0" y="13"/>
                    <a:pt x="0" y="29"/>
                  </a:cubicBezTo>
                  <a:cubicBezTo>
                    <a:pt x="0" y="33"/>
                    <a:pt x="1" y="36"/>
                    <a:pt x="2" y="40"/>
                  </a:cubicBezTo>
                  <a:lnTo>
                    <a:pt x="63"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63" name="Freeform 63"/>
            <p:cNvSpPr/>
            <p:nvPr/>
          </p:nvSpPr>
          <p:spPr bwMode="auto">
            <a:xfrm>
              <a:off x="4329" y="3588"/>
              <a:ext cx="259" cy="118"/>
            </a:xfrm>
            <a:custGeom>
              <a:avLst/>
              <a:gdLst>
                <a:gd name="T0" fmla="*/ 139 w 143"/>
                <a:gd name="T1" fmla="*/ 65 h 65"/>
                <a:gd name="T2" fmla="*/ 4 w 143"/>
                <a:gd name="T3" fmla="*/ 65 h 65"/>
                <a:gd name="T4" fmla="*/ 1 w 143"/>
                <a:gd name="T5" fmla="*/ 64 h 65"/>
                <a:gd name="T6" fmla="*/ 1 w 143"/>
                <a:gd name="T7" fmla="*/ 61 h 65"/>
                <a:gd name="T8" fmla="*/ 56 w 143"/>
                <a:gd name="T9" fmla="*/ 14 h 65"/>
                <a:gd name="T10" fmla="*/ 56 w 143"/>
                <a:gd name="T11" fmla="*/ 13 h 65"/>
                <a:gd name="T12" fmla="*/ 72 w 143"/>
                <a:gd name="T13" fmla="*/ 0 h 65"/>
                <a:gd name="T14" fmla="*/ 88 w 143"/>
                <a:gd name="T15" fmla="*/ 13 h 65"/>
                <a:gd name="T16" fmla="*/ 88 w 143"/>
                <a:gd name="T17" fmla="*/ 14 h 65"/>
                <a:gd name="T18" fmla="*/ 143 w 143"/>
                <a:gd name="T19" fmla="*/ 61 h 65"/>
                <a:gd name="T20" fmla="*/ 142 w 143"/>
                <a:gd name="T21" fmla="*/ 64 h 65"/>
                <a:gd name="T22" fmla="*/ 139 w 143"/>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 h="65">
                  <a:moveTo>
                    <a:pt x="139" y="65"/>
                  </a:moveTo>
                  <a:cubicBezTo>
                    <a:pt x="4" y="65"/>
                    <a:pt x="4" y="65"/>
                    <a:pt x="4" y="65"/>
                  </a:cubicBezTo>
                  <a:cubicBezTo>
                    <a:pt x="3" y="65"/>
                    <a:pt x="2" y="65"/>
                    <a:pt x="1" y="64"/>
                  </a:cubicBezTo>
                  <a:cubicBezTo>
                    <a:pt x="1" y="63"/>
                    <a:pt x="0" y="62"/>
                    <a:pt x="1" y="61"/>
                  </a:cubicBezTo>
                  <a:cubicBezTo>
                    <a:pt x="4" y="38"/>
                    <a:pt x="27" y="19"/>
                    <a:pt x="56" y="14"/>
                  </a:cubicBezTo>
                  <a:cubicBezTo>
                    <a:pt x="56" y="13"/>
                    <a:pt x="56" y="13"/>
                    <a:pt x="56" y="13"/>
                  </a:cubicBezTo>
                  <a:cubicBezTo>
                    <a:pt x="56" y="6"/>
                    <a:pt x="63" y="0"/>
                    <a:pt x="72" y="0"/>
                  </a:cubicBezTo>
                  <a:cubicBezTo>
                    <a:pt x="81" y="0"/>
                    <a:pt x="88" y="6"/>
                    <a:pt x="88" y="13"/>
                  </a:cubicBezTo>
                  <a:cubicBezTo>
                    <a:pt x="88" y="13"/>
                    <a:pt x="88" y="13"/>
                    <a:pt x="88" y="14"/>
                  </a:cubicBezTo>
                  <a:cubicBezTo>
                    <a:pt x="117" y="19"/>
                    <a:pt x="139" y="38"/>
                    <a:pt x="143" y="61"/>
                  </a:cubicBezTo>
                  <a:cubicBezTo>
                    <a:pt x="143" y="62"/>
                    <a:pt x="143" y="63"/>
                    <a:pt x="142" y="64"/>
                  </a:cubicBezTo>
                  <a:cubicBezTo>
                    <a:pt x="141" y="65"/>
                    <a:pt x="140" y="65"/>
                    <a:pt x="139"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64" name="Freeform 64"/>
            <p:cNvSpPr/>
            <p:nvPr/>
          </p:nvSpPr>
          <p:spPr bwMode="auto">
            <a:xfrm>
              <a:off x="4305" y="3720"/>
              <a:ext cx="307" cy="138"/>
            </a:xfrm>
            <a:custGeom>
              <a:avLst/>
              <a:gdLst>
                <a:gd name="T0" fmla="*/ 165 w 169"/>
                <a:gd name="T1" fmla="*/ 0 h 76"/>
                <a:gd name="T2" fmla="*/ 153 w 169"/>
                <a:gd name="T3" fmla="*/ 0 h 76"/>
                <a:gd name="T4" fmla="*/ 17 w 169"/>
                <a:gd name="T5" fmla="*/ 0 h 76"/>
                <a:gd name="T6" fmla="*/ 4 w 169"/>
                <a:gd name="T7" fmla="*/ 0 h 76"/>
                <a:gd name="T8" fmla="*/ 0 w 169"/>
                <a:gd name="T9" fmla="*/ 3 h 76"/>
                <a:gd name="T10" fmla="*/ 4 w 169"/>
                <a:gd name="T11" fmla="*/ 7 h 76"/>
                <a:gd name="T12" fmla="*/ 13 w 169"/>
                <a:gd name="T13" fmla="*/ 7 h 76"/>
                <a:gd name="T14" fmla="*/ 13 w 169"/>
                <a:gd name="T15" fmla="*/ 57 h 76"/>
                <a:gd name="T16" fmla="*/ 35 w 169"/>
                <a:gd name="T17" fmla="*/ 76 h 76"/>
                <a:gd name="T18" fmla="*/ 134 w 169"/>
                <a:gd name="T19" fmla="*/ 76 h 76"/>
                <a:gd name="T20" fmla="*/ 156 w 169"/>
                <a:gd name="T21" fmla="*/ 57 h 76"/>
                <a:gd name="T22" fmla="*/ 156 w 169"/>
                <a:gd name="T23" fmla="*/ 7 h 76"/>
                <a:gd name="T24" fmla="*/ 165 w 169"/>
                <a:gd name="T25" fmla="*/ 7 h 76"/>
                <a:gd name="T26" fmla="*/ 169 w 169"/>
                <a:gd name="T27" fmla="*/ 3 h 76"/>
                <a:gd name="T28" fmla="*/ 165 w 169"/>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76">
                  <a:moveTo>
                    <a:pt x="165" y="0"/>
                  </a:moveTo>
                  <a:cubicBezTo>
                    <a:pt x="153" y="0"/>
                    <a:pt x="153" y="0"/>
                    <a:pt x="153" y="0"/>
                  </a:cubicBezTo>
                  <a:cubicBezTo>
                    <a:pt x="17" y="0"/>
                    <a:pt x="17" y="0"/>
                    <a:pt x="17" y="0"/>
                  </a:cubicBezTo>
                  <a:cubicBezTo>
                    <a:pt x="4" y="0"/>
                    <a:pt x="4" y="0"/>
                    <a:pt x="4" y="0"/>
                  </a:cubicBezTo>
                  <a:cubicBezTo>
                    <a:pt x="2" y="0"/>
                    <a:pt x="0" y="1"/>
                    <a:pt x="0" y="3"/>
                  </a:cubicBezTo>
                  <a:cubicBezTo>
                    <a:pt x="0" y="5"/>
                    <a:pt x="2" y="7"/>
                    <a:pt x="4" y="7"/>
                  </a:cubicBezTo>
                  <a:cubicBezTo>
                    <a:pt x="13" y="7"/>
                    <a:pt x="13" y="7"/>
                    <a:pt x="13" y="7"/>
                  </a:cubicBezTo>
                  <a:cubicBezTo>
                    <a:pt x="13" y="57"/>
                    <a:pt x="13" y="57"/>
                    <a:pt x="13" y="57"/>
                  </a:cubicBezTo>
                  <a:cubicBezTo>
                    <a:pt x="13" y="67"/>
                    <a:pt x="23" y="76"/>
                    <a:pt x="35" y="76"/>
                  </a:cubicBezTo>
                  <a:cubicBezTo>
                    <a:pt x="134" y="76"/>
                    <a:pt x="134" y="76"/>
                    <a:pt x="134" y="76"/>
                  </a:cubicBezTo>
                  <a:cubicBezTo>
                    <a:pt x="146" y="76"/>
                    <a:pt x="156" y="67"/>
                    <a:pt x="156" y="57"/>
                  </a:cubicBezTo>
                  <a:cubicBezTo>
                    <a:pt x="156" y="7"/>
                    <a:pt x="156" y="7"/>
                    <a:pt x="156" y="7"/>
                  </a:cubicBezTo>
                  <a:cubicBezTo>
                    <a:pt x="165" y="7"/>
                    <a:pt x="165" y="7"/>
                    <a:pt x="165" y="7"/>
                  </a:cubicBezTo>
                  <a:cubicBezTo>
                    <a:pt x="167" y="7"/>
                    <a:pt x="169" y="5"/>
                    <a:pt x="169" y="3"/>
                  </a:cubicBezTo>
                  <a:cubicBezTo>
                    <a:pt x="169" y="1"/>
                    <a:pt x="167" y="0"/>
                    <a:pt x="1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65" name="Freeform 65"/>
            <p:cNvSpPr/>
            <p:nvPr/>
          </p:nvSpPr>
          <p:spPr bwMode="auto">
            <a:xfrm>
              <a:off x="4492" y="3526"/>
              <a:ext cx="13" cy="45"/>
            </a:xfrm>
            <a:custGeom>
              <a:avLst/>
              <a:gdLst>
                <a:gd name="T0" fmla="*/ 4 w 7"/>
                <a:gd name="T1" fmla="*/ 25 h 25"/>
                <a:gd name="T2" fmla="*/ 0 w 7"/>
                <a:gd name="T3" fmla="*/ 22 h 25"/>
                <a:gd name="T4" fmla="*/ 0 w 7"/>
                <a:gd name="T5" fmla="*/ 4 h 25"/>
                <a:gd name="T6" fmla="*/ 4 w 7"/>
                <a:gd name="T7" fmla="*/ 0 h 25"/>
                <a:gd name="T8" fmla="*/ 7 w 7"/>
                <a:gd name="T9" fmla="*/ 4 h 25"/>
                <a:gd name="T10" fmla="*/ 7 w 7"/>
                <a:gd name="T11" fmla="*/ 22 h 25"/>
                <a:gd name="T12" fmla="*/ 4 w 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7" h="25">
                  <a:moveTo>
                    <a:pt x="4" y="25"/>
                  </a:moveTo>
                  <a:cubicBezTo>
                    <a:pt x="2" y="25"/>
                    <a:pt x="0" y="24"/>
                    <a:pt x="0" y="22"/>
                  </a:cubicBezTo>
                  <a:cubicBezTo>
                    <a:pt x="0" y="4"/>
                    <a:pt x="0" y="4"/>
                    <a:pt x="0" y="4"/>
                  </a:cubicBezTo>
                  <a:cubicBezTo>
                    <a:pt x="0" y="2"/>
                    <a:pt x="2" y="0"/>
                    <a:pt x="4" y="0"/>
                  </a:cubicBezTo>
                  <a:cubicBezTo>
                    <a:pt x="6" y="0"/>
                    <a:pt x="7" y="2"/>
                    <a:pt x="7" y="4"/>
                  </a:cubicBezTo>
                  <a:cubicBezTo>
                    <a:pt x="7" y="22"/>
                    <a:pt x="7" y="22"/>
                    <a:pt x="7" y="22"/>
                  </a:cubicBezTo>
                  <a:cubicBezTo>
                    <a:pt x="7" y="24"/>
                    <a:pt x="6" y="25"/>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66" name="Freeform 66"/>
            <p:cNvSpPr/>
            <p:nvPr/>
          </p:nvSpPr>
          <p:spPr bwMode="auto">
            <a:xfrm>
              <a:off x="4452" y="3510"/>
              <a:ext cx="13" cy="61"/>
            </a:xfrm>
            <a:custGeom>
              <a:avLst/>
              <a:gdLst>
                <a:gd name="T0" fmla="*/ 4 w 7"/>
                <a:gd name="T1" fmla="*/ 34 h 34"/>
                <a:gd name="T2" fmla="*/ 0 w 7"/>
                <a:gd name="T3" fmla="*/ 31 h 34"/>
                <a:gd name="T4" fmla="*/ 0 w 7"/>
                <a:gd name="T5" fmla="*/ 4 h 34"/>
                <a:gd name="T6" fmla="*/ 4 w 7"/>
                <a:gd name="T7" fmla="*/ 0 h 34"/>
                <a:gd name="T8" fmla="*/ 7 w 7"/>
                <a:gd name="T9" fmla="*/ 4 h 34"/>
                <a:gd name="T10" fmla="*/ 7 w 7"/>
                <a:gd name="T11" fmla="*/ 31 h 34"/>
                <a:gd name="T12" fmla="*/ 4 w 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7" h="34">
                  <a:moveTo>
                    <a:pt x="4" y="34"/>
                  </a:moveTo>
                  <a:cubicBezTo>
                    <a:pt x="2" y="34"/>
                    <a:pt x="0" y="33"/>
                    <a:pt x="0" y="31"/>
                  </a:cubicBezTo>
                  <a:cubicBezTo>
                    <a:pt x="0" y="4"/>
                    <a:pt x="0" y="4"/>
                    <a:pt x="0" y="4"/>
                  </a:cubicBezTo>
                  <a:cubicBezTo>
                    <a:pt x="0" y="1"/>
                    <a:pt x="2" y="0"/>
                    <a:pt x="4" y="0"/>
                  </a:cubicBezTo>
                  <a:cubicBezTo>
                    <a:pt x="6" y="0"/>
                    <a:pt x="7" y="1"/>
                    <a:pt x="7" y="4"/>
                  </a:cubicBezTo>
                  <a:cubicBezTo>
                    <a:pt x="7" y="31"/>
                    <a:pt x="7" y="31"/>
                    <a:pt x="7" y="31"/>
                  </a:cubicBezTo>
                  <a:cubicBezTo>
                    <a:pt x="7" y="33"/>
                    <a:pt x="6" y="34"/>
                    <a:pt x="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67" name="Freeform 67"/>
            <p:cNvSpPr/>
            <p:nvPr/>
          </p:nvSpPr>
          <p:spPr bwMode="auto">
            <a:xfrm>
              <a:off x="4412" y="3526"/>
              <a:ext cx="13" cy="45"/>
            </a:xfrm>
            <a:custGeom>
              <a:avLst/>
              <a:gdLst>
                <a:gd name="T0" fmla="*/ 4 w 7"/>
                <a:gd name="T1" fmla="*/ 25 h 25"/>
                <a:gd name="T2" fmla="*/ 0 w 7"/>
                <a:gd name="T3" fmla="*/ 22 h 25"/>
                <a:gd name="T4" fmla="*/ 0 w 7"/>
                <a:gd name="T5" fmla="*/ 4 h 25"/>
                <a:gd name="T6" fmla="*/ 4 w 7"/>
                <a:gd name="T7" fmla="*/ 0 h 25"/>
                <a:gd name="T8" fmla="*/ 7 w 7"/>
                <a:gd name="T9" fmla="*/ 4 h 25"/>
                <a:gd name="T10" fmla="*/ 7 w 7"/>
                <a:gd name="T11" fmla="*/ 22 h 25"/>
                <a:gd name="T12" fmla="*/ 4 w 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7" h="25">
                  <a:moveTo>
                    <a:pt x="4" y="25"/>
                  </a:moveTo>
                  <a:cubicBezTo>
                    <a:pt x="2" y="25"/>
                    <a:pt x="0" y="24"/>
                    <a:pt x="0" y="22"/>
                  </a:cubicBezTo>
                  <a:cubicBezTo>
                    <a:pt x="0" y="4"/>
                    <a:pt x="0" y="4"/>
                    <a:pt x="0" y="4"/>
                  </a:cubicBezTo>
                  <a:cubicBezTo>
                    <a:pt x="0" y="2"/>
                    <a:pt x="2" y="0"/>
                    <a:pt x="4" y="0"/>
                  </a:cubicBezTo>
                  <a:cubicBezTo>
                    <a:pt x="6" y="0"/>
                    <a:pt x="7" y="2"/>
                    <a:pt x="7" y="4"/>
                  </a:cubicBezTo>
                  <a:cubicBezTo>
                    <a:pt x="7" y="22"/>
                    <a:pt x="7" y="22"/>
                    <a:pt x="7" y="22"/>
                  </a:cubicBezTo>
                  <a:cubicBezTo>
                    <a:pt x="7" y="24"/>
                    <a:pt x="6" y="25"/>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68" name="Freeform 68"/>
            <p:cNvSpPr>
              <a:spLocks noEditPoints="1"/>
            </p:cNvSpPr>
            <p:nvPr/>
          </p:nvSpPr>
          <p:spPr bwMode="auto">
            <a:xfrm>
              <a:off x="478" y="3546"/>
              <a:ext cx="349" cy="241"/>
            </a:xfrm>
            <a:custGeom>
              <a:avLst/>
              <a:gdLst>
                <a:gd name="T0" fmla="*/ 188 w 192"/>
                <a:gd name="T1" fmla="*/ 59 h 133"/>
                <a:gd name="T2" fmla="*/ 167 w 192"/>
                <a:gd name="T3" fmla="*/ 59 h 133"/>
                <a:gd name="T4" fmla="*/ 159 w 192"/>
                <a:gd name="T5" fmla="*/ 47 h 133"/>
                <a:gd name="T6" fmla="*/ 157 w 192"/>
                <a:gd name="T7" fmla="*/ 45 h 133"/>
                <a:gd name="T8" fmla="*/ 150 w 192"/>
                <a:gd name="T9" fmla="*/ 43 h 133"/>
                <a:gd name="T10" fmla="*/ 125 w 192"/>
                <a:gd name="T11" fmla="*/ 17 h 133"/>
                <a:gd name="T12" fmla="*/ 126 w 192"/>
                <a:gd name="T13" fmla="*/ 15 h 133"/>
                <a:gd name="T14" fmla="*/ 126 w 192"/>
                <a:gd name="T15" fmla="*/ 8 h 133"/>
                <a:gd name="T16" fmla="*/ 117 w 192"/>
                <a:gd name="T17" fmla="*/ 1 h 133"/>
                <a:gd name="T18" fmla="*/ 111 w 192"/>
                <a:gd name="T19" fmla="*/ 0 h 133"/>
                <a:gd name="T20" fmla="*/ 100 w 192"/>
                <a:gd name="T21" fmla="*/ 6 h 133"/>
                <a:gd name="T22" fmla="*/ 100 w 192"/>
                <a:gd name="T23" fmla="*/ 9 h 133"/>
                <a:gd name="T24" fmla="*/ 86 w 192"/>
                <a:gd name="T25" fmla="*/ 7 h 133"/>
                <a:gd name="T26" fmla="*/ 61 w 192"/>
                <a:gd name="T27" fmla="*/ 14 h 133"/>
                <a:gd name="T28" fmla="*/ 54 w 192"/>
                <a:gd name="T29" fmla="*/ 12 h 133"/>
                <a:gd name="T30" fmla="*/ 51 w 192"/>
                <a:gd name="T31" fmla="*/ 12 h 133"/>
                <a:gd name="T32" fmla="*/ 30 w 192"/>
                <a:gd name="T33" fmla="*/ 19 h 133"/>
                <a:gd name="T34" fmla="*/ 27 w 192"/>
                <a:gd name="T35" fmla="*/ 23 h 133"/>
                <a:gd name="T36" fmla="*/ 30 w 192"/>
                <a:gd name="T37" fmla="*/ 27 h 133"/>
                <a:gd name="T38" fmla="*/ 130 w 192"/>
                <a:gd name="T39" fmla="*/ 59 h 133"/>
                <a:gd name="T40" fmla="*/ 99 w 192"/>
                <a:gd name="T41" fmla="*/ 59 h 133"/>
                <a:gd name="T42" fmla="*/ 80 w 192"/>
                <a:gd name="T43" fmla="*/ 46 h 133"/>
                <a:gd name="T44" fmla="*/ 61 w 192"/>
                <a:gd name="T45" fmla="*/ 59 h 133"/>
                <a:gd name="T46" fmla="*/ 4 w 192"/>
                <a:gd name="T47" fmla="*/ 59 h 133"/>
                <a:gd name="T48" fmla="*/ 0 w 192"/>
                <a:gd name="T49" fmla="*/ 63 h 133"/>
                <a:gd name="T50" fmla="*/ 0 w 192"/>
                <a:gd name="T51" fmla="*/ 73 h 133"/>
                <a:gd name="T52" fmla="*/ 4 w 192"/>
                <a:gd name="T53" fmla="*/ 77 h 133"/>
                <a:gd name="T54" fmla="*/ 19 w 192"/>
                <a:gd name="T55" fmla="*/ 77 h 133"/>
                <a:gd name="T56" fmla="*/ 19 w 192"/>
                <a:gd name="T57" fmla="*/ 111 h 133"/>
                <a:gd name="T58" fmla="*/ 44 w 192"/>
                <a:gd name="T59" fmla="*/ 133 h 133"/>
                <a:gd name="T60" fmla="*/ 148 w 192"/>
                <a:gd name="T61" fmla="*/ 133 h 133"/>
                <a:gd name="T62" fmla="*/ 173 w 192"/>
                <a:gd name="T63" fmla="*/ 111 h 133"/>
                <a:gd name="T64" fmla="*/ 173 w 192"/>
                <a:gd name="T65" fmla="*/ 77 h 133"/>
                <a:gd name="T66" fmla="*/ 188 w 192"/>
                <a:gd name="T67" fmla="*/ 77 h 133"/>
                <a:gd name="T68" fmla="*/ 192 w 192"/>
                <a:gd name="T69" fmla="*/ 73 h 133"/>
                <a:gd name="T70" fmla="*/ 192 w 192"/>
                <a:gd name="T71" fmla="*/ 63 h 133"/>
                <a:gd name="T72" fmla="*/ 188 w 192"/>
                <a:gd name="T73" fmla="*/ 59 h 133"/>
                <a:gd name="T74" fmla="*/ 70 w 192"/>
                <a:gd name="T75" fmla="*/ 59 h 133"/>
                <a:gd name="T76" fmla="*/ 80 w 192"/>
                <a:gd name="T77" fmla="*/ 54 h 133"/>
                <a:gd name="T78" fmla="*/ 90 w 192"/>
                <a:gd name="T79" fmla="*/ 59 h 133"/>
                <a:gd name="T80" fmla="*/ 70 w 192"/>
                <a:gd name="T81"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33">
                  <a:moveTo>
                    <a:pt x="188" y="59"/>
                  </a:moveTo>
                  <a:cubicBezTo>
                    <a:pt x="167" y="59"/>
                    <a:pt x="167" y="59"/>
                    <a:pt x="167" y="59"/>
                  </a:cubicBezTo>
                  <a:cubicBezTo>
                    <a:pt x="159" y="47"/>
                    <a:pt x="159" y="47"/>
                    <a:pt x="159" y="47"/>
                  </a:cubicBezTo>
                  <a:cubicBezTo>
                    <a:pt x="159" y="46"/>
                    <a:pt x="158" y="45"/>
                    <a:pt x="157" y="45"/>
                  </a:cubicBezTo>
                  <a:cubicBezTo>
                    <a:pt x="150" y="43"/>
                    <a:pt x="150" y="43"/>
                    <a:pt x="150" y="43"/>
                  </a:cubicBezTo>
                  <a:cubicBezTo>
                    <a:pt x="149" y="33"/>
                    <a:pt x="140" y="24"/>
                    <a:pt x="125" y="17"/>
                  </a:cubicBezTo>
                  <a:cubicBezTo>
                    <a:pt x="126" y="16"/>
                    <a:pt x="126" y="16"/>
                    <a:pt x="126" y="15"/>
                  </a:cubicBezTo>
                  <a:cubicBezTo>
                    <a:pt x="127" y="13"/>
                    <a:pt x="127" y="11"/>
                    <a:pt x="126" y="8"/>
                  </a:cubicBezTo>
                  <a:cubicBezTo>
                    <a:pt x="124" y="5"/>
                    <a:pt x="121" y="2"/>
                    <a:pt x="117" y="1"/>
                  </a:cubicBezTo>
                  <a:cubicBezTo>
                    <a:pt x="115" y="1"/>
                    <a:pt x="113" y="0"/>
                    <a:pt x="111" y="0"/>
                  </a:cubicBezTo>
                  <a:cubicBezTo>
                    <a:pt x="106" y="0"/>
                    <a:pt x="102" y="3"/>
                    <a:pt x="100" y="6"/>
                  </a:cubicBezTo>
                  <a:cubicBezTo>
                    <a:pt x="100" y="7"/>
                    <a:pt x="100" y="8"/>
                    <a:pt x="100" y="9"/>
                  </a:cubicBezTo>
                  <a:cubicBezTo>
                    <a:pt x="95" y="8"/>
                    <a:pt x="90" y="7"/>
                    <a:pt x="86" y="7"/>
                  </a:cubicBezTo>
                  <a:cubicBezTo>
                    <a:pt x="75" y="7"/>
                    <a:pt x="66" y="10"/>
                    <a:pt x="61" y="14"/>
                  </a:cubicBezTo>
                  <a:cubicBezTo>
                    <a:pt x="54" y="12"/>
                    <a:pt x="54" y="12"/>
                    <a:pt x="54" y="12"/>
                  </a:cubicBezTo>
                  <a:cubicBezTo>
                    <a:pt x="53" y="12"/>
                    <a:pt x="52" y="12"/>
                    <a:pt x="51" y="12"/>
                  </a:cubicBezTo>
                  <a:cubicBezTo>
                    <a:pt x="30" y="19"/>
                    <a:pt x="30" y="19"/>
                    <a:pt x="30" y="19"/>
                  </a:cubicBezTo>
                  <a:cubicBezTo>
                    <a:pt x="28" y="20"/>
                    <a:pt x="27" y="21"/>
                    <a:pt x="27" y="23"/>
                  </a:cubicBezTo>
                  <a:cubicBezTo>
                    <a:pt x="27" y="25"/>
                    <a:pt x="28" y="26"/>
                    <a:pt x="30" y="27"/>
                  </a:cubicBezTo>
                  <a:cubicBezTo>
                    <a:pt x="130" y="59"/>
                    <a:pt x="130" y="59"/>
                    <a:pt x="130" y="59"/>
                  </a:cubicBezTo>
                  <a:cubicBezTo>
                    <a:pt x="99" y="59"/>
                    <a:pt x="99" y="59"/>
                    <a:pt x="99" y="59"/>
                  </a:cubicBezTo>
                  <a:cubicBezTo>
                    <a:pt x="96" y="51"/>
                    <a:pt x="88" y="46"/>
                    <a:pt x="80" y="46"/>
                  </a:cubicBezTo>
                  <a:cubicBezTo>
                    <a:pt x="71" y="46"/>
                    <a:pt x="64" y="51"/>
                    <a:pt x="61" y="59"/>
                  </a:cubicBezTo>
                  <a:cubicBezTo>
                    <a:pt x="4" y="59"/>
                    <a:pt x="4" y="59"/>
                    <a:pt x="4" y="59"/>
                  </a:cubicBezTo>
                  <a:cubicBezTo>
                    <a:pt x="2" y="59"/>
                    <a:pt x="0" y="60"/>
                    <a:pt x="0" y="63"/>
                  </a:cubicBezTo>
                  <a:cubicBezTo>
                    <a:pt x="0" y="73"/>
                    <a:pt x="0" y="73"/>
                    <a:pt x="0" y="73"/>
                  </a:cubicBezTo>
                  <a:cubicBezTo>
                    <a:pt x="0" y="75"/>
                    <a:pt x="2" y="77"/>
                    <a:pt x="4" y="77"/>
                  </a:cubicBezTo>
                  <a:cubicBezTo>
                    <a:pt x="19" y="77"/>
                    <a:pt x="19" y="77"/>
                    <a:pt x="19" y="77"/>
                  </a:cubicBezTo>
                  <a:cubicBezTo>
                    <a:pt x="19" y="111"/>
                    <a:pt x="19" y="111"/>
                    <a:pt x="19" y="111"/>
                  </a:cubicBezTo>
                  <a:cubicBezTo>
                    <a:pt x="19" y="123"/>
                    <a:pt x="30" y="133"/>
                    <a:pt x="44" y="133"/>
                  </a:cubicBezTo>
                  <a:cubicBezTo>
                    <a:pt x="148" y="133"/>
                    <a:pt x="148" y="133"/>
                    <a:pt x="148" y="133"/>
                  </a:cubicBezTo>
                  <a:cubicBezTo>
                    <a:pt x="162" y="133"/>
                    <a:pt x="173" y="123"/>
                    <a:pt x="173" y="111"/>
                  </a:cubicBezTo>
                  <a:cubicBezTo>
                    <a:pt x="173" y="77"/>
                    <a:pt x="173" y="77"/>
                    <a:pt x="173" y="77"/>
                  </a:cubicBezTo>
                  <a:cubicBezTo>
                    <a:pt x="188" y="77"/>
                    <a:pt x="188" y="77"/>
                    <a:pt x="188" y="77"/>
                  </a:cubicBezTo>
                  <a:cubicBezTo>
                    <a:pt x="190" y="77"/>
                    <a:pt x="192" y="75"/>
                    <a:pt x="192" y="73"/>
                  </a:cubicBezTo>
                  <a:cubicBezTo>
                    <a:pt x="192" y="63"/>
                    <a:pt x="192" y="63"/>
                    <a:pt x="192" y="63"/>
                  </a:cubicBezTo>
                  <a:cubicBezTo>
                    <a:pt x="192" y="60"/>
                    <a:pt x="190" y="59"/>
                    <a:pt x="188" y="59"/>
                  </a:cubicBezTo>
                  <a:close/>
                  <a:moveTo>
                    <a:pt x="70" y="59"/>
                  </a:moveTo>
                  <a:cubicBezTo>
                    <a:pt x="72" y="56"/>
                    <a:pt x="76" y="54"/>
                    <a:pt x="80" y="54"/>
                  </a:cubicBezTo>
                  <a:cubicBezTo>
                    <a:pt x="84" y="54"/>
                    <a:pt x="87" y="56"/>
                    <a:pt x="90" y="59"/>
                  </a:cubicBezTo>
                  <a:lnTo>
                    <a:pt x="7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69" name="Freeform 69"/>
            <p:cNvSpPr/>
            <p:nvPr/>
          </p:nvSpPr>
          <p:spPr bwMode="auto">
            <a:xfrm>
              <a:off x="573" y="3800"/>
              <a:ext cx="14" cy="31"/>
            </a:xfrm>
            <a:custGeom>
              <a:avLst/>
              <a:gdLst>
                <a:gd name="T0" fmla="*/ 8 w 8"/>
                <a:gd name="T1" fmla="*/ 13 h 17"/>
                <a:gd name="T2" fmla="*/ 8 w 8"/>
                <a:gd name="T3" fmla="*/ 4 h 17"/>
                <a:gd name="T4" fmla="*/ 4 w 8"/>
                <a:gd name="T5" fmla="*/ 0 h 17"/>
                <a:gd name="T6" fmla="*/ 0 w 8"/>
                <a:gd name="T7" fmla="*/ 4 h 17"/>
                <a:gd name="T8" fmla="*/ 0 w 8"/>
                <a:gd name="T9" fmla="*/ 13 h 17"/>
                <a:gd name="T10" fmla="*/ 4 w 8"/>
                <a:gd name="T11" fmla="*/ 17 h 17"/>
                <a:gd name="T12" fmla="*/ 8 w 8"/>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8" h="17">
                  <a:moveTo>
                    <a:pt x="8" y="13"/>
                  </a:moveTo>
                  <a:cubicBezTo>
                    <a:pt x="8" y="4"/>
                    <a:pt x="8" y="4"/>
                    <a:pt x="8" y="4"/>
                  </a:cubicBezTo>
                  <a:cubicBezTo>
                    <a:pt x="8" y="2"/>
                    <a:pt x="6" y="0"/>
                    <a:pt x="4" y="0"/>
                  </a:cubicBezTo>
                  <a:cubicBezTo>
                    <a:pt x="2" y="0"/>
                    <a:pt x="0" y="2"/>
                    <a:pt x="0" y="4"/>
                  </a:cubicBezTo>
                  <a:cubicBezTo>
                    <a:pt x="0" y="13"/>
                    <a:pt x="0" y="13"/>
                    <a:pt x="0" y="13"/>
                  </a:cubicBezTo>
                  <a:cubicBezTo>
                    <a:pt x="0" y="16"/>
                    <a:pt x="2" y="17"/>
                    <a:pt x="4" y="17"/>
                  </a:cubicBezTo>
                  <a:cubicBezTo>
                    <a:pt x="6" y="17"/>
                    <a:pt x="8" y="16"/>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70" name="Freeform 70"/>
            <p:cNvSpPr/>
            <p:nvPr/>
          </p:nvSpPr>
          <p:spPr bwMode="auto">
            <a:xfrm>
              <a:off x="602" y="3793"/>
              <a:ext cx="14" cy="38"/>
            </a:xfrm>
            <a:custGeom>
              <a:avLst/>
              <a:gdLst>
                <a:gd name="T0" fmla="*/ 8 w 8"/>
                <a:gd name="T1" fmla="*/ 17 h 21"/>
                <a:gd name="T2" fmla="*/ 8 w 8"/>
                <a:gd name="T3" fmla="*/ 4 h 21"/>
                <a:gd name="T4" fmla="*/ 4 w 8"/>
                <a:gd name="T5" fmla="*/ 0 h 21"/>
                <a:gd name="T6" fmla="*/ 0 w 8"/>
                <a:gd name="T7" fmla="*/ 4 h 21"/>
                <a:gd name="T8" fmla="*/ 0 w 8"/>
                <a:gd name="T9" fmla="*/ 17 h 21"/>
                <a:gd name="T10" fmla="*/ 4 w 8"/>
                <a:gd name="T11" fmla="*/ 21 h 21"/>
                <a:gd name="T12" fmla="*/ 8 w 8"/>
                <a:gd name="T13" fmla="*/ 17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8" y="17"/>
                  </a:moveTo>
                  <a:cubicBezTo>
                    <a:pt x="8" y="4"/>
                    <a:pt x="8" y="4"/>
                    <a:pt x="8" y="4"/>
                  </a:cubicBezTo>
                  <a:cubicBezTo>
                    <a:pt x="8" y="2"/>
                    <a:pt x="6" y="0"/>
                    <a:pt x="4" y="0"/>
                  </a:cubicBezTo>
                  <a:cubicBezTo>
                    <a:pt x="2" y="0"/>
                    <a:pt x="0" y="2"/>
                    <a:pt x="0" y="4"/>
                  </a:cubicBezTo>
                  <a:cubicBezTo>
                    <a:pt x="0" y="17"/>
                    <a:pt x="0" y="17"/>
                    <a:pt x="0" y="17"/>
                  </a:cubicBezTo>
                  <a:cubicBezTo>
                    <a:pt x="0" y="20"/>
                    <a:pt x="2" y="21"/>
                    <a:pt x="4" y="21"/>
                  </a:cubicBezTo>
                  <a:cubicBezTo>
                    <a:pt x="6" y="21"/>
                    <a:pt x="8" y="20"/>
                    <a:pt x="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71" name="Freeform 71"/>
            <p:cNvSpPr/>
            <p:nvPr/>
          </p:nvSpPr>
          <p:spPr bwMode="auto">
            <a:xfrm>
              <a:off x="631" y="3800"/>
              <a:ext cx="14" cy="31"/>
            </a:xfrm>
            <a:custGeom>
              <a:avLst/>
              <a:gdLst>
                <a:gd name="T0" fmla="*/ 8 w 8"/>
                <a:gd name="T1" fmla="*/ 13 h 17"/>
                <a:gd name="T2" fmla="*/ 8 w 8"/>
                <a:gd name="T3" fmla="*/ 4 h 17"/>
                <a:gd name="T4" fmla="*/ 4 w 8"/>
                <a:gd name="T5" fmla="*/ 0 h 17"/>
                <a:gd name="T6" fmla="*/ 0 w 8"/>
                <a:gd name="T7" fmla="*/ 4 h 17"/>
                <a:gd name="T8" fmla="*/ 0 w 8"/>
                <a:gd name="T9" fmla="*/ 13 h 17"/>
                <a:gd name="T10" fmla="*/ 4 w 8"/>
                <a:gd name="T11" fmla="*/ 17 h 17"/>
                <a:gd name="T12" fmla="*/ 8 w 8"/>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8" h="17">
                  <a:moveTo>
                    <a:pt x="8" y="13"/>
                  </a:moveTo>
                  <a:cubicBezTo>
                    <a:pt x="8" y="4"/>
                    <a:pt x="8" y="4"/>
                    <a:pt x="8" y="4"/>
                  </a:cubicBezTo>
                  <a:cubicBezTo>
                    <a:pt x="8" y="2"/>
                    <a:pt x="6" y="0"/>
                    <a:pt x="4" y="0"/>
                  </a:cubicBezTo>
                  <a:cubicBezTo>
                    <a:pt x="2" y="0"/>
                    <a:pt x="0" y="2"/>
                    <a:pt x="0" y="4"/>
                  </a:cubicBezTo>
                  <a:cubicBezTo>
                    <a:pt x="0" y="13"/>
                    <a:pt x="0" y="13"/>
                    <a:pt x="0" y="13"/>
                  </a:cubicBezTo>
                  <a:cubicBezTo>
                    <a:pt x="0" y="16"/>
                    <a:pt x="2" y="17"/>
                    <a:pt x="4" y="17"/>
                  </a:cubicBezTo>
                  <a:cubicBezTo>
                    <a:pt x="6" y="17"/>
                    <a:pt x="8" y="16"/>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72" name="Freeform 72"/>
            <p:cNvSpPr/>
            <p:nvPr/>
          </p:nvSpPr>
          <p:spPr bwMode="auto">
            <a:xfrm>
              <a:off x="660" y="3793"/>
              <a:ext cx="14" cy="38"/>
            </a:xfrm>
            <a:custGeom>
              <a:avLst/>
              <a:gdLst>
                <a:gd name="T0" fmla="*/ 8 w 8"/>
                <a:gd name="T1" fmla="*/ 17 h 21"/>
                <a:gd name="T2" fmla="*/ 8 w 8"/>
                <a:gd name="T3" fmla="*/ 4 h 21"/>
                <a:gd name="T4" fmla="*/ 4 w 8"/>
                <a:gd name="T5" fmla="*/ 0 h 21"/>
                <a:gd name="T6" fmla="*/ 0 w 8"/>
                <a:gd name="T7" fmla="*/ 4 h 21"/>
                <a:gd name="T8" fmla="*/ 0 w 8"/>
                <a:gd name="T9" fmla="*/ 17 h 21"/>
                <a:gd name="T10" fmla="*/ 4 w 8"/>
                <a:gd name="T11" fmla="*/ 21 h 21"/>
                <a:gd name="T12" fmla="*/ 8 w 8"/>
                <a:gd name="T13" fmla="*/ 17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8" y="17"/>
                  </a:moveTo>
                  <a:cubicBezTo>
                    <a:pt x="8" y="4"/>
                    <a:pt x="8" y="4"/>
                    <a:pt x="8" y="4"/>
                  </a:cubicBezTo>
                  <a:cubicBezTo>
                    <a:pt x="8" y="2"/>
                    <a:pt x="6" y="0"/>
                    <a:pt x="4" y="0"/>
                  </a:cubicBezTo>
                  <a:cubicBezTo>
                    <a:pt x="2" y="0"/>
                    <a:pt x="0" y="2"/>
                    <a:pt x="0" y="4"/>
                  </a:cubicBezTo>
                  <a:cubicBezTo>
                    <a:pt x="0" y="17"/>
                    <a:pt x="0" y="17"/>
                    <a:pt x="0" y="17"/>
                  </a:cubicBezTo>
                  <a:cubicBezTo>
                    <a:pt x="0" y="20"/>
                    <a:pt x="2" y="21"/>
                    <a:pt x="4" y="21"/>
                  </a:cubicBezTo>
                  <a:cubicBezTo>
                    <a:pt x="6" y="21"/>
                    <a:pt x="8" y="20"/>
                    <a:pt x="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73" name="Freeform 73"/>
            <p:cNvSpPr/>
            <p:nvPr/>
          </p:nvSpPr>
          <p:spPr bwMode="auto">
            <a:xfrm>
              <a:off x="689" y="3800"/>
              <a:ext cx="14" cy="31"/>
            </a:xfrm>
            <a:custGeom>
              <a:avLst/>
              <a:gdLst>
                <a:gd name="T0" fmla="*/ 8 w 8"/>
                <a:gd name="T1" fmla="*/ 13 h 17"/>
                <a:gd name="T2" fmla="*/ 8 w 8"/>
                <a:gd name="T3" fmla="*/ 4 h 17"/>
                <a:gd name="T4" fmla="*/ 4 w 8"/>
                <a:gd name="T5" fmla="*/ 0 h 17"/>
                <a:gd name="T6" fmla="*/ 0 w 8"/>
                <a:gd name="T7" fmla="*/ 4 h 17"/>
                <a:gd name="T8" fmla="*/ 0 w 8"/>
                <a:gd name="T9" fmla="*/ 13 h 17"/>
                <a:gd name="T10" fmla="*/ 4 w 8"/>
                <a:gd name="T11" fmla="*/ 17 h 17"/>
                <a:gd name="T12" fmla="*/ 8 w 8"/>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8" h="17">
                  <a:moveTo>
                    <a:pt x="8" y="13"/>
                  </a:moveTo>
                  <a:cubicBezTo>
                    <a:pt x="8" y="4"/>
                    <a:pt x="8" y="4"/>
                    <a:pt x="8" y="4"/>
                  </a:cubicBezTo>
                  <a:cubicBezTo>
                    <a:pt x="8" y="2"/>
                    <a:pt x="6" y="0"/>
                    <a:pt x="4" y="0"/>
                  </a:cubicBezTo>
                  <a:cubicBezTo>
                    <a:pt x="2" y="0"/>
                    <a:pt x="0" y="2"/>
                    <a:pt x="0" y="4"/>
                  </a:cubicBezTo>
                  <a:cubicBezTo>
                    <a:pt x="0" y="13"/>
                    <a:pt x="0" y="13"/>
                    <a:pt x="0" y="13"/>
                  </a:cubicBezTo>
                  <a:cubicBezTo>
                    <a:pt x="0" y="16"/>
                    <a:pt x="2" y="17"/>
                    <a:pt x="4" y="17"/>
                  </a:cubicBezTo>
                  <a:cubicBezTo>
                    <a:pt x="6" y="17"/>
                    <a:pt x="8" y="16"/>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74" name="Freeform 74"/>
            <p:cNvSpPr/>
            <p:nvPr/>
          </p:nvSpPr>
          <p:spPr bwMode="auto">
            <a:xfrm>
              <a:off x="718" y="3793"/>
              <a:ext cx="14" cy="38"/>
            </a:xfrm>
            <a:custGeom>
              <a:avLst/>
              <a:gdLst>
                <a:gd name="T0" fmla="*/ 8 w 8"/>
                <a:gd name="T1" fmla="*/ 17 h 21"/>
                <a:gd name="T2" fmla="*/ 8 w 8"/>
                <a:gd name="T3" fmla="*/ 4 h 21"/>
                <a:gd name="T4" fmla="*/ 4 w 8"/>
                <a:gd name="T5" fmla="*/ 0 h 21"/>
                <a:gd name="T6" fmla="*/ 0 w 8"/>
                <a:gd name="T7" fmla="*/ 4 h 21"/>
                <a:gd name="T8" fmla="*/ 0 w 8"/>
                <a:gd name="T9" fmla="*/ 17 h 21"/>
                <a:gd name="T10" fmla="*/ 4 w 8"/>
                <a:gd name="T11" fmla="*/ 21 h 21"/>
                <a:gd name="T12" fmla="*/ 8 w 8"/>
                <a:gd name="T13" fmla="*/ 17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8" y="17"/>
                  </a:moveTo>
                  <a:cubicBezTo>
                    <a:pt x="8" y="4"/>
                    <a:pt x="8" y="4"/>
                    <a:pt x="8" y="4"/>
                  </a:cubicBezTo>
                  <a:cubicBezTo>
                    <a:pt x="8" y="2"/>
                    <a:pt x="6" y="0"/>
                    <a:pt x="4" y="0"/>
                  </a:cubicBezTo>
                  <a:cubicBezTo>
                    <a:pt x="2" y="0"/>
                    <a:pt x="0" y="2"/>
                    <a:pt x="0" y="4"/>
                  </a:cubicBezTo>
                  <a:cubicBezTo>
                    <a:pt x="0" y="17"/>
                    <a:pt x="0" y="17"/>
                    <a:pt x="0" y="17"/>
                  </a:cubicBezTo>
                  <a:cubicBezTo>
                    <a:pt x="0" y="20"/>
                    <a:pt x="2" y="21"/>
                    <a:pt x="4" y="21"/>
                  </a:cubicBezTo>
                  <a:cubicBezTo>
                    <a:pt x="6" y="21"/>
                    <a:pt x="8" y="20"/>
                    <a:pt x="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75" name="Freeform 75"/>
            <p:cNvSpPr/>
            <p:nvPr/>
          </p:nvSpPr>
          <p:spPr bwMode="auto">
            <a:xfrm>
              <a:off x="518" y="3835"/>
              <a:ext cx="269" cy="14"/>
            </a:xfrm>
            <a:custGeom>
              <a:avLst/>
              <a:gdLst>
                <a:gd name="T0" fmla="*/ 144 w 148"/>
                <a:gd name="T1" fmla="*/ 0 h 8"/>
                <a:gd name="T2" fmla="*/ 4 w 148"/>
                <a:gd name="T3" fmla="*/ 0 h 8"/>
                <a:gd name="T4" fmla="*/ 0 w 148"/>
                <a:gd name="T5" fmla="*/ 4 h 8"/>
                <a:gd name="T6" fmla="*/ 4 w 148"/>
                <a:gd name="T7" fmla="*/ 8 h 8"/>
                <a:gd name="T8" fmla="*/ 144 w 148"/>
                <a:gd name="T9" fmla="*/ 8 h 8"/>
                <a:gd name="T10" fmla="*/ 148 w 148"/>
                <a:gd name="T11" fmla="*/ 4 h 8"/>
                <a:gd name="T12" fmla="*/ 144 w 14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48" h="8">
                  <a:moveTo>
                    <a:pt x="144" y="0"/>
                  </a:moveTo>
                  <a:cubicBezTo>
                    <a:pt x="4" y="0"/>
                    <a:pt x="4" y="0"/>
                    <a:pt x="4" y="0"/>
                  </a:cubicBezTo>
                  <a:cubicBezTo>
                    <a:pt x="2" y="0"/>
                    <a:pt x="0" y="2"/>
                    <a:pt x="0" y="4"/>
                  </a:cubicBezTo>
                  <a:cubicBezTo>
                    <a:pt x="0" y="7"/>
                    <a:pt x="2" y="8"/>
                    <a:pt x="4" y="8"/>
                  </a:cubicBezTo>
                  <a:cubicBezTo>
                    <a:pt x="144" y="8"/>
                    <a:pt x="144" y="8"/>
                    <a:pt x="144" y="8"/>
                  </a:cubicBezTo>
                  <a:cubicBezTo>
                    <a:pt x="146" y="8"/>
                    <a:pt x="148" y="7"/>
                    <a:pt x="148" y="4"/>
                  </a:cubicBezTo>
                  <a:cubicBezTo>
                    <a:pt x="148" y="2"/>
                    <a:pt x="146" y="0"/>
                    <a:pt x="1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76" name="Freeform 76"/>
            <p:cNvSpPr>
              <a:spLocks noEditPoints="1"/>
            </p:cNvSpPr>
            <p:nvPr/>
          </p:nvSpPr>
          <p:spPr bwMode="auto">
            <a:xfrm>
              <a:off x="4287" y="2756"/>
              <a:ext cx="343" cy="352"/>
            </a:xfrm>
            <a:custGeom>
              <a:avLst/>
              <a:gdLst>
                <a:gd name="T0" fmla="*/ 185 w 189"/>
                <a:gd name="T1" fmla="*/ 29 h 194"/>
                <a:gd name="T2" fmla="*/ 169 w 189"/>
                <a:gd name="T3" fmla="*/ 29 h 194"/>
                <a:gd name="T4" fmla="*/ 160 w 189"/>
                <a:gd name="T5" fmla="*/ 23 h 194"/>
                <a:gd name="T6" fmla="*/ 132 w 189"/>
                <a:gd name="T7" fmla="*/ 7 h 194"/>
                <a:gd name="T8" fmla="*/ 115 w 189"/>
                <a:gd name="T9" fmla="*/ 24 h 194"/>
                <a:gd name="T10" fmla="*/ 127 w 189"/>
                <a:gd name="T11" fmla="*/ 45 h 194"/>
                <a:gd name="T12" fmla="*/ 126 w 189"/>
                <a:gd name="T13" fmla="*/ 52 h 194"/>
                <a:gd name="T14" fmla="*/ 126 w 189"/>
                <a:gd name="T15" fmla="*/ 60 h 194"/>
                <a:gd name="T16" fmla="*/ 94 w 189"/>
                <a:gd name="T17" fmla="*/ 79 h 194"/>
                <a:gd name="T18" fmla="*/ 85 w 189"/>
                <a:gd name="T19" fmla="*/ 68 h 194"/>
                <a:gd name="T20" fmla="*/ 4 w 189"/>
                <a:gd name="T21" fmla="*/ 42 h 194"/>
                <a:gd name="T22" fmla="*/ 1 w 189"/>
                <a:gd name="T23" fmla="*/ 48 h 194"/>
                <a:gd name="T24" fmla="*/ 20 w 189"/>
                <a:gd name="T25" fmla="*/ 99 h 194"/>
                <a:gd name="T26" fmla="*/ 59 w 189"/>
                <a:gd name="T27" fmla="*/ 153 h 194"/>
                <a:gd name="T28" fmla="*/ 78 w 189"/>
                <a:gd name="T29" fmla="*/ 190 h 194"/>
                <a:gd name="T30" fmla="*/ 86 w 189"/>
                <a:gd name="T31" fmla="*/ 190 h 194"/>
                <a:gd name="T32" fmla="*/ 90 w 189"/>
                <a:gd name="T33" fmla="*/ 160 h 194"/>
                <a:gd name="T34" fmla="*/ 108 w 189"/>
                <a:gd name="T35" fmla="*/ 159 h 194"/>
                <a:gd name="T36" fmla="*/ 108 w 189"/>
                <a:gd name="T37" fmla="*/ 190 h 194"/>
                <a:gd name="T38" fmla="*/ 116 w 189"/>
                <a:gd name="T39" fmla="*/ 190 h 194"/>
                <a:gd name="T40" fmla="*/ 116 w 189"/>
                <a:gd name="T41" fmla="*/ 158 h 194"/>
                <a:gd name="T42" fmla="*/ 165 w 189"/>
                <a:gd name="T43" fmla="*/ 87 h 194"/>
                <a:gd name="T44" fmla="*/ 181 w 189"/>
                <a:gd name="T45" fmla="*/ 45 h 194"/>
                <a:gd name="T46" fmla="*/ 189 w 189"/>
                <a:gd name="T47" fmla="*/ 32 h 194"/>
                <a:gd name="T48" fmla="*/ 76 w 189"/>
                <a:gd name="T49" fmla="*/ 106 h 194"/>
                <a:gd name="T50" fmla="*/ 54 w 189"/>
                <a:gd name="T51" fmla="*/ 91 h 194"/>
                <a:gd name="T52" fmla="*/ 79 w 189"/>
                <a:gd name="T53" fmla="*/ 73 h 194"/>
                <a:gd name="T54" fmla="*/ 92 w 189"/>
                <a:gd name="T55" fmla="*/ 87 h 194"/>
                <a:gd name="T56" fmla="*/ 93 w 189"/>
                <a:gd name="T57" fmla="*/ 100 h 194"/>
                <a:gd name="T58" fmla="*/ 146 w 189"/>
                <a:gd name="T59" fmla="*/ 47 h 194"/>
                <a:gd name="T60" fmla="*/ 146 w 189"/>
                <a:gd name="T61" fmla="*/ 39 h 194"/>
                <a:gd name="T62" fmla="*/ 159 w 189"/>
                <a:gd name="T63" fmla="*/ 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9" h="194">
                  <a:moveTo>
                    <a:pt x="189" y="32"/>
                  </a:moveTo>
                  <a:cubicBezTo>
                    <a:pt x="188" y="30"/>
                    <a:pt x="187" y="29"/>
                    <a:pt x="185" y="29"/>
                  </a:cubicBezTo>
                  <a:cubicBezTo>
                    <a:pt x="184" y="29"/>
                    <a:pt x="183" y="30"/>
                    <a:pt x="181" y="30"/>
                  </a:cubicBezTo>
                  <a:cubicBezTo>
                    <a:pt x="177" y="30"/>
                    <a:pt x="172" y="30"/>
                    <a:pt x="169" y="29"/>
                  </a:cubicBezTo>
                  <a:cubicBezTo>
                    <a:pt x="167" y="29"/>
                    <a:pt x="166" y="28"/>
                    <a:pt x="164" y="26"/>
                  </a:cubicBezTo>
                  <a:cubicBezTo>
                    <a:pt x="163" y="25"/>
                    <a:pt x="162" y="24"/>
                    <a:pt x="160" y="23"/>
                  </a:cubicBezTo>
                  <a:cubicBezTo>
                    <a:pt x="162" y="17"/>
                    <a:pt x="163" y="10"/>
                    <a:pt x="154" y="5"/>
                  </a:cubicBezTo>
                  <a:cubicBezTo>
                    <a:pt x="147" y="0"/>
                    <a:pt x="138" y="1"/>
                    <a:pt x="132" y="7"/>
                  </a:cubicBezTo>
                  <a:cubicBezTo>
                    <a:pt x="131" y="8"/>
                    <a:pt x="129" y="9"/>
                    <a:pt x="127" y="11"/>
                  </a:cubicBezTo>
                  <a:cubicBezTo>
                    <a:pt x="122" y="15"/>
                    <a:pt x="116" y="19"/>
                    <a:pt x="115" y="24"/>
                  </a:cubicBezTo>
                  <a:cubicBezTo>
                    <a:pt x="113" y="27"/>
                    <a:pt x="114" y="31"/>
                    <a:pt x="115" y="34"/>
                  </a:cubicBezTo>
                  <a:cubicBezTo>
                    <a:pt x="118" y="39"/>
                    <a:pt x="123" y="43"/>
                    <a:pt x="127" y="45"/>
                  </a:cubicBezTo>
                  <a:cubicBezTo>
                    <a:pt x="127" y="45"/>
                    <a:pt x="127" y="46"/>
                    <a:pt x="127" y="46"/>
                  </a:cubicBezTo>
                  <a:cubicBezTo>
                    <a:pt x="126" y="48"/>
                    <a:pt x="126" y="50"/>
                    <a:pt x="126" y="52"/>
                  </a:cubicBezTo>
                  <a:cubicBezTo>
                    <a:pt x="126" y="54"/>
                    <a:pt x="126" y="55"/>
                    <a:pt x="126" y="57"/>
                  </a:cubicBezTo>
                  <a:cubicBezTo>
                    <a:pt x="126" y="58"/>
                    <a:pt x="126" y="59"/>
                    <a:pt x="126" y="60"/>
                  </a:cubicBezTo>
                  <a:cubicBezTo>
                    <a:pt x="125" y="71"/>
                    <a:pt x="119" y="78"/>
                    <a:pt x="108" y="80"/>
                  </a:cubicBezTo>
                  <a:cubicBezTo>
                    <a:pt x="104" y="81"/>
                    <a:pt x="98" y="80"/>
                    <a:pt x="94" y="79"/>
                  </a:cubicBezTo>
                  <a:cubicBezTo>
                    <a:pt x="91" y="78"/>
                    <a:pt x="90" y="76"/>
                    <a:pt x="88" y="73"/>
                  </a:cubicBezTo>
                  <a:cubicBezTo>
                    <a:pt x="87" y="71"/>
                    <a:pt x="86" y="70"/>
                    <a:pt x="85" y="68"/>
                  </a:cubicBezTo>
                  <a:cubicBezTo>
                    <a:pt x="77" y="58"/>
                    <a:pt x="60" y="49"/>
                    <a:pt x="47" y="45"/>
                  </a:cubicBezTo>
                  <a:cubicBezTo>
                    <a:pt x="34" y="41"/>
                    <a:pt x="19" y="41"/>
                    <a:pt x="4" y="42"/>
                  </a:cubicBezTo>
                  <a:cubicBezTo>
                    <a:pt x="3" y="42"/>
                    <a:pt x="2" y="43"/>
                    <a:pt x="1" y="44"/>
                  </a:cubicBezTo>
                  <a:cubicBezTo>
                    <a:pt x="0" y="46"/>
                    <a:pt x="0" y="47"/>
                    <a:pt x="1" y="48"/>
                  </a:cubicBezTo>
                  <a:cubicBezTo>
                    <a:pt x="7" y="59"/>
                    <a:pt x="12" y="69"/>
                    <a:pt x="16" y="82"/>
                  </a:cubicBezTo>
                  <a:cubicBezTo>
                    <a:pt x="18" y="87"/>
                    <a:pt x="19" y="93"/>
                    <a:pt x="20" y="99"/>
                  </a:cubicBezTo>
                  <a:cubicBezTo>
                    <a:pt x="21" y="104"/>
                    <a:pt x="23" y="110"/>
                    <a:pt x="24" y="116"/>
                  </a:cubicBezTo>
                  <a:cubicBezTo>
                    <a:pt x="29" y="130"/>
                    <a:pt x="40" y="142"/>
                    <a:pt x="59" y="153"/>
                  </a:cubicBezTo>
                  <a:cubicBezTo>
                    <a:pt x="65" y="157"/>
                    <a:pt x="72" y="158"/>
                    <a:pt x="78" y="159"/>
                  </a:cubicBezTo>
                  <a:cubicBezTo>
                    <a:pt x="78" y="190"/>
                    <a:pt x="78" y="190"/>
                    <a:pt x="78" y="190"/>
                  </a:cubicBezTo>
                  <a:cubicBezTo>
                    <a:pt x="78" y="192"/>
                    <a:pt x="80" y="194"/>
                    <a:pt x="82" y="194"/>
                  </a:cubicBezTo>
                  <a:cubicBezTo>
                    <a:pt x="85" y="194"/>
                    <a:pt x="86" y="192"/>
                    <a:pt x="86" y="190"/>
                  </a:cubicBezTo>
                  <a:cubicBezTo>
                    <a:pt x="86" y="160"/>
                    <a:pt x="86" y="160"/>
                    <a:pt x="86" y="160"/>
                  </a:cubicBezTo>
                  <a:cubicBezTo>
                    <a:pt x="88" y="160"/>
                    <a:pt x="89" y="160"/>
                    <a:pt x="90" y="160"/>
                  </a:cubicBezTo>
                  <a:cubicBezTo>
                    <a:pt x="95" y="160"/>
                    <a:pt x="100" y="160"/>
                    <a:pt x="104" y="159"/>
                  </a:cubicBezTo>
                  <a:cubicBezTo>
                    <a:pt x="108" y="159"/>
                    <a:pt x="108" y="159"/>
                    <a:pt x="108" y="159"/>
                  </a:cubicBezTo>
                  <a:cubicBezTo>
                    <a:pt x="108" y="159"/>
                    <a:pt x="108" y="159"/>
                    <a:pt x="108" y="159"/>
                  </a:cubicBezTo>
                  <a:cubicBezTo>
                    <a:pt x="108" y="190"/>
                    <a:pt x="108" y="190"/>
                    <a:pt x="108" y="190"/>
                  </a:cubicBezTo>
                  <a:cubicBezTo>
                    <a:pt x="108" y="192"/>
                    <a:pt x="110" y="194"/>
                    <a:pt x="112" y="194"/>
                  </a:cubicBezTo>
                  <a:cubicBezTo>
                    <a:pt x="114" y="194"/>
                    <a:pt x="116" y="192"/>
                    <a:pt x="116" y="190"/>
                  </a:cubicBezTo>
                  <a:cubicBezTo>
                    <a:pt x="116" y="159"/>
                    <a:pt x="116" y="159"/>
                    <a:pt x="116" y="159"/>
                  </a:cubicBezTo>
                  <a:cubicBezTo>
                    <a:pt x="116" y="159"/>
                    <a:pt x="116" y="158"/>
                    <a:pt x="116" y="158"/>
                  </a:cubicBezTo>
                  <a:cubicBezTo>
                    <a:pt x="142" y="153"/>
                    <a:pt x="164" y="128"/>
                    <a:pt x="165" y="99"/>
                  </a:cubicBezTo>
                  <a:cubicBezTo>
                    <a:pt x="165" y="95"/>
                    <a:pt x="165" y="91"/>
                    <a:pt x="165" y="87"/>
                  </a:cubicBezTo>
                  <a:cubicBezTo>
                    <a:pt x="164" y="78"/>
                    <a:pt x="164" y="69"/>
                    <a:pt x="167" y="62"/>
                  </a:cubicBezTo>
                  <a:cubicBezTo>
                    <a:pt x="170" y="56"/>
                    <a:pt x="176" y="50"/>
                    <a:pt x="181" y="45"/>
                  </a:cubicBezTo>
                  <a:cubicBezTo>
                    <a:pt x="183" y="42"/>
                    <a:pt x="186" y="39"/>
                    <a:pt x="188" y="36"/>
                  </a:cubicBezTo>
                  <a:cubicBezTo>
                    <a:pt x="189" y="35"/>
                    <a:pt x="189" y="33"/>
                    <a:pt x="189" y="32"/>
                  </a:cubicBezTo>
                  <a:close/>
                  <a:moveTo>
                    <a:pt x="93" y="100"/>
                  </a:moveTo>
                  <a:cubicBezTo>
                    <a:pt x="88" y="104"/>
                    <a:pt x="82" y="106"/>
                    <a:pt x="76" y="106"/>
                  </a:cubicBezTo>
                  <a:cubicBezTo>
                    <a:pt x="73" y="106"/>
                    <a:pt x="70" y="106"/>
                    <a:pt x="67" y="105"/>
                  </a:cubicBezTo>
                  <a:cubicBezTo>
                    <a:pt x="61" y="103"/>
                    <a:pt x="57" y="98"/>
                    <a:pt x="54" y="91"/>
                  </a:cubicBezTo>
                  <a:cubicBezTo>
                    <a:pt x="50" y="81"/>
                    <a:pt x="51" y="68"/>
                    <a:pt x="54" y="57"/>
                  </a:cubicBezTo>
                  <a:cubicBezTo>
                    <a:pt x="64" y="61"/>
                    <a:pt x="74" y="66"/>
                    <a:pt x="79" y="73"/>
                  </a:cubicBezTo>
                  <a:cubicBezTo>
                    <a:pt x="80" y="74"/>
                    <a:pt x="80" y="76"/>
                    <a:pt x="81" y="77"/>
                  </a:cubicBezTo>
                  <a:cubicBezTo>
                    <a:pt x="83" y="81"/>
                    <a:pt x="86" y="85"/>
                    <a:pt x="92" y="87"/>
                  </a:cubicBezTo>
                  <a:cubicBezTo>
                    <a:pt x="96" y="88"/>
                    <a:pt x="101" y="88"/>
                    <a:pt x="103" y="88"/>
                  </a:cubicBezTo>
                  <a:cubicBezTo>
                    <a:pt x="100" y="93"/>
                    <a:pt x="97" y="97"/>
                    <a:pt x="93" y="100"/>
                  </a:cubicBezTo>
                  <a:close/>
                  <a:moveTo>
                    <a:pt x="155" y="47"/>
                  </a:moveTo>
                  <a:cubicBezTo>
                    <a:pt x="146" y="47"/>
                    <a:pt x="146" y="47"/>
                    <a:pt x="146" y="47"/>
                  </a:cubicBezTo>
                  <a:cubicBezTo>
                    <a:pt x="144" y="47"/>
                    <a:pt x="142" y="45"/>
                    <a:pt x="142" y="43"/>
                  </a:cubicBezTo>
                  <a:cubicBezTo>
                    <a:pt x="142" y="40"/>
                    <a:pt x="144" y="39"/>
                    <a:pt x="146" y="39"/>
                  </a:cubicBezTo>
                  <a:cubicBezTo>
                    <a:pt x="155" y="39"/>
                    <a:pt x="155" y="39"/>
                    <a:pt x="155" y="39"/>
                  </a:cubicBezTo>
                  <a:cubicBezTo>
                    <a:pt x="158" y="39"/>
                    <a:pt x="159" y="40"/>
                    <a:pt x="159" y="43"/>
                  </a:cubicBezTo>
                  <a:cubicBezTo>
                    <a:pt x="159" y="45"/>
                    <a:pt x="158" y="47"/>
                    <a:pt x="155"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77" name="Freeform 77"/>
            <p:cNvSpPr/>
            <p:nvPr/>
          </p:nvSpPr>
          <p:spPr bwMode="auto">
            <a:xfrm>
              <a:off x="6697" y="3600"/>
              <a:ext cx="92" cy="93"/>
            </a:xfrm>
            <a:custGeom>
              <a:avLst/>
              <a:gdLst>
                <a:gd name="T0" fmla="*/ 38 w 51"/>
                <a:gd name="T1" fmla="*/ 4 h 51"/>
                <a:gd name="T2" fmla="*/ 38 w 51"/>
                <a:gd name="T3" fmla="*/ 3 h 51"/>
                <a:gd name="T4" fmla="*/ 38 w 51"/>
                <a:gd name="T5" fmla="*/ 3 h 51"/>
                <a:gd name="T6" fmla="*/ 26 w 51"/>
                <a:gd name="T7" fmla="*/ 0 h 51"/>
                <a:gd name="T8" fmla="*/ 13 w 51"/>
                <a:gd name="T9" fmla="*/ 3 h 51"/>
                <a:gd name="T10" fmla="*/ 13 w 51"/>
                <a:gd name="T11" fmla="*/ 3 h 51"/>
                <a:gd name="T12" fmla="*/ 13 w 51"/>
                <a:gd name="T13" fmla="*/ 4 h 51"/>
                <a:gd name="T14" fmla="*/ 0 w 51"/>
                <a:gd name="T15" fmla="*/ 26 h 51"/>
                <a:gd name="T16" fmla="*/ 26 w 51"/>
                <a:gd name="T17" fmla="*/ 51 h 51"/>
                <a:gd name="T18" fmla="*/ 51 w 51"/>
                <a:gd name="T19" fmla="*/ 26 h 51"/>
                <a:gd name="T20" fmla="*/ 38 w 51"/>
                <a:gd name="T21"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38" y="4"/>
                  </a:moveTo>
                  <a:cubicBezTo>
                    <a:pt x="38" y="3"/>
                    <a:pt x="38" y="3"/>
                    <a:pt x="38" y="3"/>
                  </a:cubicBezTo>
                  <a:cubicBezTo>
                    <a:pt x="38" y="3"/>
                    <a:pt x="38" y="3"/>
                    <a:pt x="38" y="3"/>
                  </a:cubicBezTo>
                  <a:cubicBezTo>
                    <a:pt x="34" y="1"/>
                    <a:pt x="30" y="0"/>
                    <a:pt x="26" y="0"/>
                  </a:cubicBezTo>
                  <a:cubicBezTo>
                    <a:pt x="21" y="0"/>
                    <a:pt x="17" y="1"/>
                    <a:pt x="13" y="3"/>
                  </a:cubicBezTo>
                  <a:cubicBezTo>
                    <a:pt x="13" y="3"/>
                    <a:pt x="13" y="3"/>
                    <a:pt x="13" y="3"/>
                  </a:cubicBezTo>
                  <a:cubicBezTo>
                    <a:pt x="13" y="3"/>
                    <a:pt x="13" y="3"/>
                    <a:pt x="13" y="4"/>
                  </a:cubicBezTo>
                  <a:cubicBezTo>
                    <a:pt x="5" y="8"/>
                    <a:pt x="0" y="16"/>
                    <a:pt x="0" y="26"/>
                  </a:cubicBezTo>
                  <a:cubicBezTo>
                    <a:pt x="0" y="40"/>
                    <a:pt x="11" y="51"/>
                    <a:pt x="26" y="51"/>
                  </a:cubicBezTo>
                  <a:cubicBezTo>
                    <a:pt x="40" y="51"/>
                    <a:pt x="51" y="40"/>
                    <a:pt x="51" y="26"/>
                  </a:cubicBezTo>
                  <a:cubicBezTo>
                    <a:pt x="51" y="16"/>
                    <a:pt x="46" y="8"/>
                    <a:pt x="3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78" name="Freeform 78"/>
            <p:cNvSpPr/>
            <p:nvPr/>
          </p:nvSpPr>
          <p:spPr bwMode="auto">
            <a:xfrm>
              <a:off x="6628" y="3588"/>
              <a:ext cx="76" cy="54"/>
            </a:xfrm>
            <a:custGeom>
              <a:avLst/>
              <a:gdLst>
                <a:gd name="T0" fmla="*/ 16 w 42"/>
                <a:gd name="T1" fmla="*/ 26 h 30"/>
                <a:gd name="T2" fmla="*/ 30 w 42"/>
                <a:gd name="T3" fmla="*/ 29 h 30"/>
                <a:gd name="T4" fmla="*/ 42 w 42"/>
                <a:gd name="T5" fmla="*/ 6 h 30"/>
                <a:gd name="T6" fmla="*/ 26 w 42"/>
                <a:gd name="T7" fmla="*/ 0 h 30"/>
                <a:gd name="T8" fmla="*/ 0 w 42"/>
                <a:gd name="T9" fmla="*/ 26 h 30"/>
                <a:gd name="T10" fmla="*/ 0 w 42"/>
                <a:gd name="T11" fmla="*/ 30 h 30"/>
                <a:gd name="T12" fmla="*/ 16 w 42"/>
                <a:gd name="T13" fmla="*/ 26 h 30"/>
              </a:gdLst>
              <a:ahLst/>
              <a:cxnLst>
                <a:cxn ang="0">
                  <a:pos x="T0" y="T1"/>
                </a:cxn>
                <a:cxn ang="0">
                  <a:pos x="T2" y="T3"/>
                </a:cxn>
                <a:cxn ang="0">
                  <a:pos x="T4" y="T5"/>
                </a:cxn>
                <a:cxn ang="0">
                  <a:pos x="T6" y="T7"/>
                </a:cxn>
                <a:cxn ang="0">
                  <a:pos x="T8" y="T9"/>
                </a:cxn>
                <a:cxn ang="0">
                  <a:pos x="T10" y="T11"/>
                </a:cxn>
                <a:cxn ang="0">
                  <a:pos x="T12" y="T13"/>
                </a:cxn>
              </a:cxnLst>
              <a:rect l="0" t="0" r="r" b="b"/>
              <a:pathLst>
                <a:path w="42" h="30">
                  <a:moveTo>
                    <a:pt x="16" y="26"/>
                  </a:moveTo>
                  <a:cubicBezTo>
                    <a:pt x="21" y="26"/>
                    <a:pt x="25" y="27"/>
                    <a:pt x="30" y="29"/>
                  </a:cubicBezTo>
                  <a:cubicBezTo>
                    <a:pt x="31" y="20"/>
                    <a:pt x="35" y="12"/>
                    <a:pt x="42" y="6"/>
                  </a:cubicBezTo>
                  <a:cubicBezTo>
                    <a:pt x="38" y="2"/>
                    <a:pt x="32" y="0"/>
                    <a:pt x="26" y="0"/>
                  </a:cubicBezTo>
                  <a:cubicBezTo>
                    <a:pt x="11" y="0"/>
                    <a:pt x="0" y="12"/>
                    <a:pt x="0" y="26"/>
                  </a:cubicBezTo>
                  <a:cubicBezTo>
                    <a:pt x="0" y="27"/>
                    <a:pt x="0" y="29"/>
                    <a:pt x="0" y="30"/>
                  </a:cubicBezTo>
                  <a:cubicBezTo>
                    <a:pt x="5" y="28"/>
                    <a:pt x="10" y="26"/>
                    <a:pt x="1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79" name="Freeform 79"/>
            <p:cNvSpPr/>
            <p:nvPr/>
          </p:nvSpPr>
          <p:spPr bwMode="auto">
            <a:xfrm>
              <a:off x="6635" y="3753"/>
              <a:ext cx="56" cy="64"/>
            </a:xfrm>
            <a:custGeom>
              <a:avLst/>
              <a:gdLst>
                <a:gd name="T0" fmla="*/ 26 w 31"/>
                <a:gd name="T1" fmla="*/ 0 h 35"/>
                <a:gd name="T2" fmla="*/ 12 w 31"/>
                <a:gd name="T3" fmla="*/ 3 h 35"/>
                <a:gd name="T4" fmla="*/ 2 w 31"/>
                <a:gd name="T5" fmla="*/ 1 h 35"/>
                <a:gd name="T6" fmla="*/ 0 w 31"/>
                <a:gd name="T7" fmla="*/ 10 h 35"/>
                <a:gd name="T8" fmla="*/ 26 w 31"/>
                <a:gd name="T9" fmla="*/ 35 h 35"/>
                <a:gd name="T10" fmla="*/ 26 w 31"/>
                <a:gd name="T11" fmla="*/ 35 h 35"/>
                <a:gd name="T12" fmla="*/ 31 w 31"/>
                <a:gd name="T13" fmla="*/ 19 h 35"/>
                <a:gd name="T14" fmla="*/ 26 w 31"/>
                <a:gd name="T15" fmla="*/ 1 h 35"/>
                <a:gd name="T16" fmla="*/ 26 w 31"/>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5">
                  <a:moveTo>
                    <a:pt x="26" y="0"/>
                  </a:moveTo>
                  <a:cubicBezTo>
                    <a:pt x="21" y="2"/>
                    <a:pt x="17" y="3"/>
                    <a:pt x="12" y="3"/>
                  </a:cubicBezTo>
                  <a:cubicBezTo>
                    <a:pt x="9" y="3"/>
                    <a:pt x="5" y="2"/>
                    <a:pt x="2" y="1"/>
                  </a:cubicBezTo>
                  <a:cubicBezTo>
                    <a:pt x="1" y="4"/>
                    <a:pt x="0" y="7"/>
                    <a:pt x="0" y="10"/>
                  </a:cubicBezTo>
                  <a:cubicBezTo>
                    <a:pt x="0" y="24"/>
                    <a:pt x="11" y="35"/>
                    <a:pt x="26" y="35"/>
                  </a:cubicBezTo>
                  <a:cubicBezTo>
                    <a:pt x="26" y="35"/>
                    <a:pt x="26" y="35"/>
                    <a:pt x="26" y="35"/>
                  </a:cubicBezTo>
                  <a:cubicBezTo>
                    <a:pt x="26" y="29"/>
                    <a:pt x="28" y="24"/>
                    <a:pt x="31" y="19"/>
                  </a:cubicBezTo>
                  <a:cubicBezTo>
                    <a:pt x="28" y="13"/>
                    <a:pt x="26" y="7"/>
                    <a:pt x="26" y="1"/>
                  </a:cubicBezTo>
                  <a:cubicBezTo>
                    <a:pt x="26" y="0"/>
                    <a:pt x="26"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80" name="Freeform 80"/>
            <p:cNvSpPr/>
            <p:nvPr/>
          </p:nvSpPr>
          <p:spPr bwMode="auto">
            <a:xfrm>
              <a:off x="6611" y="3651"/>
              <a:ext cx="102" cy="95"/>
            </a:xfrm>
            <a:custGeom>
              <a:avLst/>
              <a:gdLst>
                <a:gd name="T0" fmla="*/ 41 w 56"/>
                <a:gd name="T1" fmla="*/ 45 h 52"/>
                <a:gd name="T2" fmla="*/ 56 w 56"/>
                <a:gd name="T3" fmla="*/ 27 h 52"/>
                <a:gd name="T4" fmla="*/ 39 w 56"/>
                <a:gd name="T5" fmla="*/ 4 h 52"/>
                <a:gd name="T6" fmla="*/ 25 w 56"/>
                <a:gd name="T7" fmla="*/ 0 h 52"/>
                <a:gd name="T8" fmla="*/ 0 w 56"/>
                <a:gd name="T9" fmla="*/ 25 h 52"/>
                <a:gd name="T10" fmla="*/ 14 w 56"/>
                <a:gd name="T11" fmla="*/ 48 h 52"/>
                <a:gd name="T12" fmla="*/ 41 w 56"/>
                <a:gd name="T13" fmla="*/ 45 h 52"/>
              </a:gdLst>
              <a:ahLst/>
              <a:cxnLst>
                <a:cxn ang="0">
                  <a:pos x="T0" y="T1"/>
                </a:cxn>
                <a:cxn ang="0">
                  <a:pos x="T2" y="T3"/>
                </a:cxn>
                <a:cxn ang="0">
                  <a:pos x="T4" y="T5"/>
                </a:cxn>
                <a:cxn ang="0">
                  <a:pos x="T6" y="T7"/>
                </a:cxn>
                <a:cxn ang="0">
                  <a:pos x="T8" y="T9"/>
                </a:cxn>
                <a:cxn ang="0">
                  <a:pos x="T10" y="T11"/>
                </a:cxn>
                <a:cxn ang="0">
                  <a:pos x="T12" y="T13"/>
                </a:cxn>
              </a:cxnLst>
              <a:rect l="0" t="0" r="r" b="b"/>
              <a:pathLst>
                <a:path w="56" h="52">
                  <a:moveTo>
                    <a:pt x="41" y="45"/>
                  </a:moveTo>
                  <a:cubicBezTo>
                    <a:pt x="44" y="37"/>
                    <a:pt x="49" y="31"/>
                    <a:pt x="56" y="27"/>
                  </a:cubicBezTo>
                  <a:cubicBezTo>
                    <a:pt x="47" y="22"/>
                    <a:pt x="41" y="14"/>
                    <a:pt x="39" y="4"/>
                  </a:cubicBezTo>
                  <a:cubicBezTo>
                    <a:pt x="35" y="1"/>
                    <a:pt x="30" y="0"/>
                    <a:pt x="25" y="0"/>
                  </a:cubicBezTo>
                  <a:cubicBezTo>
                    <a:pt x="11" y="0"/>
                    <a:pt x="0" y="11"/>
                    <a:pt x="0" y="25"/>
                  </a:cubicBezTo>
                  <a:cubicBezTo>
                    <a:pt x="0" y="35"/>
                    <a:pt x="5" y="44"/>
                    <a:pt x="14" y="48"/>
                  </a:cubicBezTo>
                  <a:cubicBezTo>
                    <a:pt x="23" y="52"/>
                    <a:pt x="33" y="51"/>
                    <a:pt x="41"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81" name="Freeform 81"/>
            <p:cNvSpPr/>
            <p:nvPr/>
          </p:nvSpPr>
          <p:spPr bwMode="auto">
            <a:xfrm>
              <a:off x="6782" y="3588"/>
              <a:ext cx="76" cy="54"/>
            </a:xfrm>
            <a:custGeom>
              <a:avLst/>
              <a:gdLst>
                <a:gd name="T0" fmla="*/ 0 w 42"/>
                <a:gd name="T1" fmla="*/ 6 h 30"/>
                <a:gd name="T2" fmla="*/ 12 w 42"/>
                <a:gd name="T3" fmla="*/ 29 h 30"/>
                <a:gd name="T4" fmla="*/ 26 w 42"/>
                <a:gd name="T5" fmla="*/ 26 h 30"/>
                <a:gd name="T6" fmla="*/ 42 w 42"/>
                <a:gd name="T7" fmla="*/ 30 h 30"/>
                <a:gd name="T8" fmla="*/ 42 w 42"/>
                <a:gd name="T9" fmla="*/ 26 h 30"/>
                <a:gd name="T10" fmla="*/ 16 w 42"/>
                <a:gd name="T11" fmla="*/ 0 h 30"/>
                <a:gd name="T12" fmla="*/ 0 w 42"/>
                <a:gd name="T13" fmla="*/ 6 h 30"/>
              </a:gdLst>
              <a:ahLst/>
              <a:cxnLst>
                <a:cxn ang="0">
                  <a:pos x="T0" y="T1"/>
                </a:cxn>
                <a:cxn ang="0">
                  <a:pos x="T2" y="T3"/>
                </a:cxn>
                <a:cxn ang="0">
                  <a:pos x="T4" y="T5"/>
                </a:cxn>
                <a:cxn ang="0">
                  <a:pos x="T6" y="T7"/>
                </a:cxn>
                <a:cxn ang="0">
                  <a:pos x="T8" y="T9"/>
                </a:cxn>
                <a:cxn ang="0">
                  <a:pos x="T10" y="T11"/>
                </a:cxn>
                <a:cxn ang="0">
                  <a:pos x="T12" y="T13"/>
                </a:cxn>
              </a:cxnLst>
              <a:rect l="0" t="0" r="r" b="b"/>
              <a:pathLst>
                <a:path w="42" h="30">
                  <a:moveTo>
                    <a:pt x="0" y="6"/>
                  </a:moveTo>
                  <a:cubicBezTo>
                    <a:pt x="7" y="12"/>
                    <a:pt x="11" y="20"/>
                    <a:pt x="12" y="29"/>
                  </a:cubicBezTo>
                  <a:cubicBezTo>
                    <a:pt x="17" y="27"/>
                    <a:pt x="21" y="26"/>
                    <a:pt x="26" y="26"/>
                  </a:cubicBezTo>
                  <a:cubicBezTo>
                    <a:pt x="32" y="26"/>
                    <a:pt x="37" y="28"/>
                    <a:pt x="42" y="30"/>
                  </a:cubicBezTo>
                  <a:cubicBezTo>
                    <a:pt x="42" y="29"/>
                    <a:pt x="42" y="27"/>
                    <a:pt x="42" y="26"/>
                  </a:cubicBezTo>
                  <a:cubicBezTo>
                    <a:pt x="42" y="12"/>
                    <a:pt x="31" y="0"/>
                    <a:pt x="16" y="0"/>
                  </a:cubicBezTo>
                  <a:cubicBezTo>
                    <a:pt x="10" y="0"/>
                    <a:pt x="4" y="2"/>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82" name="Freeform 82"/>
            <p:cNvSpPr/>
            <p:nvPr/>
          </p:nvSpPr>
          <p:spPr bwMode="auto">
            <a:xfrm>
              <a:off x="6773" y="3651"/>
              <a:ext cx="101" cy="95"/>
            </a:xfrm>
            <a:custGeom>
              <a:avLst/>
              <a:gdLst>
                <a:gd name="T0" fmla="*/ 31 w 56"/>
                <a:gd name="T1" fmla="*/ 0 h 52"/>
                <a:gd name="T2" fmla="*/ 17 w 56"/>
                <a:gd name="T3" fmla="*/ 4 h 52"/>
                <a:gd name="T4" fmla="*/ 0 w 56"/>
                <a:gd name="T5" fmla="*/ 27 h 52"/>
                <a:gd name="T6" fmla="*/ 15 w 56"/>
                <a:gd name="T7" fmla="*/ 45 h 52"/>
                <a:gd name="T8" fmla="*/ 42 w 56"/>
                <a:gd name="T9" fmla="*/ 48 h 52"/>
                <a:gd name="T10" fmla="*/ 56 w 56"/>
                <a:gd name="T11" fmla="*/ 25 h 52"/>
                <a:gd name="T12" fmla="*/ 31 w 56"/>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6" h="52">
                  <a:moveTo>
                    <a:pt x="31" y="0"/>
                  </a:moveTo>
                  <a:cubicBezTo>
                    <a:pt x="26" y="0"/>
                    <a:pt x="21" y="1"/>
                    <a:pt x="17" y="4"/>
                  </a:cubicBezTo>
                  <a:cubicBezTo>
                    <a:pt x="15" y="14"/>
                    <a:pt x="9" y="22"/>
                    <a:pt x="0" y="27"/>
                  </a:cubicBezTo>
                  <a:cubicBezTo>
                    <a:pt x="7" y="31"/>
                    <a:pt x="12" y="37"/>
                    <a:pt x="15" y="45"/>
                  </a:cubicBezTo>
                  <a:cubicBezTo>
                    <a:pt x="23" y="51"/>
                    <a:pt x="33" y="52"/>
                    <a:pt x="42" y="48"/>
                  </a:cubicBezTo>
                  <a:cubicBezTo>
                    <a:pt x="51" y="44"/>
                    <a:pt x="56" y="35"/>
                    <a:pt x="56" y="25"/>
                  </a:cubicBezTo>
                  <a:cubicBezTo>
                    <a:pt x="56" y="11"/>
                    <a:pt x="4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83" name="Freeform 83"/>
            <p:cNvSpPr/>
            <p:nvPr/>
          </p:nvSpPr>
          <p:spPr bwMode="auto">
            <a:xfrm>
              <a:off x="6795" y="3753"/>
              <a:ext cx="56" cy="64"/>
            </a:xfrm>
            <a:custGeom>
              <a:avLst/>
              <a:gdLst>
                <a:gd name="T0" fmla="*/ 19 w 31"/>
                <a:gd name="T1" fmla="*/ 3 h 35"/>
                <a:gd name="T2" fmla="*/ 5 w 31"/>
                <a:gd name="T3" fmla="*/ 0 h 35"/>
                <a:gd name="T4" fmla="*/ 5 w 31"/>
                <a:gd name="T5" fmla="*/ 1 h 35"/>
                <a:gd name="T6" fmla="*/ 0 w 31"/>
                <a:gd name="T7" fmla="*/ 19 h 35"/>
                <a:gd name="T8" fmla="*/ 5 w 31"/>
                <a:gd name="T9" fmla="*/ 35 h 35"/>
                <a:gd name="T10" fmla="*/ 5 w 31"/>
                <a:gd name="T11" fmla="*/ 35 h 35"/>
                <a:gd name="T12" fmla="*/ 31 w 31"/>
                <a:gd name="T13" fmla="*/ 10 h 35"/>
                <a:gd name="T14" fmla="*/ 29 w 31"/>
                <a:gd name="T15" fmla="*/ 1 h 35"/>
                <a:gd name="T16" fmla="*/ 19 w 31"/>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5">
                  <a:moveTo>
                    <a:pt x="19" y="3"/>
                  </a:moveTo>
                  <a:cubicBezTo>
                    <a:pt x="14" y="3"/>
                    <a:pt x="10" y="2"/>
                    <a:pt x="5" y="0"/>
                  </a:cubicBezTo>
                  <a:cubicBezTo>
                    <a:pt x="5" y="0"/>
                    <a:pt x="5" y="0"/>
                    <a:pt x="5" y="1"/>
                  </a:cubicBezTo>
                  <a:cubicBezTo>
                    <a:pt x="5" y="7"/>
                    <a:pt x="4" y="13"/>
                    <a:pt x="0" y="19"/>
                  </a:cubicBezTo>
                  <a:cubicBezTo>
                    <a:pt x="4" y="24"/>
                    <a:pt x="5" y="29"/>
                    <a:pt x="5" y="35"/>
                  </a:cubicBezTo>
                  <a:cubicBezTo>
                    <a:pt x="5" y="35"/>
                    <a:pt x="5" y="35"/>
                    <a:pt x="5" y="35"/>
                  </a:cubicBezTo>
                  <a:cubicBezTo>
                    <a:pt x="20" y="35"/>
                    <a:pt x="31" y="24"/>
                    <a:pt x="31" y="10"/>
                  </a:cubicBezTo>
                  <a:cubicBezTo>
                    <a:pt x="31" y="7"/>
                    <a:pt x="30" y="4"/>
                    <a:pt x="29" y="1"/>
                  </a:cubicBezTo>
                  <a:cubicBezTo>
                    <a:pt x="26" y="2"/>
                    <a:pt x="22" y="3"/>
                    <a:pt x="1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84" name="Freeform 84"/>
            <p:cNvSpPr/>
            <p:nvPr/>
          </p:nvSpPr>
          <p:spPr bwMode="auto">
            <a:xfrm>
              <a:off x="6697" y="3798"/>
              <a:ext cx="92" cy="68"/>
            </a:xfrm>
            <a:custGeom>
              <a:avLst/>
              <a:gdLst>
                <a:gd name="T0" fmla="*/ 26 w 51"/>
                <a:gd name="T1" fmla="*/ 10 h 37"/>
                <a:gd name="T2" fmla="*/ 2 w 51"/>
                <a:gd name="T3" fmla="*/ 0 h 37"/>
                <a:gd name="T4" fmla="*/ 0 w 51"/>
                <a:gd name="T5" fmla="*/ 11 h 37"/>
                <a:gd name="T6" fmla="*/ 26 w 51"/>
                <a:gd name="T7" fmla="*/ 37 h 37"/>
                <a:gd name="T8" fmla="*/ 51 w 51"/>
                <a:gd name="T9" fmla="*/ 11 h 37"/>
                <a:gd name="T10" fmla="*/ 49 w 51"/>
                <a:gd name="T11" fmla="*/ 0 h 37"/>
                <a:gd name="T12" fmla="*/ 26 w 51"/>
                <a:gd name="T13" fmla="*/ 10 h 37"/>
              </a:gdLst>
              <a:ahLst/>
              <a:cxnLst>
                <a:cxn ang="0">
                  <a:pos x="T0" y="T1"/>
                </a:cxn>
                <a:cxn ang="0">
                  <a:pos x="T2" y="T3"/>
                </a:cxn>
                <a:cxn ang="0">
                  <a:pos x="T4" y="T5"/>
                </a:cxn>
                <a:cxn ang="0">
                  <a:pos x="T6" y="T7"/>
                </a:cxn>
                <a:cxn ang="0">
                  <a:pos x="T8" y="T9"/>
                </a:cxn>
                <a:cxn ang="0">
                  <a:pos x="T10" y="T11"/>
                </a:cxn>
                <a:cxn ang="0">
                  <a:pos x="T12" y="T13"/>
                </a:cxn>
              </a:cxnLst>
              <a:rect l="0" t="0" r="r" b="b"/>
              <a:pathLst>
                <a:path w="51" h="37">
                  <a:moveTo>
                    <a:pt x="26" y="10"/>
                  </a:moveTo>
                  <a:cubicBezTo>
                    <a:pt x="17" y="10"/>
                    <a:pt x="9" y="6"/>
                    <a:pt x="2" y="0"/>
                  </a:cubicBezTo>
                  <a:cubicBezTo>
                    <a:pt x="1" y="4"/>
                    <a:pt x="0" y="8"/>
                    <a:pt x="0" y="11"/>
                  </a:cubicBezTo>
                  <a:cubicBezTo>
                    <a:pt x="0" y="25"/>
                    <a:pt x="11" y="37"/>
                    <a:pt x="26" y="37"/>
                  </a:cubicBezTo>
                  <a:cubicBezTo>
                    <a:pt x="40" y="37"/>
                    <a:pt x="51" y="25"/>
                    <a:pt x="51" y="11"/>
                  </a:cubicBezTo>
                  <a:cubicBezTo>
                    <a:pt x="51" y="7"/>
                    <a:pt x="50" y="4"/>
                    <a:pt x="49" y="0"/>
                  </a:cubicBezTo>
                  <a:cubicBezTo>
                    <a:pt x="42" y="6"/>
                    <a:pt x="34" y="10"/>
                    <a:pt x="2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85" name="Freeform 85"/>
            <p:cNvSpPr/>
            <p:nvPr/>
          </p:nvSpPr>
          <p:spPr bwMode="auto">
            <a:xfrm>
              <a:off x="6697" y="3708"/>
              <a:ext cx="92" cy="92"/>
            </a:xfrm>
            <a:custGeom>
              <a:avLst/>
              <a:gdLst>
                <a:gd name="T0" fmla="*/ 49 w 51"/>
                <a:gd name="T1" fmla="*/ 17 h 51"/>
                <a:gd name="T2" fmla="*/ 26 w 51"/>
                <a:gd name="T3" fmla="*/ 0 h 51"/>
                <a:gd name="T4" fmla="*/ 2 w 51"/>
                <a:gd name="T5" fmla="*/ 17 h 51"/>
                <a:gd name="T6" fmla="*/ 1 w 51"/>
                <a:gd name="T7" fmla="*/ 19 h 51"/>
                <a:gd name="T8" fmla="*/ 0 w 51"/>
                <a:gd name="T9" fmla="*/ 26 h 51"/>
                <a:gd name="T10" fmla="*/ 26 w 51"/>
                <a:gd name="T11" fmla="*/ 51 h 51"/>
                <a:gd name="T12" fmla="*/ 45 w 51"/>
                <a:gd name="T13" fmla="*/ 42 h 51"/>
                <a:gd name="T14" fmla="*/ 51 w 51"/>
                <a:gd name="T15" fmla="*/ 26 h 51"/>
                <a:gd name="T16" fmla="*/ 50 w 51"/>
                <a:gd name="T17" fmla="*/ 19 h 51"/>
                <a:gd name="T18" fmla="*/ 49 w 51"/>
                <a:gd name="T19"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49" y="17"/>
                  </a:moveTo>
                  <a:cubicBezTo>
                    <a:pt x="46" y="7"/>
                    <a:pt x="36" y="0"/>
                    <a:pt x="26" y="0"/>
                  </a:cubicBezTo>
                  <a:cubicBezTo>
                    <a:pt x="15" y="0"/>
                    <a:pt x="5" y="7"/>
                    <a:pt x="2" y="17"/>
                  </a:cubicBezTo>
                  <a:cubicBezTo>
                    <a:pt x="2" y="17"/>
                    <a:pt x="1" y="18"/>
                    <a:pt x="1" y="19"/>
                  </a:cubicBezTo>
                  <a:cubicBezTo>
                    <a:pt x="0" y="21"/>
                    <a:pt x="0" y="23"/>
                    <a:pt x="0" y="26"/>
                  </a:cubicBezTo>
                  <a:cubicBezTo>
                    <a:pt x="0" y="40"/>
                    <a:pt x="11" y="51"/>
                    <a:pt x="26" y="51"/>
                  </a:cubicBezTo>
                  <a:cubicBezTo>
                    <a:pt x="33" y="51"/>
                    <a:pt x="40" y="48"/>
                    <a:pt x="45" y="42"/>
                  </a:cubicBezTo>
                  <a:cubicBezTo>
                    <a:pt x="49" y="37"/>
                    <a:pt x="51" y="32"/>
                    <a:pt x="51" y="26"/>
                  </a:cubicBezTo>
                  <a:cubicBezTo>
                    <a:pt x="51" y="23"/>
                    <a:pt x="51" y="21"/>
                    <a:pt x="50" y="19"/>
                  </a:cubicBezTo>
                  <a:cubicBezTo>
                    <a:pt x="50" y="18"/>
                    <a:pt x="49" y="17"/>
                    <a:pt x="4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86" name="Freeform 86"/>
            <p:cNvSpPr/>
            <p:nvPr/>
          </p:nvSpPr>
          <p:spPr bwMode="auto">
            <a:xfrm>
              <a:off x="6671" y="3520"/>
              <a:ext cx="58" cy="68"/>
            </a:xfrm>
            <a:custGeom>
              <a:avLst/>
              <a:gdLst>
                <a:gd name="T0" fmla="*/ 2 w 32"/>
                <a:gd name="T1" fmla="*/ 8 h 37"/>
                <a:gd name="T2" fmla="*/ 24 w 32"/>
                <a:gd name="T3" fmla="*/ 33 h 37"/>
                <a:gd name="T4" fmla="*/ 28 w 32"/>
                <a:gd name="T5" fmla="*/ 37 h 37"/>
                <a:gd name="T6" fmla="*/ 28 w 32"/>
                <a:gd name="T7" fmla="*/ 37 h 37"/>
                <a:gd name="T8" fmla="*/ 32 w 32"/>
                <a:gd name="T9" fmla="*/ 33 h 37"/>
                <a:gd name="T10" fmla="*/ 6 w 32"/>
                <a:gd name="T11" fmla="*/ 1 h 37"/>
                <a:gd name="T12" fmla="*/ 1 w 32"/>
                <a:gd name="T13" fmla="*/ 3 h 37"/>
                <a:gd name="T14" fmla="*/ 2 w 32"/>
                <a:gd name="T15" fmla="*/ 8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7">
                  <a:moveTo>
                    <a:pt x="2" y="8"/>
                  </a:moveTo>
                  <a:cubicBezTo>
                    <a:pt x="8" y="11"/>
                    <a:pt x="23" y="22"/>
                    <a:pt x="24" y="33"/>
                  </a:cubicBezTo>
                  <a:cubicBezTo>
                    <a:pt x="24" y="36"/>
                    <a:pt x="26" y="37"/>
                    <a:pt x="28" y="37"/>
                  </a:cubicBezTo>
                  <a:cubicBezTo>
                    <a:pt x="28" y="37"/>
                    <a:pt x="28" y="37"/>
                    <a:pt x="28" y="37"/>
                  </a:cubicBezTo>
                  <a:cubicBezTo>
                    <a:pt x="30" y="37"/>
                    <a:pt x="32" y="35"/>
                    <a:pt x="32" y="33"/>
                  </a:cubicBezTo>
                  <a:cubicBezTo>
                    <a:pt x="30" y="14"/>
                    <a:pt x="7" y="1"/>
                    <a:pt x="6" y="1"/>
                  </a:cubicBezTo>
                  <a:cubicBezTo>
                    <a:pt x="4" y="0"/>
                    <a:pt x="2" y="1"/>
                    <a:pt x="1" y="3"/>
                  </a:cubicBezTo>
                  <a:cubicBezTo>
                    <a:pt x="0" y="5"/>
                    <a:pt x="0" y="7"/>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87" name="Freeform 87"/>
            <p:cNvSpPr/>
            <p:nvPr/>
          </p:nvSpPr>
          <p:spPr bwMode="auto">
            <a:xfrm>
              <a:off x="6735" y="3515"/>
              <a:ext cx="90" cy="73"/>
            </a:xfrm>
            <a:custGeom>
              <a:avLst/>
              <a:gdLst>
                <a:gd name="T0" fmla="*/ 3 w 50"/>
                <a:gd name="T1" fmla="*/ 40 h 40"/>
                <a:gd name="T2" fmla="*/ 4 w 50"/>
                <a:gd name="T3" fmla="*/ 40 h 40"/>
                <a:gd name="T4" fmla="*/ 8 w 50"/>
                <a:gd name="T5" fmla="*/ 38 h 40"/>
                <a:gd name="T6" fmla="*/ 47 w 50"/>
                <a:gd name="T7" fmla="*/ 9 h 40"/>
                <a:gd name="T8" fmla="*/ 50 w 50"/>
                <a:gd name="T9" fmla="*/ 3 h 40"/>
                <a:gd name="T10" fmla="*/ 44 w 50"/>
                <a:gd name="T11" fmla="*/ 1 h 40"/>
                <a:gd name="T12" fmla="*/ 1 w 50"/>
                <a:gd name="T13" fmla="*/ 35 h 40"/>
                <a:gd name="T14" fmla="*/ 3 w 50"/>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0">
                  <a:moveTo>
                    <a:pt x="3" y="40"/>
                  </a:moveTo>
                  <a:cubicBezTo>
                    <a:pt x="3" y="40"/>
                    <a:pt x="4" y="40"/>
                    <a:pt x="4" y="40"/>
                  </a:cubicBezTo>
                  <a:cubicBezTo>
                    <a:pt x="6" y="40"/>
                    <a:pt x="8" y="39"/>
                    <a:pt x="8" y="38"/>
                  </a:cubicBezTo>
                  <a:cubicBezTo>
                    <a:pt x="8" y="37"/>
                    <a:pt x="15" y="21"/>
                    <a:pt x="47" y="9"/>
                  </a:cubicBezTo>
                  <a:cubicBezTo>
                    <a:pt x="49" y="8"/>
                    <a:pt x="50" y="6"/>
                    <a:pt x="50" y="3"/>
                  </a:cubicBezTo>
                  <a:cubicBezTo>
                    <a:pt x="49" y="1"/>
                    <a:pt x="46" y="0"/>
                    <a:pt x="44" y="1"/>
                  </a:cubicBezTo>
                  <a:cubicBezTo>
                    <a:pt x="8" y="15"/>
                    <a:pt x="1" y="34"/>
                    <a:pt x="1" y="35"/>
                  </a:cubicBezTo>
                  <a:cubicBezTo>
                    <a:pt x="0" y="37"/>
                    <a:pt x="1" y="39"/>
                    <a:pt x="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88" name="Freeform 88"/>
            <p:cNvSpPr>
              <a:spLocks noEditPoints="1"/>
            </p:cNvSpPr>
            <p:nvPr/>
          </p:nvSpPr>
          <p:spPr bwMode="auto">
            <a:xfrm>
              <a:off x="5094" y="458"/>
              <a:ext cx="254" cy="349"/>
            </a:xfrm>
            <a:custGeom>
              <a:avLst/>
              <a:gdLst>
                <a:gd name="T0" fmla="*/ 130 w 140"/>
                <a:gd name="T1" fmla="*/ 96 h 192"/>
                <a:gd name="T2" fmla="*/ 112 w 140"/>
                <a:gd name="T3" fmla="*/ 68 h 192"/>
                <a:gd name="T4" fmla="*/ 71 w 140"/>
                <a:gd name="T5" fmla="*/ 44 h 192"/>
                <a:gd name="T6" fmla="*/ 77 w 140"/>
                <a:gd name="T7" fmla="*/ 7 h 192"/>
                <a:gd name="T8" fmla="*/ 71 w 140"/>
                <a:gd name="T9" fmla="*/ 1 h 192"/>
                <a:gd name="T10" fmla="*/ 58 w 140"/>
                <a:gd name="T11" fmla="*/ 44 h 192"/>
                <a:gd name="T12" fmla="*/ 22 w 140"/>
                <a:gd name="T13" fmla="*/ 66 h 192"/>
                <a:gd name="T14" fmla="*/ 9 w 140"/>
                <a:gd name="T15" fmla="*/ 92 h 192"/>
                <a:gd name="T16" fmla="*/ 10 w 140"/>
                <a:gd name="T17" fmla="*/ 100 h 192"/>
                <a:gd name="T18" fmla="*/ 70 w 140"/>
                <a:gd name="T19" fmla="*/ 192 h 192"/>
                <a:gd name="T20" fmla="*/ 124 w 140"/>
                <a:gd name="T21" fmla="*/ 168 h 192"/>
                <a:gd name="T22" fmla="*/ 26 w 140"/>
                <a:gd name="T23" fmla="*/ 77 h 192"/>
                <a:gd name="T24" fmla="*/ 59 w 140"/>
                <a:gd name="T25" fmla="*/ 52 h 192"/>
                <a:gd name="T26" fmla="*/ 105 w 140"/>
                <a:gd name="T27" fmla="*/ 71 h 192"/>
                <a:gd name="T28" fmla="*/ 84 w 140"/>
                <a:gd name="T29" fmla="*/ 72 h 192"/>
                <a:gd name="T30" fmla="*/ 83 w 140"/>
                <a:gd name="T31" fmla="*/ 71 h 192"/>
                <a:gd name="T32" fmla="*/ 80 w 140"/>
                <a:gd name="T33" fmla="*/ 70 h 192"/>
                <a:gd name="T34" fmla="*/ 78 w 140"/>
                <a:gd name="T35" fmla="*/ 71 h 192"/>
                <a:gd name="T36" fmla="*/ 77 w 140"/>
                <a:gd name="T37" fmla="*/ 71 h 192"/>
                <a:gd name="T38" fmla="*/ 69 w 140"/>
                <a:gd name="T39" fmla="*/ 108 h 192"/>
                <a:gd name="T40" fmla="*/ 55 w 140"/>
                <a:gd name="T41" fmla="*/ 82 h 192"/>
                <a:gd name="T42" fmla="*/ 51 w 140"/>
                <a:gd name="T43" fmla="*/ 76 h 192"/>
                <a:gd name="T44" fmla="*/ 51 w 140"/>
                <a:gd name="T45" fmla="*/ 76 h 192"/>
                <a:gd name="T46" fmla="*/ 50 w 140"/>
                <a:gd name="T47" fmla="*/ 76 h 192"/>
                <a:gd name="T48" fmla="*/ 48 w 140"/>
                <a:gd name="T49" fmla="*/ 77 h 192"/>
                <a:gd name="T50" fmla="*/ 45 w 140"/>
                <a:gd name="T51" fmla="*/ 81 h 192"/>
                <a:gd name="T52" fmla="*/ 42 w 140"/>
                <a:gd name="T53" fmla="*/ 84 h 192"/>
                <a:gd name="T54" fmla="*/ 38 w 140"/>
                <a:gd name="T55" fmla="*/ 87 h 192"/>
                <a:gd name="T56" fmla="*/ 34 w 140"/>
                <a:gd name="T57" fmla="*/ 89 h 192"/>
                <a:gd name="T58" fmla="*/ 31 w 140"/>
                <a:gd name="T59" fmla="*/ 90 h 192"/>
                <a:gd name="T60" fmla="*/ 27 w 140"/>
                <a:gd name="T61" fmla="*/ 91 h 192"/>
                <a:gd name="T62" fmla="*/ 23 w 140"/>
                <a:gd name="T63" fmla="*/ 92 h 192"/>
                <a:gd name="T64" fmla="*/ 19 w 140"/>
                <a:gd name="T65" fmla="*/ 92 h 192"/>
                <a:gd name="T66" fmla="*/ 26 w 140"/>
                <a:gd name="T67" fmla="*/ 7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92">
                  <a:moveTo>
                    <a:pt x="128" y="98"/>
                  </a:moveTo>
                  <a:cubicBezTo>
                    <a:pt x="128" y="98"/>
                    <a:pt x="129" y="97"/>
                    <a:pt x="130" y="96"/>
                  </a:cubicBezTo>
                  <a:cubicBezTo>
                    <a:pt x="130" y="95"/>
                    <a:pt x="130" y="93"/>
                    <a:pt x="129" y="92"/>
                  </a:cubicBezTo>
                  <a:cubicBezTo>
                    <a:pt x="129" y="92"/>
                    <a:pt x="116" y="79"/>
                    <a:pt x="112" y="68"/>
                  </a:cubicBezTo>
                  <a:cubicBezTo>
                    <a:pt x="107" y="54"/>
                    <a:pt x="76" y="44"/>
                    <a:pt x="71" y="44"/>
                  </a:cubicBezTo>
                  <a:cubicBezTo>
                    <a:pt x="71" y="44"/>
                    <a:pt x="71" y="44"/>
                    <a:pt x="71" y="44"/>
                  </a:cubicBezTo>
                  <a:cubicBezTo>
                    <a:pt x="69" y="44"/>
                    <a:pt x="69" y="44"/>
                    <a:pt x="69" y="44"/>
                  </a:cubicBezTo>
                  <a:cubicBezTo>
                    <a:pt x="67" y="17"/>
                    <a:pt x="77" y="7"/>
                    <a:pt x="77" y="7"/>
                  </a:cubicBezTo>
                  <a:cubicBezTo>
                    <a:pt x="78" y="5"/>
                    <a:pt x="78" y="3"/>
                    <a:pt x="77" y="1"/>
                  </a:cubicBezTo>
                  <a:cubicBezTo>
                    <a:pt x="75" y="0"/>
                    <a:pt x="73" y="0"/>
                    <a:pt x="71" y="1"/>
                  </a:cubicBezTo>
                  <a:cubicBezTo>
                    <a:pt x="71" y="2"/>
                    <a:pt x="59" y="14"/>
                    <a:pt x="61" y="44"/>
                  </a:cubicBezTo>
                  <a:cubicBezTo>
                    <a:pt x="58" y="44"/>
                    <a:pt x="58" y="44"/>
                    <a:pt x="58" y="44"/>
                  </a:cubicBezTo>
                  <a:cubicBezTo>
                    <a:pt x="58" y="44"/>
                    <a:pt x="58" y="44"/>
                    <a:pt x="58" y="44"/>
                  </a:cubicBezTo>
                  <a:cubicBezTo>
                    <a:pt x="56" y="45"/>
                    <a:pt x="30" y="50"/>
                    <a:pt x="22" y="66"/>
                  </a:cubicBezTo>
                  <a:cubicBezTo>
                    <a:pt x="21" y="69"/>
                    <a:pt x="20" y="71"/>
                    <a:pt x="19" y="74"/>
                  </a:cubicBezTo>
                  <a:cubicBezTo>
                    <a:pt x="16" y="81"/>
                    <a:pt x="11" y="90"/>
                    <a:pt x="9" y="92"/>
                  </a:cubicBezTo>
                  <a:cubicBezTo>
                    <a:pt x="8" y="92"/>
                    <a:pt x="6" y="94"/>
                    <a:pt x="6" y="96"/>
                  </a:cubicBezTo>
                  <a:cubicBezTo>
                    <a:pt x="6" y="98"/>
                    <a:pt x="8" y="99"/>
                    <a:pt x="10" y="100"/>
                  </a:cubicBezTo>
                  <a:cubicBezTo>
                    <a:pt x="6" y="110"/>
                    <a:pt x="0" y="134"/>
                    <a:pt x="14" y="161"/>
                  </a:cubicBezTo>
                  <a:cubicBezTo>
                    <a:pt x="29" y="190"/>
                    <a:pt x="60" y="192"/>
                    <a:pt x="70" y="192"/>
                  </a:cubicBezTo>
                  <a:cubicBezTo>
                    <a:pt x="72" y="192"/>
                    <a:pt x="73" y="192"/>
                    <a:pt x="73" y="192"/>
                  </a:cubicBezTo>
                  <a:cubicBezTo>
                    <a:pt x="97" y="191"/>
                    <a:pt x="114" y="183"/>
                    <a:pt x="124" y="168"/>
                  </a:cubicBezTo>
                  <a:cubicBezTo>
                    <a:pt x="140" y="145"/>
                    <a:pt x="131" y="111"/>
                    <a:pt x="128" y="98"/>
                  </a:cubicBezTo>
                  <a:close/>
                  <a:moveTo>
                    <a:pt x="26" y="77"/>
                  </a:moveTo>
                  <a:cubicBezTo>
                    <a:pt x="27" y="75"/>
                    <a:pt x="29" y="72"/>
                    <a:pt x="30" y="69"/>
                  </a:cubicBezTo>
                  <a:cubicBezTo>
                    <a:pt x="34" y="59"/>
                    <a:pt x="52" y="54"/>
                    <a:pt x="59" y="52"/>
                  </a:cubicBezTo>
                  <a:cubicBezTo>
                    <a:pt x="71" y="52"/>
                    <a:pt x="71" y="52"/>
                    <a:pt x="71" y="52"/>
                  </a:cubicBezTo>
                  <a:cubicBezTo>
                    <a:pt x="75" y="52"/>
                    <a:pt x="101" y="62"/>
                    <a:pt x="105" y="71"/>
                  </a:cubicBezTo>
                  <a:cubicBezTo>
                    <a:pt x="107" y="78"/>
                    <a:pt x="112" y="85"/>
                    <a:pt x="117" y="90"/>
                  </a:cubicBezTo>
                  <a:cubicBezTo>
                    <a:pt x="91" y="88"/>
                    <a:pt x="84" y="73"/>
                    <a:pt x="84" y="72"/>
                  </a:cubicBezTo>
                  <a:cubicBezTo>
                    <a:pt x="84" y="72"/>
                    <a:pt x="83" y="72"/>
                    <a:pt x="83" y="72"/>
                  </a:cubicBezTo>
                  <a:cubicBezTo>
                    <a:pt x="83" y="72"/>
                    <a:pt x="83" y="71"/>
                    <a:pt x="83" y="71"/>
                  </a:cubicBezTo>
                  <a:cubicBezTo>
                    <a:pt x="83" y="71"/>
                    <a:pt x="83" y="71"/>
                    <a:pt x="83" y="71"/>
                  </a:cubicBezTo>
                  <a:cubicBezTo>
                    <a:pt x="82" y="70"/>
                    <a:pt x="81" y="70"/>
                    <a:pt x="80" y="70"/>
                  </a:cubicBezTo>
                  <a:cubicBezTo>
                    <a:pt x="79" y="70"/>
                    <a:pt x="79" y="70"/>
                    <a:pt x="79" y="70"/>
                  </a:cubicBezTo>
                  <a:cubicBezTo>
                    <a:pt x="78" y="70"/>
                    <a:pt x="78" y="71"/>
                    <a:pt x="78" y="71"/>
                  </a:cubicBezTo>
                  <a:cubicBezTo>
                    <a:pt x="77" y="71"/>
                    <a:pt x="77" y="71"/>
                    <a:pt x="77" y="71"/>
                  </a:cubicBezTo>
                  <a:cubicBezTo>
                    <a:pt x="77" y="71"/>
                    <a:pt x="77" y="71"/>
                    <a:pt x="77" y="71"/>
                  </a:cubicBezTo>
                  <a:cubicBezTo>
                    <a:pt x="76" y="72"/>
                    <a:pt x="76" y="74"/>
                    <a:pt x="76" y="75"/>
                  </a:cubicBezTo>
                  <a:cubicBezTo>
                    <a:pt x="83" y="92"/>
                    <a:pt x="74" y="103"/>
                    <a:pt x="69" y="108"/>
                  </a:cubicBezTo>
                  <a:cubicBezTo>
                    <a:pt x="67" y="104"/>
                    <a:pt x="64" y="98"/>
                    <a:pt x="58" y="93"/>
                  </a:cubicBezTo>
                  <a:cubicBezTo>
                    <a:pt x="52" y="88"/>
                    <a:pt x="54" y="82"/>
                    <a:pt x="55" y="82"/>
                  </a:cubicBezTo>
                  <a:cubicBezTo>
                    <a:pt x="55" y="80"/>
                    <a:pt x="55" y="77"/>
                    <a:pt x="53" y="77"/>
                  </a:cubicBezTo>
                  <a:cubicBezTo>
                    <a:pt x="52" y="76"/>
                    <a:pt x="52" y="76"/>
                    <a:pt x="51" y="76"/>
                  </a:cubicBezTo>
                  <a:cubicBezTo>
                    <a:pt x="51" y="76"/>
                    <a:pt x="51" y="76"/>
                    <a:pt x="51" y="76"/>
                  </a:cubicBezTo>
                  <a:cubicBezTo>
                    <a:pt x="51" y="76"/>
                    <a:pt x="51" y="76"/>
                    <a:pt x="51" y="76"/>
                  </a:cubicBezTo>
                  <a:cubicBezTo>
                    <a:pt x="51" y="76"/>
                    <a:pt x="50" y="76"/>
                    <a:pt x="50" y="76"/>
                  </a:cubicBezTo>
                  <a:cubicBezTo>
                    <a:pt x="50" y="76"/>
                    <a:pt x="50" y="76"/>
                    <a:pt x="50" y="76"/>
                  </a:cubicBezTo>
                  <a:cubicBezTo>
                    <a:pt x="49" y="76"/>
                    <a:pt x="49" y="76"/>
                    <a:pt x="49" y="77"/>
                  </a:cubicBezTo>
                  <a:cubicBezTo>
                    <a:pt x="49" y="77"/>
                    <a:pt x="49" y="77"/>
                    <a:pt x="48" y="77"/>
                  </a:cubicBezTo>
                  <a:cubicBezTo>
                    <a:pt x="48" y="77"/>
                    <a:pt x="48" y="77"/>
                    <a:pt x="48" y="78"/>
                  </a:cubicBezTo>
                  <a:cubicBezTo>
                    <a:pt x="47" y="79"/>
                    <a:pt x="46" y="80"/>
                    <a:pt x="45" y="81"/>
                  </a:cubicBezTo>
                  <a:cubicBezTo>
                    <a:pt x="45" y="81"/>
                    <a:pt x="45" y="82"/>
                    <a:pt x="44" y="82"/>
                  </a:cubicBezTo>
                  <a:cubicBezTo>
                    <a:pt x="44" y="83"/>
                    <a:pt x="43" y="83"/>
                    <a:pt x="42" y="84"/>
                  </a:cubicBezTo>
                  <a:cubicBezTo>
                    <a:pt x="41" y="84"/>
                    <a:pt x="41" y="85"/>
                    <a:pt x="41" y="85"/>
                  </a:cubicBezTo>
                  <a:cubicBezTo>
                    <a:pt x="40" y="85"/>
                    <a:pt x="39" y="86"/>
                    <a:pt x="38" y="87"/>
                  </a:cubicBezTo>
                  <a:cubicBezTo>
                    <a:pt x="38" y="87"/>
                    <a:pt x="37" y="87"/>
                    <a:pt x="37" y="87"/>
                  </a:cubicBezTo>
                  <a:cubicBezTo>
                    <a:pt x="36" y="88"/>
                    <a:pt x="35" y="88"/>
                    <a:pt x="34" y="89"/>
                  </a:cubicBezTo>
                  <a:cubicBezTo>
                    <a:pt x="34" y="89"/>
                    <a:pt x="34" y="89"/>
                    <a:pt x="33" y="89"/>
                  </a:cubicBezTo>
                  <a:cubicBezTo>
                    <a:pt x="32" y="89"/>
                    <a:pt x="32" y="90"/>
                    <a:pt x="31" y="90"/>
                  </a:cubicBezTo>
                  <a:cubicBezTo>
                    <a:pt x="30" y="90"/>
                    <a:pt x="30" y="90"/>
                    <a:pt x="29" y="90"/>
                  </a:cubicBezTo>
                  <a:cubicBezTo>
                    <a:pt x="29" y="90"/>
                    <a:pt x="28" y="91"/>
                    <a:pt x="27" y="91"/>
                  </a:cubicBezTo>
                  <a:cubicBezTo>
                    <a:pt x="26" y="91"/>
                    <a:pt x="26" y="91"/>
                    <a:pt x="26" y="91"/>
                  </a:cubicBezTo>
                  <a:cubicBezTo>
                    <a:pt x="25" y="91"/>
                    <a:pt x="24" y="91"/>
                    <a:pt x="23" y="92"/>
                  </a:cubicBezTo>
                  <a:cubicBezTo>
                    <a:pt x="23" y="92"/>
                    <a:pt x="22" y="92"/>
                    <a:pt x="22" y="92"/>
                  </a:cubicBezTo>
                  <a:cubicBezTo>
                    <a:pt x="21" y="92"/>
                    <a:pt x="20" y="92"/>
                    <a:pt x="19" y="92"/>
                  </a:cubicBezTo>
                  <a:cubicBezTo>
                    <a:pt x="19" y="92"/>
                    <a:pt x="19" y="92"/>
                    <a:pt x="19" y="92"/>
                  </a:cubicBezTo>
                  <a:cubicBezTo>
                    <a:pt x="21" y="88"/>
                    <a:pt x="23" y="83"/>
                    <a:pt x="26"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89" name="Freeform 89"/>
            <p:cNvSpPr>
              <a:spLocks noEditPoints="1"/>
            </p:cNvSpPr>
            <p:nvPr/>
          </p:nvSpPr>
          <p:spPr bwMode="auto">
            <a:xfrm>
              <a:off x="469" y="482"/>
              <a:ext cx="356" cy="305"/>
            </a:xfrm>
            <a:custGeom>
              <a:avLst/>
              <a:gdLst>
                <a:gd name="T0" fmla="*/ 176 w 196"/>
                <a:gd name="T1" fmla="*/ 138 h 168"/>
                <a:gd name="T2" fmla="*/ 163 w 196"/>
                <a:gd name="T3" fmla="*/ 137 h 168"/>
                <a:gd name="T4" fmla="*/ 153 w 196"/>
                <a:gd name="T5" fmla="*/ 137 h 168"/>
                <a:gd name="T6" fmla="*/ 148 w 196"/>
                <a:gd name="T7" fmla="*/ 137 h 168"/>
                <a:gd name="T8" fmla="*/ 140 w 196"/>
                <a:gd name="T9" fmla="*/ 139 h 168"/>
                <a:gd name="T10" fmla="*/ 134 w 196"/>
                <a:gd name="T11" fmla="*/ 132 h 168"/>
                <a:gd name="T12" fmla="*/ 147 w 196"/>
                <a:gd name="T13" fmla="*/ 129 h 168"/>
                <a:gd name="T14" fmla="*/ 153 w 196"/>
                <a:gd name="T15" fmla="*/ 129 h 168"/>
                <a:gd name="T16" fmla="*/ 163 w 196"/>
                <a:gd name="T17" fmla="*/ 129 h 168"/>
                <a:gd name="T18" fmla="*/ 178 w 196"/>
                <a:gd name="T19" fmla="*/ 130 h 168"/>
                <a:gd name="T20" fmla="*/ 193 w 196"/>
                <a:gd name="T21" fmla="*/ 131 h 168"/>
                <a:gd name="T22" fmla="*/ 174 w 196"/>
                <a:gd name="T23" fmla="*/ 122 h 168"/>
                <a:gd name="T24" fmla="*/ 170 w 196"/>
                <a:gd name="T25" fmla="*/ 128 h 168"/>
                <a:gd name="T26" fmla="*/ 166 w 196"/>
                <a:gd name="T27" fmla="*/ 122 h 168"/>
                <a:gd name="T28" fmla="*/ 165 w 196"/>
                <a:gd name="T29" fmla="*/ 108 h 168"/>
                <a:gd name="T30" fmla="*/ 143 w 196"/>
                <a:gd name="T31" fmla="*/ 105 h 168"/>
                <a:gd name="T32" fmla="*/ 124 w 196"/>
                <a:gd name="T33" fmla="*/ 10 h 168"/>
                <a:gd name="T34" fmla="*/ 99 w 196"/>
                <a:gd name="T35" fmla="*/ 7 h 168"/>
                <a:gd name="T36" fmla="*/ 122 w 196"/>
                <a:gd name="T37" fmla="*/ 106 h 168"/>
                <a:gd name="T38" fmla="*/ 130 w 196"/>
                <a:gd name="T39" fmla="*/ 105 h 168"/>
                <a:gd name="T40" fmla="*/ 135 w 196"/>
                <a:gd name="T41" fmla="*/ 105 h 168"/>
                <a:gd name="T42" fmla="*/ 136 w 196"/>
                <a:gd name="T43" fmla="*/ 111 h 168"/>
                <a:gd name="T44" fmla="*/ 145 w 196"/>
                <a:gd name="T45" fmla="*/ 123 h 168"/>
                <a:gd name="T46" fmla="*/ 141 w 196"/>
                <a:gd name="T47" fmla="*/ 127 h 168"/>
                <a:gd name="T48" fmla="*/ 132 w 196"/>
                <a:gd name="T49" fmla="*/ 119 h 168"/>
                <a:gd name="T50" fmla="*/ 121 w 196"/>
                <a:gd name="T51" fmla="*/ 111 h 168"/>
                <a:gd name="T52" fmla="*/ 117 w 196"/>
                <a:gd name="T53" fmla="*/ 107 h 168"/>
                <a:gd name="T54" fmla="*/ 112 w 196"/>
                <a:gd name="T55" fmla="*/ 108 h 168"/>
                <a:gd name="T56" fmla="*/ 20 w 196"/>
                <a:gd name="T57" fmla="*/ 15 h 168"/>
                <a:gd name="T58" fmla="*/ 6 w 196"/>
                <a:gd name="T59" fmla="*/ 41 h 168"/>
                <a:gd name="T60" fmla="*/ 66 w 196"/>
                <a:gd name="T61" fmla="*/ 140 h 168"/>
                <a:gd name="T62" fmla="*/ 76 w 196"/>
                <a:gd name="T63" fmla="*/ 138 h 168"/>
                <a:gd name="T64" fmla="*/ 88 w 196"/>
                <a:gd name="T65" fmla="*/ 138 h 168"/>
                <a:gd name="T66" fmla="*/ 98 w 196"/>
                <a:gd name="T67" fmla="*/ 141 h 168"/>
                <a:gd name="T68" fmla="*/ 88 w 196"/>
                <a:gd name="T69" fmla="*/ 146 h 168"/>
                <a:gd name="T70" fmla="*/ 77 w 196"/>
                <a:gd name="T71" fmla="*/ 147 h 168"/>
                <a:gd name="T72" fmla="*/ 68 w 196"/>
                <a:gd name="T73" fmla="*/ 148 h 168"/>
                <a:gd name="T74" fmla="*/ 64 w 196"/>
                <a:gd name="T75" fmla="*/ 149 h 168"/>
                <a:gd name="T76" fmla="*/ 66 w 196"/>
                <a:gd name="T77" fmla="*/ 161 h 168"/>
                <a:gd name="T78" fmla="*/ 74 w 196"/>
                <a:gd name="T79" fmla="*/ 161 h 168"/>
                <a:gd name="T80" fmla="*/ 79 w 196"/>
                <a:gd name="T81" fmla="*/ 157 h 168"/>
                <a:gd name="T82" fmla="*/ 84 w 196"/>
                <a:gd name="T83" fmla="*/ 154 h 168"/>
                <a:gd name="T84" fmla="*/ 90 w 196"/>
                <a:gd name="T85" fmla="*/ 150 h 168"/>
                <a:gd name="T86" fmla="*/ 97 w 196"/>
                <a:gd name="T87" fmla="*/ 146 h 168"/>
                <a:gd name="T88" fmla="*/ 105 w 196"/>
                <a:gd name="T89" fmla="*/ 142 h 168"/>
                <a:gd name="T90" fmla="*/ 120 w 196"/>
                <a:gd name="T91" fmla="*/ 145 h 168"/>
                <a:gd name="T92" fmla="*/ 105 w 196"/>
                <a:gd name="T93" fmla="*/ 151 h 168"/>
                <a:gd name="T94" fmla="*/ 98 w 196"/>
                <a:gd name="T95" fmla="*/ 155 h 168"/>
                <a:gd name="T96" fmla="*/ 94 w 196"/>
                <a:gd name="T97" fmla="*/ 158 h 168"/>
                <a:gd name="T98" fmla="*/ 86 w 196"/>
                <a:gd name="T99" fmla="*/ 163 h 168"/>
                <a:gd name="T100" fmla="*/ 82 w 196"/>
                <a:gd name="T101" fmla="*/ 165 h 168"/>
                <a:gd name="T102" fmla="*/ 89 w 196"/>
                <a:gd name="T103" fmla="*/ 167 h 168"/>
                <a:gd name="T104" fmla="*/ 149 w 196"/>
                <a:gd name="T105" fmla="*/ 162 h 168"/>
                <a:gd name="T106" fmla="*/ 187 w 196"/>
                <a:gd name="T107" fmla="*/ 139 h 168"/>
                <a:gd name="T108" fmla="*/ 133 w 196"/>
                <a:gd name="T109" fmla="*/ 145 h 168"/>
                <a:gd name="T110" fmla="*/ 133 w 196"/>
                <a:gd name="T111" fmla="*/ 149 h 168"/>
                <a:gd name="T112" fmla="*/ 131 w 196"/>
                <a:gd name="T113" fmla="*/ 140 h 168"/>
                <a:gd name="T114" fmla="*/ 134 w 196"/>
                <a:gd name="T115" fmla="*/ 145 h 168"/>
                <a:gd name="T116" fmla="*/ 129 w 196"/>
                <a:gd name="T117" fmla="*/ 142 h 168"/>
                <a:gd name="T118" fmla="*/ 103 w 196"/>
                <a:gd name="T119" fmla="*/ 1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6" h="168">
                  <a:moveTo>
                    <a:pt x="187" y="139"/>
                  </a:moveTo>
                  <a:cubicBezTo>
                    <a:pt x="183" y="139"/>
                    <a:pt x="180" y="138"/>
                    <a:pt x="176" y="138"/>
                  </a:cubicBezTo>
                  <a:cubicBezTo>
                    <a:pt x="174" y="137"/>
                    <a:pt x="174" y="137"/>
                    <a:pt x="174" y="137"/>
                  </a:cubicBezTo>
                  <a:cubicBezTo>
                    <a:pt x="170" y="137"/>
                    <a:pt x="167" y="137"/>
                    <a:pt x="163" y="137"/>
                  </a:cubicBezTo>
                  <a:cubicBezTo>
                    <a:pt x="162" y="137"/>
                    <a:pt x="161" y="137"/>
                    <a:pt x="160" y="137"/>
                  </a:cubicBezTo>
                  <a:cubicBezTo>
                    <a:pt x="153" y="137"/>
                    <a:pt x="153" y="137"/>
                    <a:pt x="153" y="137"/>
                  </a:cubicBezTo>
                  <a:cubicBezTo>
                    <a:pt x="153" y="137"/>
                    <a:pt x="153" y="137"/>
                    <a:pt x="153" y="137"/>
                  </a:cubicBezTo>
                  <a:cubicBezTo>
                    <a:pt x="151" y="137"/>
                    <a:pt x="150" y="137"/>
                    <a:pt x="148" y="137"/>
                  </a:cubicBezTo>
                  <a:cubicBezTo>
                    <a:pt x="147" y="138"/>
                    <a:pt x="146" y="138"/>
                    <a:pt x="145" y="138"/>
                  </a:cubicBezTo>
                  <a:cubicBezTo>
                    <a:pt x="143" y="138"/>
                    <a:pt x="142" y="138"/>
                    <a:pt x="140" y="139"/>
                  </a:cubicBezTo>
                  <a:cubicBezTo>
                    <a:pt x="139" y="137"/>
                    <a:pt x="137" y="135"/>
                    <a:pt x="137" y="134"/>
                  </a:cubicBezTo>
                  <a:cubicBezTo>
                    <a:pt x="134" y="132"/>
                    <a:pt x="134" y="132"/>
                    <a:pt x="134" y="132"/>
                  </a:cubicBezTo>
                  <a:cubicBezTo>
                    <a:pt x="138" y="131"/>
                    <a:pt x="141" y="130"/>
                    <a:pt x="144" y="130"/>
                  </a:cubicBezTo>
                  <a:cubicBezTo>
                    <a:pt x="145" y="130"/>
                    <a:pt x="146" y="130"/>
                    <a:pt x="147" y="129"/>
                  </a:cubicBezTo>
                  <a:cubicBezTo>
                    <a:pt x="148" y="129"/>
                    <a:pt x="150" y="129"/>
                    <a:pt x="153" y="129"/>
                  </a:cubicBezTo>
                  <a:cubicBezTo>
                    <a:pt x="153" y="129"/>
                    <a:pt x="153" y="129"/>
                    <a:pt x="153" y="129"/>
                  </a:cubicBezTo>
                  <a:cubicBezTo>
                    <a:pt x="160" y="129"/>
                    <a:pt x="160" y="129"/>
                    <a:pt x="160" y="129"/>
                  </a:cubicBezTo>
                  <a:cubicBezTo>
                    <a:pt x="161" y="129"/>
                    <a:pt x="162" y="129"/>
                    <a:pt x="163" y="129"/>
                  </a:cubicBezTo>
                  <a:cubicBezTo>
                    <a:pt x="167" y="129"/>
                    <a:pt x="171" y="129"/>
                    <a:pt x="175" y="129"/>
                  </a:cubicBezTo>
                  <a:cubicBezTo>
                    <a:pt x="178" y="130"/>
                    <a:pt x="178" y="130"/>
                    <a:pt x="178" y="130"/>
                  </a:cubicBezTo>
                  <a:cubicBezTo>
                    <a:pt x="181" y="130"/>
                    <a:pt x="184" y="131"/>
                    <a:pt x="187" y="131"/>
                  </a:cubicBezTo>
                  <a:cubicBezTo>
                    <a:pt x="193" y="131"/>
                    <a:pt x="193" y="131"/>
                    <a:pt x="193" y="131"/>
                  </a:cubicBezTo>
                  <a:cubicBezTo>
                    <a:pt x="191" y="122"/>
                    <a:pt x="182" y="116"/>
                    <a:pt x="173" y="111"/>
                  </a:cubicBezTo>
                  <a:cubicBezTo>
                    <a:pt x="174" y="115"/>
                    <a:pt x="174" y="119"/>
                    <a:pt x="174" y="122"/>
                  </a:cubicBezTo>
                  <a:cubicBezTo>
                    <a:pt x="174" y="124"/>
                    <a:pt x="174" y="124"/>
                    <a:pt x="174" y="124"/>
                  </a:cubicBezTo>
                  <a:cubicBezTo>
                    <a:pt x="174" y="126"/>
                    <a:pt x="172" y="128"/>
                    <a:pt x="170" y="128"/>
                  </a:cubicBezTo>
                  <a:cubicBezTo>
                    <a:pt x="167" y="128"/>
                    <a:pt x="166" y="126"/>
                    <a:pt x="166" y="124"/>
                  </a:cubicBezTo>
                  <a:cubicBezTo>
                    <a:pt x="166" y="122"/>
                    <a:pt x="166" y="122"/>
                    <a:pt x="166" y="122"/>
                  </a:cubicBezTo>
                  <a:cubicBezTo>
                    <a:pt x="166" y="118"/>
                    <a:pt x="166" y="115"/>
                    <a:pt x="165" y="113"/>
                  </a:cubicBezTo>
                  <a:cubicBezTo>
                    <a:pt x="164" y="111"/>
                    <a:pt x="164" y="109"/>
                    <a:pt x="165" y="108"/>
                  </a:cubicBezTo>
                  <a:cubicBezTo>
                    <a:pt x="163" y="108"/>
                    <a:pt x="161" y="107"/>
                    <a:pt x="160" y="107"/>
                  </a:cubicBezTo>
                  <a:cubicBezTo>
                    <a:pt x="155" y="106"/>
                    <a:pt x="149" y="105"/>
                    <a:pt x="143" y="105"/>
                  </a:cubicBezTo>
                  <a:cubicBezTo>
                    <a:pt x="143" y="105"/>
                    <a:pt x="143" y="104"/>
                    <a:pt x="143" y="104"/>
                  </a:cubicBezTo>
                  <a:cubicBezTo>
                    <a:pt x="124" y="10"/>
                    <a:pt x="124" y="10"/>
                    <a:pt x="124" y="10"/>
                  </a:cubicBezTo>
                  <a:cubicBezTo>
                    <a:pt x="122" y="3"/>
                    <a:pt x="113" y="0"/>
                    <a:pt x="107" y="1"/>
                  </a:cubicBezTo>
                  <a:cubicBezTo>
                    <a:pt x="104" y="2"/>
                    <a:pt x="101" y="4"/>
                    <a:pt x="99" y="7"/>
                  </a:cubicBezTo>
                  <a:cubicBezTo>
                    <a:pt x="96" y="10"/>
                    <a:pt x="95" y="13"/>
                    <a:pt x="96" y="17"/>
                  </a:cubicBezTo>
                  <a:cubicBezTo>
                    <a:pt x="122" y="106"/>
                    <a:pt x="122" y="106"/>
                    <a:pt x="122" y="106"/>
                  </a:cubicBezTo>
                  <a:cubicBezTo>
                    <a:pt x="122" y="106"/>
                    <a:pt x="122" y="106"/>
                    <a:pt x="122" y="106"/>
                  </a:cubicBezTo>
                  <a:cubicBezTo>
                    <a:pt x="124" y="106"/>
                    <a:pt x="127" y="105"/>
                    <a:pt x="130" y="105"/>
                  </a:cubicBezTo>
                  <a:cubicBezTo>
                    <a:pt x="130" y="105"/>
                    <a:pt x="130" y="105"/>
                    <a:pt x="130" y="105"/>
                  </a:cubicBezTo>
                  <a:cubicBezTo>
                    <a:pt x="130" y="104"/>
                    <a:pt x="135" y="105"/>
                    <a:pt x="135" y="105"/>
                  </a:cubicBezTo>
                  <a:cubicBezTo>
                    <a:pt x="133" y="105"/>
                    <a:pt x="131" y="105"/>
                    <a:pt x="129" y="105"/>
                  </a:cubicBezTo>
                  <a:cubicBezTo>
                    <a:pt x="131" y="107"/>
                    <a:pt x="133" y="109"/>
                    <a:pt x="136" y="111"/>
                  </a:cubicBezTo>
                  <a:cubicBezTo>
                    <a:pt x="136" y="112"/>
                    <a:pt x="137" y="112"/>
                    <a:pt x="138" y="112"/>
                  </a:cubicBezTo>
                  <a:cubicBezTo>
                    <a:pt x="141" y="115"/>
                    <a:pt x="145" y="118"/>
                    <a:pt x="145" y="123"/>
                  </a:cubicBezTo>
                  <a:cubicBezTo>
                    <a:pt x="145" y="125"/>
                    <a:pt x="144" y="127"/>
                    <a:pt x="141" y="127"/>
                  </a:cubicBezTo>
                  <a:cubicBezTo>
                    <a:pt x="141" y="127"/>
                    <a:pt x="141" y="127"/>
                    <a:pt x="141" y="127"/>
                  </a:cubicBezTo>
                  <a:cubicBezTo>
                    <a:pt x="139" y="127"/>
                    <a:pt x="137" y="126"/>
                    <a:pt x="137" y="124"/>
                  </a:cubicBezTo>
                  <a:cubicBezTo>
                    <a:pt x="137" y="122"/>
                    <a:pt x="134" y="120"/>
                    <a:pt x="132" y="119"/>
                  </a:cubicBezTo>
                  <a:cubicBezTo>
                    <a:pt x="132" y="118"/>
                    <a:pt x="131" y="118"/>
                    <a:pt x="130" y="117"/>
                  </a:cubicBezTo>
                  <a:cubicBezTo>
                    <a:pt x="124" y="111"/>
                    <a:pt x="121" y="111"/>
                    <a:pt x="121" y="111"/>
                  </a:cubicBezTo>
                  <a:cubicBezTo>
                    <a:pt x="119" y="111"/>
                    <a:pt x="117" y="110"/>
                    <a:pt x="116" y="107"/>
                  </a:cubicBezTo>
                  <a:cubicBezTo>
                    <a:pt x="116" y="107"/>
                    <a:pt x="117" y="107"/>
                    <a:pt x="117" y="107"/>
                  </a:cubicBezTo>
                  <a:cubicBezTo>
                    <a:pt x="115" y="107"/>
                    <a:pt x="114" y="107"/>
                    <a:pt x="112" y="108"/>
                  </a:cubicBezTo>
                  <a:cubicBezTo>
                    <a:pt x="112" y="108"/>
                    <a:pt x="112" y="108"/>
                    <a:pt x="112" y="108"/>
                  </a:cubicBezTo>
                  <a:cubicBezTo>
                    <a:pt x="28" y="18"/>
                    <a:pt x="28" y="18"/>
                    <a:pt x="28" y="18"/>
                  </a:cubicBezTo>
                  <a:cubicBezTo>
                    <a:pt x="26" y="16"/>
                    <a:pt x="23" y="15"/>
                    <a:pt x="20" y="15"/>
                  </a:cubicBezTo>
                  <a:cubicBezTo>
                    <a:pt x="16" y="15"/>
                    <a:pt x="11" y="17"/>
                    <a:pt x="8" y="20"/>
                  </a:cubicBezTo>
                  <a:cubicBezTo>
                    <a:pt x="3" y="24"/>
                    <a:pt x="0" y="35"/>
                    <a:pt x="6" y="41"/>
                  </a:cubicBezTo>
                  <a:cubicBezTo>
                    <a:pt x="90" y="117"/>
                    <a:pt x="90" y="117"/>
                    <a:pt x="90" y="117"/>
                  </a:cubicBezTo>
                  <a:cubicBezTo>
                    <a:pt x="80" y="123"/>
                    <a:pt x="72" y="131"/>
                    <a:pt x="66" y="140"/>
                  </a:cubicBezTo>
                  <a:cubicBezTo>
                    <a:pt x="68" y="140"/>
                    <a:pt x="70" y="139"/>
                    <a:pt x="73" y="139"/>
                  </a:cubicBezTo>
                  <a:cubicBezTo>
                    <a:pt x="74" y="139"/>
                    <a:pt x="75" y="139"/>
                    <a:pt x="76" y="138"/>
                  </a:cubicBezTo>
                  <a:cubicBezTo>
                    <a:pt x="78" y="138"/>
                    <a:pt x="80" y="138"/>
                    <a:pt x="82" y="138"/>
                  </a:cubicBezTo>
                  <a:cubicBezTo>
                    <a:pt x="84" y="138"/>
                    <a:pt x="86" y="138"/>
                    <a:pt x="88" y="138"/>
                  </a:cubicBezTo>
                  <a:cubicBezTo>
                    <a:pt x="90" y="137"/>
                    <a:pt x="92" y="137"/>
                    <a:pt x="94" y="137"/>
                  </a:cubicBezTo>
                  <a:cubicBezTo>
                    <a:pt x="96" y="137"/>
                    <a:pt x="98" y="139"/>
                    <a:pt x="98" y="141"/>
                  </a:cubicBezTo>
                  <a:cubicBezTo>
                    <a:pt x="98" y="144"/>
                    <a:pt x="96" y="145"/>
                    <a:pt x="94" y="145"/>
                  </a:cubicBezTo>
                  <a:cubicBezTo>
                    <a:pt x="92" y="145"/>
                    <a:pt x="90" y="146"/>
                    <a:pt x="88" y="146"/>
                  </a:cubicBezTo>
                  <a:cubicBezTo>
                    <a:pt x="86" y="146"/>
                    <a:pt x="84" y="146"/>
                    <a:pt x="83" y="146"/>
                  </a:cubicBezTo>
                  <a:cubicBezTo>
                    <a:pt x="81" y="146"/>
                    <a:pt x="79" y="146"/>
                    <a:pt x="77" y="147"/>
                  </a:cubicBezTo>
                  <a:cubicBezTo>
                    <a:pt x="76" y="147"/>
                    <a:pt x="75" y="147"/>
                    <a:pt x="74" y="147"/>
                  </a:cubicBezTo>
                  <a:cubicBezTo>
                    <a:pt x="70" y="147"/>
                    <a:pt x="69" y="148"/>
                    <a:pt x="68" y="148"/>
                  </a:cubicBezTo>
                  <a:cubicBezTo>
                    <a:pt x="67" y="149"/>
                    <a:pt x="66" y="149"/>
                    <a:pt x="65" y="149"/>
                  </a:cubicBezTo>
                  <a:cubicBezTo>
                    <a:pt x="65" y="149"/>
                    <a:pt x="64" y="149"/>
                    <a:pt x="64" y="149"/>
                  </a:cubicBezTo>
                  <a:cubicBezTo>
                    <a:pt x="63" y="149"/>
                    <a:pt x="62" y="148"/>
                    <a:pt x="61" y="147"/>
                  </a:cubicBezTo>
                  <a:cubicBezTo>
                    <a:pt x="58" y="153"/>
                    <a:pt x="57" y="158"/>
                    <a:pt x="66" y="161"/>
                  </a:cubicBezTo>
                  <a:cubicBezTo>
                    <a:pt x="68" y="162"/>
                    <a:pt x="71" y="162"/>
                    <a:pt x="73" y="163"/>
                  </a:cubicBezTo>
                  <a:cubicBezTo>
                    <a:pt x="73" y="162"/>
                    <a:pt x="73" y="161"/>
                    <a:pt x="74" y="161"/>
                  </a:cubicBezTo>
                  <a:cubicBezTo>
                    <a:pt x="75" y="160"/>
                    <a:pt x="76" y="159"/>
                    <a:pt x="78" y="158"/>
                  </a:cubicBezTo>
                  <a:cubicBezTo>
                    <a:pt x="78" y="158"/>
                    <a:pt x="79" y="158"/>
                    <a:pt x="79" y="157"/>
                  </a:cubicBezTo>
                  <a:cubicBezTo>
                    <a:pt x="80" y="157"/>
                    <a:pt x="81" y="156"/>
                    <a:pt x="82" y="156"/>
                  </a:cubicBezTo>
                  <a:cubicBezTo>
                    <a:pt x="83" y="155"/>
                    <a:pt x="83" y="155"/>
                    <a:pt x="84" y="154"/>
                  </a:cubicBezTo>
                  <a:cubicBezTo>
                    <a:pt x="86" y="153"/>
                    <a:pt x="88" y="152"/>
                    <a:pt x="90" y="151"/>
                  </a:cubicBezTo>
                  <a:cubicBezTo>
                    <a:pt x="90" y="150"/>
                    <a:pt x="90" y="150"/>
                    <a:pt x="90" y="150"/>
                  </a:cubicBezTo>
                  <a:cubicBezTo>
                    <a:pt x="92" y="149"/>
                    <a:pt x="93" y="149"/>
                    <a:pt x="94" y="148"/>
                  </a:cubicBezTo>
                  <a:cubicBezTo>
                    <a:pt x="95" y="147"/>
                    <a:pt x="96" y="147"/>
                    <a:pt x="97" y="146"/>
                  </a:cubicBezTo>
                  <a:cubicBezTo>
                    <a:pt x="99" y="145"/>
                    <a:pt x="100" y="144"/>
                    <a:pt x="102" y="144"/>
                  </a:cubicBezTo>
                  <a:cubicBezTo>
                    <a:pt x="103" y="143"/>
                    <a:pt x="104" y="143"/>
                    <a:pt x="105" y="142"/>
                  </a:cubicBezTo>
                  <a:cubicBezTo>
                    <a:pt x="107" y="141"/>
                    <a:pt x="110" y="140"/>
                    <a:pt x="113" y="139"/>
                  </a:cubicBezTo>
                  <a:cubicBezTo>
                    <a:pt x="120" y="145"/>
                    <a:pt x="120" y="145"/>
                    <a:pt x="120" y="145"/>
                  </a:cubicBezTo>
                  <a:cubicBezTo>
                    <a:pt x="116" y="146"/>
                    <a:pt x="112" y="148"/>
                    <a:pt x="109" y="150"/>
                  </a:cubicBezTo>
                  <a:cubicBezTo>
                    <a:pt x="107" y="150"/>
                    <a:pt x="106" y="151"/>
                    <a:pt x="105" y="151"/>
                  </a:cubicBezTo>
                  <a:cubicBezTo>
                    <a:pt x="104" y="152"/>
                    <a:pt x="103" y="152"/>
                    <a:pt x="102" y="153"/>
                  </a:cubicBezTo>
                  <a:cubicBezTo>
                    <a:pt x="100" y="154"/>
                    <a:pt x="99" y="154"/>
                    <a:pt x="98" y="155"/>
                  </a:cubicBezTo>
                  <a:cubicBezTo>
                    <a:pt x="97" y="156"/>
                    <a:pt x="96" y="156"/>
                    <a:pt x="95" y="157"/>
                  </a:cubicBezTo>
                  <a:cubicBezTo>
                    <a:pt x="94" y="158"/>
                    <a:pt x="94" y="158"/>
                    <a:pt x="94" y="158"/>
                  </a:cubicBezTo>
                  <a:cubicBezTo>
                    <a:pt x="92" y="159"/>
                    <a:pt x="90" y="160"/>
                    <a:pt x="89" y="161"/>
                  </a:cubicBezTo>
                  <a:cubicBezTo>
                    <a:pt x="88" y="162"/>
                    <a:pt x="87" y="162"/>
                    <a:pt x="86" y="163"/>
                  </a:cubicBezTo>
                  <a:cubicBezTo>
                    <a:pt x="85" y="163"/>
                    <a:pt x="84" y="164"/>
                    <a:pt x="84" y="164"/>
                  </a:cubicBezTo>
                  <a:cubicBezTo>
                    <a:pt x="83" y="164"/>
                    <a:pt x="83" y="165"/>
                    <a:pt x="82" y="165"/>
                  </a:cubicBezTo>
                  <a:cubicBezTo>
                    <a:pt x="81" y="165"/>
                    <a:pt x="81" y="166"/>
                    <a:pt x="81" y="166"/>
                  </a:cubicBezTo>
                  <a:cubicBezTo>
                    <a:pt x="83" y="167"/>
                    <a:pt x="85" y="167"/>
                    <a:pt x="89" y="167"/>
                  </a:cubicBezTo>
                  <a:cubicBezTo>
                    <a:pt x="98" y="167"/>
                    <a:pt x="109" y="168"/>
                    <a:pt x="118" y="166"/>
                  </a:cubicBezTo>
                  <a:cubicBezTo>
                    <a:pt x="128" y="165"/>
                    <a:pt x="138" y="162"/>
                    <a:pt x="149" y="162"/>
                  </a:cubicBezTo>
                  <a:cubicBezTo>
                    <a:pt x="167" y="162"/>
                    <a:pt x="196" y="162"/>
                    <a:pt x="195" y="139"/>
                  </a:cubicBezTo>
                  <a:lnTo>
                    <a:pt x="187" y="139"/>
                  </a:lnTo>
                  <a:close/>
                  <a:moveTo>
                    <a:pt x="133" y="149"/>
                  </a:moveTo>
                  <a:cubicBezTo>
                    <a:pt x="133" y="145"/>
                    <a:pt x="133" y="145"/>
                    <a:pt x="133" y="145"/>
                  </a:cubicBezTo>
                  <a:cubicBezTo>
                    <a:pt x="133" y="145"/>
                    <a:pt x="133" y="145"/>
                    <a:pt x="133" y="145"/>
                  </a:cubicBezTo>
                  <a:cubicBezTo>
                    <a:pt x="133" y="149"/>
                    <a:pt x="133" y="149"/>
                    <a:pt x="133" y="149"/>
                  </a:cubicBezTo>
                  <a:close/>
                  <a:moveTo>
                    <a:pt x="103" y="110"/>
                  </a:moveTo>
                  <a:cubicBezTo>
                    <a:pt x="131" y="140"/>
                    <a:pt x="131" y="140"/>
                    <a:pt x="131" y="140"/>
                  </a:cubicBezTo>
                  <a:cubicBezTo>
                    <a:pt x="134" y="143"/>
                    <a:pt x="134" y="144"/>
                    <a:pt x="134" y="144"/>
                  </a:cubicBezTo>
                  <a:cubicBezTo>
                    <a:pt x="134" y="144"/>
                    <a:pt x="134" y="144"/>
                    <a:pt x="134" y="145"/>
                  </a:cubicBezTo>
                  <a:cubicBezTo>
                    <a:pt x="133" y="145"/>
                    <a:pt x="133" y="145"/>
                    <a:pt x="133" y="145"/>
                  </a:cubicBezTo>
                  <a:cubicBezTo>
                    <a:pt x="133" y="145"/>
                    <a:pt x="132" y="145"/>
                    <a:pt x="129" y="142"/>
                  </a:cubicBezTo>
                  <a:cubicBezTo>
                    <a:pt x="97" y="113"/>
                    <a:pt x="97" y="113"/>
                    <a:pt x="97" y="113"/>
                  </a:cubicBezTo>
                  <a:lnTo>
                    <a:pt x="103"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90" name="Freeform 90"/>
            <p:cNvSpPr/>
            <p:nvPr/>
          </p:nvSpPr>
          <p:spPr bwMode="auto">
            <a:xfrm>
              <a:off x="1215" y="1274"/>
              <a:ext cx="388" cy="210"/>
            </a:xfrm>
            <a:custGeom>
              <a:avLst/>
              <a:gdLst>
                <a:gd name="T0" fmla="*/ 138 w 214"/>
                <a:gd name="T1" fmla="*/ 0 h 116"/>
                <a:gd name="T2" fmla="*/ 135 w 214"/>
                <a:gd name="T3" fmla="*/ 3 h 116"/>
                <a:gd name="T4" fmla="*/ 39 w 214"/>
                <a:gd name="T5" fmla="*/ 59 h 116"/>
                <a:gd name="T6" fmla="*/ 18 w 214"/>
                <a:gd name="T7" fmla="*/ 81 h 116"/>
                <a:gd name="T8" fmla="*/ 50 w 214"/>
                <a:gd name="T9" fmla="*/ 115 h 116"/>
                <a:gd name="T10" fmla="*/ 50 w 214"/>
                <a:gd name="T11" fmla="*/ 115 h 116"/>
                <a:gd name="T12" fmla="*/ 51 w 214"/>
                <a:gd name="T13" fmla="*/ 115 h 116"/>
                <a:gd name="T14" fmla="*/ 50 w 214"/>
                <a:gd name="T15" fmla="*/ 115 h 116"/>
                <a:gd name="T16" fmla="*/ 50 w 214"/>
                <a:gd name="T17" fmla="*/ 116 h 116"/>
                <a:gd name="T18" fmla="*/ 138 w 214"/>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115">
                  <a:moveTo>
                    <a:pt x="138" y="0"/>
                  </a:moveTo>
                  <a:cubicBezTo>
                    <a:pt x="135" y="3"/>
                    <a:pt x="135" y="3"/>
                    <a:pt x="135" y="3"/>
                  </a:cubicBezTo>
                  <a:cubicBezTo>
                    <a:pt x="135" y="3"/>
                    <a:pt x="169" y="99"/>
                    <a:pt x="39" y="59"/>
                  </a:cubicBezTo>
                  <a:cubicBezTo>
                    <a:pt x="39" y="59"/>
                    <a:pt x="0" y="48"/>
                    <a:pt x="18" y="81"/>
                  </a:cubicBezTo>
                  <a:cubicBezTo>
                    <a:pt x="18" y="81"/>
                    <a:pt x="27" y="105"/>
                    <a:pt x="50" y="115"/>
                  </a:cubicBezTo>
                  <a:cubicBezTo>
                    <a:pt x="50" y="116"/>
                    <a:pt x="50" y="115"/>
                    <a:pt x="50" y="115"/>
                  </a:cubicBezTo>
                  <a:cubicBezTo>
                    <a:pt x="51" y="115"/>
                    <a:pt x="51" y="115"/>
                    <a:pt x="51" y="115"/>
                  </a:cubicBezTo>
                  <a:cubicBezTo>
                    <a:pt x="51" y="115"/>
                    <a:pt x="51" y="115"/>
                    <a:pt x="50" y="115"/>
                  </a:cubicBezTo>
                  <a:cubicBezTo>
                    <a:pt x="50" y="115"/>
                    <a:pt x="50" y="116"/>
                    <a:pt x="50" y="116"/>
                  </a:cubicBezTo>
                  <a:cubicBezTo>
                    <a:pt x="105" y="110"/>
                    <a:pt x="214" y="88"/>
                    <a:pt x="1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91" name="Freeform 91"/>
            <p:cNvSpPr/>
            <p:nvPr/>
          </p:nvSpPr>
          <p:spPr bwMode="auto">
            <a:xfrm>
              <a:off x="1297" y="1254"/>
              <a:ext cx="319" cy="318"/>
            </a:xfrm>
            <a:custGeom>
              <a:avLst/>
              <a:gdLst>
                <a:gd name="T0" fmla="*/ 102 w 176"/>
                <a:gd name="T1" fmla="*/ 0 h 175"/>
                <a:gd name="T2" fmla="*/ 98 w 176"/>
                <a:gd name="T3" fmla="*/ 4 h 175"/>
                <a:gd name="T4" fmla="*/ 99 w 176"/>
                <a:gd name="T5" fmla="*/ 5 h 175"/>
                <a:gd name="T6" fmla="*/ 124 w 176"/>
                <a:gd name="T7" fmla="*/ 81 h 175"/>
                <a:gd name="T8" fmla="*/ 6 w 176"/>
                <a:gd name="T9" fmla="*/ 135 h 175"/>
                <a:gd name="T10" fmla="*/ 3 w 176"/>
                <a:gd name="T11" fmla="*/ 135 h 175"/>
                <a:gd name="T12" fmla="*/ 22 w 176"/>
                <a:gd name="T13" fmla="*/ 156 h 175"/>
                <a:gd name="T14" fmla="*/ 158 w 176"/>
                <a:gd name="T15" fmla="*/ 99 h 175"/>
                <a:gd name="T16" fmla="*/ 102 w 176"/>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5">
                  <a:moveTo>
                    <a:pt x="102" y="0"/>
                  </a:moveTo>
                  <a:cubicBezTo>
                    <a:pt x="98" y="4"/>
                    <a:pt x="98" y="4"/>
                    <a:pt x="98" y="4"/>
                  </a:cubicBezTo>
                  <a:cubicBezTo>
                    <a:pt x="99" y="5"/>
                    <a:pt x="99" y="5"/>
                    <a:pt x="99" y="5"/>
                  </a:cubicBezTo>
                  <a:cubicBezTo>
                    <a:pt x="124" y="34"/>
                    <a:pt x="133" y="60"/>
                    <a:pt x="124" y="81"/>
                  </a:cubicBezTo>
                  <a:cubicBezTo>
                    <a:pt x="110" y="117"/>
                    <a:pt x="52" y="130"/>
                    <a:pt x="6" y="135"/>
                  </a:cubicBezTo>
                  <a:cubicBezTo>
                    <a:pt x="3" y="135"/>
                    <a:pt x="3" y="135"/>
                    <a:pt x="3" y="135"/>
                  </a:cubicBezTo>
                  <a:cubicBezTo>
                    <a:pt x="0" y="147"/>
                    <a:pt x="22" y="156"/>
                    <a:pt x="22" y="156"/>
                  </a:cubicBezTo>
                  <a:cubicBezTo>
                    <a:pt x="49" y="170"/>
                    <a:pt x="139" y="175"/>
                    <a:pt x="158" y="99"/>
                  </a:cubicBezTo>
                  <a:cubicBezTo>
                    <a:pt x="176" y="24"/>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92" name="Freeform 92"/>
            <p:cNvSpPr>
              <a:spLocks noEditPoints="1"/>
            </p:cNvSpPr>
            <p:nvPr/>
          </p:nvSpPr>
          <p:spPr bwMode="auto">
            <a:xfrm>
              <a:off x="478" y="2000"/>
              <a:ext cx="349" cy="334"/>
            </a:xfrm>
            <a:custGeom>
              <a:avLst/>
              <a:gdLst>
                <a:gd name="T0" fmla="*/ 192 w 192"/>
                <a:gd name="T1" fmla="*/ 137 h 184"/>
                <a:gd name="T2" fmla="*/ 189 w 192"/>
                <a:gd name="T3" fmla="*/ 134 h 184"/>
                <a:gd name="T4" fmla="*/ 149 w 192"/>
                <a:gd name="T5" fmla="*/ 127 h 184"/>
                <a:gd name="T6" fmla="*/ 150 w 192"/>
                <a:gd name="T7" fmla="*/ 103 h 184"/>
                <a:gd name="T8" fmla="*/ 149 w 192"/>
                <a:gd name="T9" fmla="*/ 100 h 184"/>
                <a:gd name="T10" fmla="*/ 81 w 192"/>
                <a:gd name="T11" fmla="*/ 34 h 184"/>
                <a:gd name="T12" fmla="*/ 78 w 192"/>
                <a:gd name="T13" fmla="*/ 33 h 184"/>
                <a:gd name="T14" fmla="*/ 55 w 192"/>
                <a:gd name="T15" fmla="*/ 39 h 184"/>
                <a:gd name="T16" fmla="*/ 45 w 192"/>
                <a:gd name="T17" fmla="*/ 3 h 184"/>
                <a:gd name="T18" fmla="*/ 42 w 192"/>
                <a:gd name="T19" fmla="*/ 1 h 184"/>
                <a:gd name="T20" fmla="*/ 39 w 192"/>
                <a:gd name="T21" fmla="*/ 2 h 184"/>
                <a:gd name="T22" fmla="*/ 1 w 192"/>
                <a:gd name="T23" fmla="*/ 40 h 184"/>
                <a:gd name="T24" fmla="*/ 0 w 192"/>
                <a:gd name="T25" fmla="*/ 44 h 184"/>
                <a:gd name="T26" fmla="*/ 2 w 192"/>
                <a:gd name="T27" fmla="*/ 47 h 184"/>
                <a:gd name="T28" fmla="*/ 39 w 192"/>
                <a:gd name="T29" fmla="*/ 53 h 184"/>
                <a:gd name="T30" fmla="*/ 43 w 192"/>
                <a:gd name="T31" fmla="*/ 53 h 184"/>
                <a:gd name="T32" fmla="*/ 43 w 192"/>
                <a:gd name="T33" fmla="*/ 74 h 184"/>
                <a:gd name="T34" fmla="*/ 44 w 192"/>
                <a:gd name="T35" fmla="*/ 76 h 184"/>
                <a:gd name="T36" fmla="*/ 107 w 192"/>
                <a:gd name="T37" fmla="*/ 140 h 184"/>
                <a:gd name="T38" fmla="*/ 110 w 192"/>
                <a:gd name="T39" fmla="*/ 142 h 184"/>
                <a:gd name="T40" fmla="*/ 136 w 192"/>
                <a:gd name="T41" fmla="*/ 139 h 184"/>
                <a:gd name="T42" fmla="*/ 143 w 192"/>
                <a:gd name="T43" fmla="*/ 181 h 184"/>
                <a:gd name="T44" fmla="*/ 145 w 192"/>
                <a:gd name="T45" fmla="*/ 184 h 184"/>
                <a:gd name="T46" fmla="*/ 147 w 192"/>
                <a:gd name="T47" fmla="*/ 184 h 184"/>
                <a:gd name="T48" fmla="*/ 150 w 192"/>
                <a:gd name="T49" fmla="*/ 183 h 184"/>
                <a:gd name="T50" fmla="*/ 191 w 192"/>
                <a:gd name="T51" fmla="*/ 141 h 184"/>
                <a:gd name="T52" fmla="*/ 192 w 192"/>
                <a:gd name="T53" fmla="*/ 137 h 184"/>
                <a:gd name="T54" fmla="*/ 135 w 192"/>
                <a:gd name="T55" fmla="*/ 119 h 184"/>
                <a:gd name="T56" fmla="*/ 134 w 192"/>
                <a:gd name="T57" fmla="*/ 119 h 184"/>
                <a:gd name="T58" fmla="*/ 130 w 192"/>
                <a:gd name="T59" fmla="*/ 115 h 184"/>
                <a:gd name="T60" fmla="*/ 116 w 192"/>
                <a:gd name="T61" fmla="*/ 111 h 184"/>
                <a:gd name="T62" fmla="*/ 111 w 192"/>
                <a:gd name="T63" fmla="*/ 111 h 184"/>
                <a:gd name="T64" fmla="*/ 94 w 192"/>
                <a:gd name="T65" fmla="*/ 91 h 184"/>
                <a:gd name="T66" fmla="*/ 87 w 192"/>
                <a:gd name="T67" fmla="*/ 79 h 184"/>
                <a:gd name="T68" fmla="*/ 84 w 192"/>
                <a:gd name="T69" fmla="*/ 78 h 184"/>
                <a:gd name="T70" fmla="*/ 72 w 192"/>
                <a:gd name="T71" fmla="*/ 72 h 184"/>
                <a:gd name="T72" fmla="*/ 67 w 192"/>
                <a:gd name="T73" fmla="*/ 64 h 184"/>
                <a:gd name="T74" fmla="*/ 66 w 192"/>
                <a:gd name="T75" fmla="*/ 60 h 184"/>
                <a:gd name="T76" fmla="*/ 66 w 192"/>
                <a:gd name="T77" fmla="*/ 58 h 184"/>
                <a:gd name="T78" fmla="*/ 68 w 192"/>
                <a:gd name="T79" fmla="*/ 53 h 184"/>
                <a:gd name="T80" fmla="*/ 73 w 192"/>
                <a:gd name="T81" fmla="*/ 54 h 184"/>
                <a:gd name="T82" fmla="*/ 74 w 192"/>
                <a:gd name="T83" fmla="*/ 59 h 184"/>
                <a:gd name="T84" fmla="*/ 75 w 192"/>
                <a:gd name="T85" fmla="*/ 61 h 184"/>
                <a:gd name="T86" fmla="*/ 78 w 192"/>
                <a:gd name="T87" fmla="*/ 66 h 184"/>
                <a:gd name="T88" fmla="*/ 86 w 192"/>
                <a:gd name="T89" fmla="*/ 70 h 184"/>
                <a:gd name="T90" fmla="*/ 89 w 192"/>
                <a:gd name="T91" fmla="*/ 71 h 184"/>
                <a:gd name="T92" fmla="*/ 102 w 192"/>
                <a:gd name="T93" fmla="*/ 91 h 184"/>
                <a:gd name="T94" fmla="*/ 113 w 192"/>
                <a:gd name="T95" fmla="*/ 103 h 184"/>
                <a:gd name="T96" fmla="*/ 117 w 192"/>
                <a:gd name="T97" fmla="*/ 103 h 184"/>
                <a:gd name="T98" fmla="*/ 138 w 192"/>
                <a:gd name="T99" fmla="*/ 115 h 184"/>
                <a:gd name="T100" fmla="*/ 135 w 192"/>
                <a:gd name="T101" fmla="*/ 11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184">
                  <a:moveTo>
                    <a:pt x="192" y="137"/>
                  </a:moveTo>
                  <a:cubicBezTo>
                    <a:pt x="191" y="135"/>
                    <a:pt x="190" y="134"/>
                    <a:pt x="189" y="134"/>
                  </a:cubicBezTo>
                  <a:cubicBezTo>
                    <a:pt x="149" y="127"/>
                    <a:pt x="149" y="127"/>
                    <a:pt x="149" y="127"/>
                  </a:cubicBezTo>
                  <a:cubicBezTo>
                    <a:pt x="150" y="103"/>
                    <a:pt x="150" y="103"/>
                    <a:pt x="150" y="103"/>
                  </a:cubicBezTo>
                  <a:cubicBezTo>
                    <a:pt x="150" y="102"/>
                    <a:pt x="149" y="101"/>
                    <a:pt x="149" y="100"/>
                  </a:cubicBezTo>
                  <a:cubicBezTo>
                    <a:pt x="81" y="34"/>
                    <a:pt x="81" y="34"/>
                    <a:pt x="81" y="34"/>
                  </a:cubicBezTo>
                  <a:cubicBezTo>
                    <a:pt x="80" y="33"/>
                    <a:pt x="79" y="33"/>
                    <a:pt x="78" y="33"/>
                  </a:cubicBezTo>
                  <a:cubicBezTo>
                    <a:pt x="55" y="39"/>
                    <a:pt x="55" y="39"/>
                    <a:pt x="55" y="39"/>
                  </a:cubicBezTo>
                  <a:cubicBezTo>
                    <a:pt x="54" y="31"/>
                    <a:pt x="52" y="15"/>
                    <a:pt x="45" y="3"/>
                  </a:cubicBezTo>
                  <a:cubicBezTo>
                    <a:pt x="44" y="1"/>
                    <a:pt x="43" y="1"/>
                    <a:pt x="42" y="1"/>
                  </a:cubicBezTo>
                  <a:cubicBezTo>
                    <a:pt x="41" y="0"/>
                    <a:pt x="39" y="1"/>
                    <a:pt x="39" y="2"/>
                  </a:cubicBezTo>
                  <a:cubicBezTo>
                    <a:pt x="1" y="40"/>
                    <a:pt x="1" y="40"/>
                    <a:pt x="1" y="40"/>
                  </a:cubicBezTo>
                  <a:cubicBezTo>
                    <a:pt x="0" y="41"/>
                    <a:pt x="0" y="43"/>
                    <a:pt x="0" y="44"/>
                  </a:cubicBezTo>
                  <a:cubicBezTo>
                    <a:pt x="0" y="45"/>
                    <a:pt x="1" y="46"/>
                    <a:pt x="2" y="47"/>
                  </a:cubicBezTo>
                  <a:cubicBezTo>
                    <a:pt x="3" y="47"/>
                    <a:pt x="18" y="53"/>
                    <a:pt x="39" y="53"/>
                  </a:cubicBezTo>
                  <a:cubicBezTo>
                    <a:pt x="40" y="53"/>
                    <a:pt x="42" y="53"/>
                    <a:pt x="43" y="53"/>
                  </a:cubicBezTo>
                  <a:cubicBezTo>
                    <a:pt x="43" y="74"/>
                    <a:pt x="43" y="74"/>
                    <a:pt x="43" y="74"/>
                  </a:cubicBezTo>
                  <a:cubicBezTo>
                    <a:pt x="43" y="75"/>
                    <a:pt x="43" y="76"/>
                    <a:pt x="44" y="76"/>
                  </a:cubicBezTo>
                  <a:cubicBezTo>
                    <a:pt x="107" y="140"/>
                    <a:pt x="107" y="140"/>
                    <a:pt x="107" y="140"/>
                  </a:cubicBezTo>
                  <a:cubicBezTo>
                    <a:pt x="108" y="141"/>
                    <a:pt x="109" y="142"/>
                    <a:pt x="110" y="142"/>
                  </a:cubicBezTo>
                  <a:cubicBezTo>
                    <a:pt x="136" y="139"/>
                    <a:pt x="136" y="139"/>
                    <a:pt x="136" y="139"/>
                  </a:cubicBezTo>
                  <a:cubicBezTo>
                    <a:pt x="143" y="181"/>
                    <a:pt x="143" y="181"/>
                    <a:pt x="143" y="181"/>
                  </a:cubicBezTo>
                  <a:cubicBezTo>
                    <a:pt x="143" y="182"/>
                    <a:pt x="144" y="184"/>
                    <a:pt x="145" y="184"/>
                  </a:cubicBezTo>
                  <a:cubicBezTo>
                    <a:pt x="146" y="184"/>
                    <a:pt x="146" y="184"/>
                    <a:pt x="147" y="184"/>
                  </a:cubicBezTo>
                  <a:cubicBezTo>
                    <a:pt x="148" y="184"/>
                    <a:pt x="149" y="184"/>
                    <a:pt x="150" y="183"/>
                  </a:cubicBezTo>
                  <a:cubicBezTo>
                    <a:pt x="191" y="141"/>
                    <a:pt x="191" y="141"/>
                    <a:pt x="191" y="141"/>
                  </a:cubicBezTo>
                  <a:cubicBezTo>
                    <a:pt x="192" y="140"/>
                    <a:pt x="192" y="138"/>
                    <a:pt x="192" y="137"/>
                  </a:cubicBezTo>
                  <a:close/>
                  <a:moveTo>
                    <a:pt x="135" y="119"/>
                  </a:moveTo>
                  <a:cubicBezTo>
                    <a:pt x="135" y="119"/>
                    <a:pt x="135" y="119"/>
                    <a:pt x="134" y="119"/>
                  </a:cubicBezTo>
                  <a:cubicBezTo>
                    <a:pt x="132" y="119"/>
                    <a:pt x="131" y="118"/>
                    <a:pt x="130" y="115"/>
                  </a:cubicBezTo>
                  <a:cubicBezTo>
                    <a:pt x="130" y="115"/>
                    <a:pt x="129" y="113"/>
                    <a:pt x="116" y="111"/>
                  </a:cubicBezTo>
                  <a:cubicBezTo>
                    <a:pt x="114" y="111"/>
                    <a:pt x="112" y="111"/>
                    <a:pt x="111" y="111"/>
                  </a:cubicBezTo>
                  <a:cubicBezTo>
                    <a:pt x="101" y="108"/>
                    <a:pt x="94" y="101"/>
                    <a:pt x="94" y="91"/>
                  </a:cubicBezTo>
                  <a:cubicBezTo>
                    <a:pt x="94" y="83"/>
                    <a:pt x="93" y="81"/>
                    <a:pt x="87" y="79"/>
                  </a:cubicBezTo>
                  <a:cubicBezTo>
                    <a:pt x="86" y="79"/>
                    <a:pt x="85" y="78"/>
                    <a:pt x="84" y="78"/>
                  </a:cubicBezTo>
                  <a:cubicBezTo>
                    <a:pt x="80" y="77"/>
                    <a:pt x="76" y="76"/>
                    <a:pt x="72" y="72"/>
                  </a:cubicBezTo>
                  <a:cubicBezTo>
                    <a:pt x="70" y="70"/>
                    <a:pt x="68" y="66"/>
                    <a:pt x="67" y="64"/>
                  </a:cubicBezTo>
                  <a:cubicBezTo>
                    <a:pt x="67" y="62"/>
                    <a:pt x="66" y="61"/>
                    <a:pt x="66" y="60"/>
                  </a:cubicBezTo>
                  <a:cubicBezTo>
                    <a:pt x="66" y="59"/>
                    <a:pt x="66" y="58"/>
                    <a:pt x="66" y="58"/>
                  </a:cubicBezTo>
                  <a:cubicBezTo>
                    <a:pt x="65" y="56"/>
                    <a:pt x="66" y="54"/>
                    <a:pt x="68" y="53"/>
                  </a:cubicBezTo>
                  <a:cubicBezTo>
                    <a:pt x="69" y="52"/>
                    <a:pt x="72" y="52"/>
                    <a:pt x="73" y="54"/>
                  </a:cubicBezTo>
                  <a:cubicBezTo>
                    <a:pt x="74" y="56"/>
                    <a:pt x="74" y="57"/>
                    <a:pt x="74" y="59"/>
                  </a:cubicBezTo>
                  <a:cubicBezTo>
                    <a:pt x="74" y="60"/>
                    <a:pt x="74" y="60"/>
                    <a:pt x="75" y="61"/>
                  </a:cubicBezTo>
                  <a:cubicBezTo>
                    <a:pt x="75" y="63"/>
                    <a:pt x="77" y="65"/>
                    <a:pt x="78" y="66"/>
                  </a:cubicBezTo>
                  <a:cubicBezTo>
                    <a:pt x="80" y="69"/>
                    <a:pt x="83" y="69"/>
                    <a:pt x="86" y="70"/>
                  </a:cubicBezTo>
                  <a:cubicBezTo>
                    <a:pt x="87" y="71"/>
                    <a:pt x="88" y="71"/>
                    <a:pt x="89" y="71"/>
                  </a:cubicBezTo>
                  <a:cubicBezTo>
                    <a:pt x="101" y="75"/>
                    <a:pt x="102" y="83"/>
                    <a:pt x="102" y="91"/>
                  </a:cubicBezTo>
                  <a:cubicBezTo>
                    <a:pt x="102" y="98"/>
                    <a:pt x="108" y="102"/>
                    <a:pt x="113" y="103"/>
                  </a:cubicBezTo>
                  <a:cubicBezTo>
                    <a:pt x="114" y="103"/>
                    <a:pt x="115" y="103"/>
                    <a:pt x="117" y="103"/>
                  </a:cubicBezTo>
                  <a:cubicBezTo>
                    <a:pt x="125" y="104"/>
                    <a:pt x="138" y="106"/>
                    <a:pt x="138" y="115"/>
                  </a:cubicBezTo>
                  <a:cubicBezTo>
                    <a:pt x="139" y="117"/>
                    <a:pt x="137" y="119"/>
                    <a:pt x="135"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93" name="Freeform 93"/>
            <p:cNvSpPr>
              <a:spLocks noEditPoints="1"/>
            </p:cNvSpPr>
            <p:nvPr/>
          </p:nvSpPr>
          <p:spPr bwMode="auto">
            <a:xfrm>
              <a:off x="7428" y="2138"/>
              <a:ext cx="254" cy="162"/>
            </a:xfrm>
            <a:custGeom>
              <a:avLst/>
              <a:gdLst>
                <a:gd name="T0" fmla="*/ 136 w 140"/>
                <a:gd name="T1" fmla="*/ 42 h 89"/>
                <a:gd name="T2" fmla="*/ 68 w 140"/>
                <a:gd name="T3" fmla="*/ 11 h 89"/>
                <a:gd name="T4" fmla="*/ 58 w 140"/>
                <a:gd name="T5" fmla="*/ 22 h 89"/>
                <a:gd name="T6" fmla="*/ 55 w 140"/>
                <a:gd name="T7" fmla="*/ 23 h 89"/>
                <a:gd name="T8" fmla="*/ 38 w 140"/>
                <a:gd name="T9" fmla="*/ 37 h 89"/>
                <a:gd name="T10" fmla="*/ 39 w 140"/>
                <a:gd name="T11" fmla="*/ 37 h 89"/>
                <a:gd name="T12" fmla="*/ 44 w 140"/>
                <a:gd name="T13" fmla="*/ 36 h 89"/>
                <a:gd name="T14" fmla="*/ 49 w 140"/>
                <a:gd name="T15" fmla="*/ 39 h 89"/>
                <a:gd name="T16" fmla="*/ 46 w 140"/>
                <a:gd name="T17" fmla="*/ 43 h 89"/>
                <a:gd name="T18" fmla="*/ 41 w 140"/>
                <a:gd name="T19" fmla="*/ 45 h 89"/>
                <a:gd name="T20" fmla="*/ 40 w 140"/>
                <a:gd name="T21" fmla="*/ 45 h 89"/>
                <a:gd name="T22" fmla="*/ 36 w 140"/>
                <a:gd name="T23" fmla="*/ 41 h 89"/>
                <a:gd name="T24" fmla="*/ 36 w 140"/>
                <a:gd name="T25" fmla="*/ 40 h 89"/>
                <a:gd name="T26" fmla="*/ 33 w 140"/>
                <a:gd name="T27" fmla="*/ 47 h 89"/>
                <a:gd name="T28" fmla="*/ 0 w 140"/>
                <a:gd name="T29" fmla="*/ 88 h 89"/>
                <a:gd name="T30" fmla="*/ 5 w 140"/>
                <a:gd name="T31" fmla="*/ 89 h 89"/>
                <a:gd name="T32" fmla="*/ 35 w 140"/>
                <a:gd name="T33" fmla="*/ 81 h 89"/>
                <a:gd name="T34" fmla="*/ 74 w 140"/>
                <a:gd name="T35" fmla="*/ 79 h 89"/>
                <a:gd name="T36" fmla="*/ 75 w 140"/>
                <a:gd name="T37" fmla="*/ 80 h 89"/>
                <a:gd name="T38" fmla="*/ 117 w 140"/>
                <a:gd name="T39" fmla="*/ 64 h 89"/>
                <a:gd name="T40" fmla="*/ 128 w 140"/>
                <a:gd name="T41" fmla="*/ 60 h 89"/>
                <a:gd name="T42" fmla="*/ 137 w 140"/>
                <a:gd name="T43" fmla="*/ 54 h 89"/>
                <a:gd name="T44" fmla="*/ 136 w 140"/>
                <a:gd name="T45" fmla="*/ 42 h 89"/>
                <a:gd name="T46" fmla="*/ 43 w 140"/>
                <a:gd name="T47" fmla="*/ 62 h 89"/>
                <a:gd name="T48" fmla="*/ 38 w 140"/>
                <a:gd name="T49" fmla="*/ 63 h 89"/>
                <a:gd name="T50" fmla="*/ 37 w 140"/>
                <a:gd name="T51" fmla="*/ 64 h 89"/>
                <a:gd name="T52" fmla="*/ 33 w 140"/>
                <a:gd name="T53" fmla="*/ 60 h 89"/>
                <a:gd name="T54" fmla="*/ 37 w 140"/>
                <a:gd name="T55" fmla="*/ 56 h 89"/>
                <a:gd name="T56" fmla="*/ 42 w 140"/>
                <a:gd name="T57" fmla="*/ 55 h 89"/>
                <a:gd name="T58" fmla="*/ 46 w 140"/>
                <a:gd name="T59" fmla="*/ 58 h 89"/>
                <a:gd name="T60" fmla="*/ 43 w 140"/>
                <a:gd name="T61" fmla="*/ 62 h 89"/>
                <a:gd name="T62" fmla="*/ 66 w 140"/>
                <a:gd name="T63" fmla="*/ 32 h 89"/>
                <a:gd name="T64" fmla="*/ 71 w 140"/>
                <a:gd name="T65" fmla="*/ 31 h 89"/>
                <a:gd name="T66" fmla="*/ 76 w 140"/>
                <a:gd name="T67" fmla="*/ 34 h 89"/>
                <a:gd name="T68" fmla="*/ 73 w 140"/>
                <a:gd name="T69" fmla="*/ 38 h 89"/>
                <a:gd name="T70" fmla="*/ 68 w 140"/>
                <a:gd name="T71" fmla="*/ 40 h 89"/>
                <a:gd name="T72" fmla="*/ 67 w 140"/>
                <a:gd name="T73" fmla="*/ 40 h 89"/>
                <a:gd name="T74" fmla="*/ 63 w 140"/>
                <a:gd name="T75" fmla="*/ 37 h 89"/>
                <a:gd name="T76" fmla="*/ 66 w 140"/>
                <a:gd name="T77" fmla="*/ 32 h 89"/>
                <a:gd name="T78" fmla="*/ 73 w 140"/>
                <a:gd name="T79" fmla="*/ 59 h 89"/>
                <a:gd name="T80" fmla="*/ 73 w 140"/>
                <a:gd name="T81" fmla="*/ 59 h 89"/>
                <a:gd name="T82" fmla="*/ 68 w 140"/>
                <a:gd name="T83" fmla="*/ 59 h 89"/>
                <a:gd name="T84" fmla="*/ 64 w 140"/>
                <a:gd name="T85" fmla="*/ 54 h 89"/>
                <a:gd name="T86" fmla="*/ 68 w 140"/>
                <a:gd name="T87" fmla="*/ 51 h 89"/>
                <a:gd name="T88" fmla="*/ 73 w 140"/>
                <a:gd name="T89" fmla="*/ 51 h 89"/>
                <a:gd name="T90" fmla="*/ 77 w 140"/>
                <a:gd name="T91" fmla="*/ 55 h 89"/>
                <a:gd name="T92" fmla="*/ 73 w 140"/>
                <a:gd name="T93" fmla="*/ 59 h 89"/>
                <a:gd name="T94" fmla="*/ 100 w 140"/>
                <a:gd name="T95" fmla="*/ 46 h 89"/>
                <a:gd name="T96" fmla="*/ 100 w 140"/>
                <a:gd name="T97" fmla="*/ 46 h 89"/>
                <a:gd name="T98" fmla="*/ 95 w 140"/>
                <a:gd name="T99" fmla="*/ 46 h 89"/>
                <a:gd name="T100" fmla="*/ 91 w 140"/>
                <a:gd name="T101" fmla="*/ 42 h 89"/>
                <a:gd name="T102" fmla="*/ 95 w 140"/>
                <a:gd name="T103" fmla="*/ 38 h 89"/>
                <a:gd name="T104" fmla="*/ 100 w 140"/>
                <a:gd name="T105" fmla="*/ 38 h 89"/>
                <a:gd name="T106" fmla="*/ 104 w 140"/>
                <a:gd name="T107" fmla="*/ 42 h 89"/>
                <a:gd name="T108" fmla="*/ 100 w 140"/>
                <a:gd name="T109" fmla="*/ 4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 h="89">
                  <a:moveTo>
                    <a:pt x="136" y="42"/>
                  </a:moveTo>
                  <a:cubicBezTo>
                    <a:pt x="136" y="42"/>
                    <a:pt x="117" y="0"/>
                    <a:pt x="68" y="11"/>
                  </a:cubicBezTo>
                  <a:cubicBezTo>
                    <a:pt x="63" y="17"/>
                    <a:pt x="59" y="21"/>
                    <a:pt x="58" y="22"/>
                  </a:cubicBezTo>
                  <a:cubicBezTo>
                    <a:pt x="57" y="22"/>
                    <a:pt x="56" y="23"/>
                    <a:pt x="55" y="23"/>
                  </a:cubicBezTo>
                  <a:cubicBezTo>
                    <a:pt x="55" y="23"/>
                    <a:pt x="45" y="28"/>
                    <a:pt x="38" y="37"/>
                  </a:cubicBezTo>
                  <a:cubicBezTo>
                    <a:pt x="38" y="37"/>
                    <a:pt x="39" y="37"/>
                    <a:pt x="39" y="37"/>
                  </a:cubicBezTo>
                  <a:cubicBezTo>
                    <a:pt x="44" y="36"/>
                    <a:pt x="44" y="36"/>
                    <a:pt x="44" y="36"/>
                  </a:cubicBezTo>
                  <a:cubicBezTo>
                    <a:pt x="46" y="35"/>
                    <a:pt x="49" y="36"/>
                    <a:pt x="49" y="39"/>
                  </a:cubicBezTo>
                  <a:cubicBezTo>
                    <a:pt x="50" y="41"/>
                    <a:pt x="48" y="43"/>
                    <a:pt x="46" y="43"/>
                  </a:cubicBezTo>
                  <a:cubicBezTo>
                    <a:pt x="41" y="45"/>
                    <a:pt x="41" y="45"/>
                    <a:pt x="41" y="45"/>
                  </a:cubicBezTo>
                  <a:cubicBezTo>
                    <a:pt x="41" y="45"/>
                    <a:pt x="40" y="45"/>
                    <a:pt x="40" y="45"/>
                  </a:cubicBezTo>
                  <a:cubicBezTo>
                    <a:pt x="38" y="45"/>
                    <a:pt x="36" y="43"/>
                    <a:pt x="36" y="41"/>
                  </a:cubicBezTo>
                  <a:cubicBezTo>
                    <a:pt x="36" y="41"/>
                    <a:pt x="36" y="41"/>
                    <a:pt x="36" y="40"/>
                  </a:cubicBezTo>
                  <a:cubicBezTo>
                    <a:pt x="35" y="42"/>
                    <a:pt x="34" y="44"/>
                    <a:pt x="33" y="47"/>
                  </a:cubicBezTo>
                  <a:cubicBezTo>
                    <a:pt x="28" y="66"/>
                    <a:pt x="14" y="80"/>
                    <a:pt x="0" y="88"/>
                  </a:cubicBezTo>
                  <a:cubicBezTo>
                    <a:pt x="2" y="89"/>
                    <a:pt x="3" y="89"/>
                    <a:pt x="5" y="89"/>
                  </a:cubicBezTo>
                  <a:cubicBezTo>
                    <a:pt x="14" y="89"/>
                    <a:pt x="24" y="87"/>
                    <a:pt x="35" y="81"/>
                  </a:cubicBezTo>
                  <a:cubicBezTo>
                    <a:pt x="53" y="71"/>
                    <a:pt x="74" y="79"/>
                    <a:pt x="74" y="79"/>
                  </a:cubicBezTo>
                  <a:cubicBezTo>
                    <a:pt x="74" y="79"/>
                    <a:pt x="75" y="80"/>
                    <a:pt x="75" y="80"/>
                  </a:cubicBezTo>
                  <a:cubicBezTo>
                    <a:pt x="76" y="80"/>
                    <a:pt x="98" y="82"/>
                    <a:pt x="117" y="64"/>
                  </a:cubicBezTo>
                  <a:cubicBezTo>
                    <a:pt x="117" y="64"/>
                    <a:pt x="122" y="60"/>
                    <a:pt x="128" y="60"/>
                  </a:cubicBezTo>
                  <a:cubicBezTo>
                    <a:pt x="133" y="59"/>
                    <a:pt x="136" y="56"/>
                    <a:pt x="137" y="54"/>
                  </a:cubicBezTo>
                  <a:cubicBezTo>
                    <a:pt x="140" y="49"/>
                    <a:pt x="137" y="43"/>
                    <a:pt x="136" y="42"/>
                  </a:cubicBezTo>
                  <a:close/>
                  <a:moveTo>
                    <a:pt x="43" y="62"/>
                  </a:moveTo>
                  <a:cubicBezTo>
                    <a:pt x="38" y="63"/>
                    <a:pt x="38" y="63"/>
                    <a:pt x="38" y="63"/>
                  </a:cubicBezTo>
                  <a:cubicBezTo>
                    <a:pt x="38" y="64"/>
                    <a:pt x="38" y="64"/>
                    <a:pt x="37" y="64"/>
                  </a:cubicBezTo>
                  <a:cubicBezTo>
                    <a:pt x="36" y="64"/>
                    <a:pt x="34" y="62"/>
                    <a:pt x="33" y="60"/>
                  </a:cubicBezTo>
                  <a:cubicBezTo>
                    <a:pt x="33" y="58"/>
                    <a:pt x="34" y="56"/>
                    <a:pt x="37" y="56"/>
                  </a:cubicBezTo>
                  <a:cubicBezTo>
                    <a:pt x="42" y="55"/>
                    <a:pt x="42" y="55"/>
                    <a:pt x="42" y="55"/>
                  </a:cubicBezTo>
                  <a:cubicBezTo>
                    <a:pt x="44" y="54"/>
                    <a:pt x="46" y="55"/>
                    <a:pt x="46" y="58"/>
                  </a:cubicBezTo>
                  <a:cubicBezTo>
                    <a:pt x="47" y="60"/>
                    <a:pt x="46" y="62"/>
                    <a:pt x="43" y="62"/>
                  </a:cubicBezTo>
                  <a:close/>
                  <a:moveTo>
                    <a:pt x="66" y="32"/>
                  </a:moveTo>
                  <a:cubicBezTo>
                    <a:pt x="71" y="31"/>
                    <a:pt x="71" y="31"/>
                    <a:pt x="71" y="31"/>
                  </a:cubicBezTo>
                  <a:cubicBezTo>
                    <a:pt x="73" y="30"/>
                    <a:pt x="75" y="32"/>
                    <a:pt x="76" y="34"/>
                  </a:cubicBezTo>
                  <a:cubicBezTo>
                    <a:pt x="76" y="36"/>
                    <a:pt x="75" y="38"/>
                    <a:pt x="73" y="38"/>
                  </a:cubicBezTo>
                  <a:cubicBezTo>
                    <a:pt x="68" y="40"/>
                    <a:pt x="68" y="40"/>
                    <a:pt x="68" y="40"/>
                  </a:cubicBezTo>
                  <a:cubicBezTo>
                    <a:pt x="67" y="40"/>
                    <a:pt x="67" y="40"/>
                    <a:pt x="67" y="40"/>
                  </a:cubicBezTo>
                  <a:cubicBezTo>
                    <a:pt x="65" y="40"/>
                    <a:pt x="63" y="38"/>
                    <a:pt x="63" y="37"/>
                  </a:cubicBezTo>
                  <a:cubicBezTo>
                    <a:pt x="62" y="34"/>
                    <a:pt x="64" y="32"/>
                    <a:pt x="66" y="32"/>
                  </a:cubicBezTo>
                  <a:close/>
                  <a:moveTo>
                    <a:pt x="73" y="59"/>
                  </a:moveTo>
                  <a:cubicBezTo>
                    <a:pt x="73" y="59"/>
                    <a:pt x="73" y="59"/>
                    <a:pt x="73" y="59"/>
                  </a:cubicBezTo>
                  <a:cubicBezTo>
                    <a:pt x="68" y="59"/>
                    <a:pt x="68" y="59"/>
                    <a:pt x="68" y="59"/>
                  </a:cubicBezTo>
                  <a:cubicBezTo>
                    <a:pt x="66" y="59"/>
                    <a:pt x="64" y="57"/>
                    <a:pt x="64" y="54"/>
                  </a:cubicBezTo>
                  <a:cubicBezTo>
                    <a:pt x="64" y="52"/>
                    <a:pt x="66" y="51"/>
                    <a:pt x="68" y="51"/>
                  </a:cubicBezTo>
                  <a:cubicBezTo>
                    <a:pt x="73" y="51"/>
                    <a:pt x="73" y="51"/>
                    <a:pt x="73" y="51"/>
                  </a:cubicBezTo>
                  <a:cubicBezTo>
                    <a:pt x="76" y="51"/>
                    <a:pt x="77" y="53"/>
                    <a:pt x="77" y="55"/>
                  </a:cubicBezTo>
                  <a:cubicBezTo>
                    <a:pt x="77" y="57"/>
                    <a:pt x="76" y="59"/>
                    <a:pt x="73" y="59"/>
                  </a:cubicBezTo>
                  <a:close/>
                  <a:moveTo>
                    <a:pt x="100" y="46"/>
                  </a:moveTo>
                  <a:cubicBezTo>
                    <a:pt x="100" y="46"/>
                    <a:pt x="100" y="46"/>
                    <a:pt x="100" y="46"/>
                  </a:cubicBezTo>
                  <a:cubicBezTo>
                    <a:pt x="95" y="46"/>
                    <a:pt x="95" y="46"/>
                    <a:pt x="95" y="46"/>
                  </a:cubicBezTo>
                  <a:cubicBezTo>
                    <a:pt x="92" y="46"/>
                    <a:pt x="91" y="44"/>
                    <a:pt x="91" y="42"/>
                  </a:cubicBezTo>
                  <a:cubicBezTo>
                    <a:pt x="91" y="39"/>
                    <a:pt x="93" y="38"/>
                    <a:pt x="95" y="38"/>
                  </a:cubicBezTo>
                  <a:cubicBezTo>
                    <a:pt x="100" y="38"/>
                    <a:pt x="100" y="38"/>
                    <a:pt x="100" y="38"/>
                  </a:cubicBezTo>
                  <a:cubicBezTo>
                    <a:pt x="102" y="38"/>
                    <a:pt x="104" y="40"/>
                    <a:pt x="104" y="42"/>
                  </a:cubicBezTo>
                  <a:cubicBezTo>
                    <a:pt x="104" y="44"/>
                    <a:pt x="102" y="46"/>
                    <a:pt x="10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94" name="Freeform 94"/>
            <p:cNvSpPr>
              <a:spLocks noEditPoints="1"/>
            </p:cNvSpPr>
            <p:nvPr/>
          </p:nvSpPr>
          <p:spPr bwMode="auto">
            <a:xfrm>
              <a:off x="7321" y="2033"/>
              <a:ext cx="252" cy="269"/>
            </a:xfrm>
            <a:custGeom>
              <a:avLst/>
              <a:gdLst>
                <a:gd name="T0" fmla="*/ 130 w 139"/>
                <a:gd name="T1" fmla="*/ 4 h 148"/>
                <a:gd name="T2" fmla="*/ 59 w 139"/>
                <a:gd name="T3" fmla="*/ 30 h 148"/>
                <a:gd name="T4" fmla="*/ 31 w 139"/>
                <a:gd name="T5" fmla="*/ 61 h 148"/>
                <a:gd name="T6" fmla="*/ 29 w 139"/>
                <a:gd name="T7" fmla="*/ 148 h 148"/>
                <a:gd name="T8" fmla="*/ 43 w 139"/>
                <a:gd name="T9" fmla="*/ 145 h 148"/>
                <a:gd name="T10" fmla="*/ 111 w 139"/>
                <a:gd name="T11" fmla="*/ 74 h 148"/>
                <a:gd name="T12" fmla="*/ 131 w 139"/>
                <a:gd name="T13" fmla="*/ 33 h 148"/>
                <a:gd name="T14" fmla="*/ 139 w 139"/>
                <a:gd name="T15" fmla="*/ 12 h 148"/>
                <a:gd name="T16" fmla="*/ 37 w 139"/>
                <a:gd name="T17" fmla="*/ 124 h 148"/>
                <a:gd name="T18" fmla="*/ 32 w 139"/>
                <a:gd name="T19" fmla="*/ 125 h 148"/>
                <a:gd name="T20" fmla="*/ 33 w 139"/>
                <a:gd name="T21" fmla="*/ 115 h 148"/>
                <a:gd name="T22" fmla="*/ 40 w 139"/>
                <a:gd name="T23" fmla="*/ 119 h 148"/>
                <a:gd name="T24" fmla="*/ 40 w 139"/>
                <a:gd name="T25" fmla="*/ 97 h 148"/>
                <a:gd name="T26" fmla="*/ 34 w 139"/>
                <a:gd name="T27" fmla="*/ 99 h 148"/>
                <a:gd name="T28" fmla="*/ 35 w 139"/>
                <a:gd name="T29" fmla="*/ 89 h 148"/>
                <a:gd name="T30" fmla="*/ 42 w 139"/>
                <a:gd name="T31" fmla="*/ 93 h 148"/>
                <a:gd name="T32" fmla="*/ 56 w 139"/>
                <a:gd name="T33" fmla="*/ 109 h 148"/>
                <a:gd name="T34" fmla="*/ 50 w 139"/>
                <a:gd name="T35" fmla="*/ 110 h 148"/>
                <a:gd name="T36" fmla="*/ 51 w 139"/>
                <a:gd name="T37" fmla="*/ 101 h 148"/>
                <a:gd name="T38" fmla="*/ 58 w 139"/>
                <a:gd name="T39" fmla="*/ 104 h 148"/>
                <a:gd name="T40" fmla="*/ 54 w 139"/>
                <a:gd name="T41" fmla="*/ 76 h 148"/>
                <a:gd name="T42" fmla="*/ 49 w 139"/>
                <a:gd name="T43" fmla="*/ 76 h 148"/>
                <a:gd name="T44" fmla="*/ 52 w 139"/>
                <a:gd name="T45" fmla="*/ 67 h 148"/>
                <a:gd name="T46" fmla="*/ 58 w 139"/>
                <a:gd name="T47" fmla="*/ 72 h 148"/>
                <a:gd name="T48" fmla="*/ 69 w 139"/>
                <a:gd name="T49" fmla="*/ 89 h 148"/>
                <a:gd name="T50" fmla="*/ 64 w 139"/>
                <a:gd name="T51" fmla="*/ 91 h 148"/>
                <a:gd name="T52" fmla="*/ 65 w 139"/>
                <a:gd name="T53" fmla="*/ 81 h 148"/>
                <a:gd name="T54" fmla="*/ 72 w 139"/>
                <a:gd name="T55" fmla="*/ 85 h 148"/>
                <a:gd name="T56" fmla="*/ 72 w 139"/>
                <a:gd name="T57" fmla="*/ 52 h 148"/>
                <a:gd name="T58" fmla="*/ 75 w 139"/>
                <a:gd name="T59" fmla="*/ 43 h 148"/>
                <a:gd name="T60" fmla="*/ 81 w 139"/>
                <a:gd name="T61" fmla="*/ 49 h 148"/>
                <a:gd name="T62" fmla="*/ 74 w 139"/>
                <a:gd name="T63" fmla="*/ 54 h 148"/>
                <a:gd name="T64" fmla="*/ 87 w 139"/>
                <a:gd name="T65" fmla="*/ 68 h 148"/>
                <a:gd name="T66" fmla="*/ 81 w 139"/>
                <a:gd name="T67" fmla="*/ 68 h 148"/>
                <a:gd name="T68" fmla="*/ 85 w 139"/>
                <a:gd name="T69" fmla="*/ 59 h 148"/>
                <a:gd name="T70" fmla="*/ 91 w 139"/>
                <a:gd name="T71" fmla="*/ 65 h 148"/>
                <a:gd name="T72" fmla="*/ 90 w 139"/>
                <a:gd name="T73" fmla="*/ 34 h 148"/>
                <a:gd name="T74" fmla="*/ 93 w 139"/>
                <a:gd name="T75" fmla="*/ 24 h 148"/>
                <a:gd name="T76" fmla="*/ 99 w 139"/>
                <a:gd name="T77" fmla="*/ 30 h 148"/>
                <a:gd name="T78" fmla="*/ 93 w 139"/>
                <a:gd name="T79" fmla="*/ 35 h 148"/>
                <a:gd name="T80" fmla="*/ 104 w 139"/>
                <a:gd name="T81" fmla="*/ 49 h 148"/>
                <a:gd name="T82" fmla="*/ 99 w 139"/>
                <a:gd name="T83" fmla="*/ 49 h 148"/>
                <a:gd name="T84" fmla="*/ 103 w 139"/>
                <a:gd name="T85" fmla="*/ 39 h 148"/>
                <a:gd name="T86" fmla="*/ 108 w 139"/>
                <a:gd name="T87" fmla="*/ 4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48">
                  <a:moveTo>
                    <a:pt x="139" y="12"/>
                  </a:moveTo>
                  <a:cubicBezTo>
                    <a:pt x="137" y="6"/>
                    <a:pt x="130" y="4"/>
                    <a:pt x="130" y="4"/>
                  </a:cubicBezTo>
                  <a:cubicBezTo>
                    <a:pt x="129" y="4"/>
                    <a:pt x="121" y="0"/>
                    <a:pt x="110" y="0"/>
                  </a:cubicBezTo>
                  <a:cubicBezTo>
                    <a:pt x="95" y="0"/>
                    <a:pt x="74" y="6"/>
                    <a:pt x="59" y="30"/>
                  </a:cubicBezTo>
                  <a:cubicBezTo>
                    <a:pt x="59" y="30"/>
                    <a:pt x="59" y="31"/>
                    <a:pt x="59" y="31"/>
                  </a:cubicBezTo>
                  <a:cubicBezTo>
                    <a:pt x="58" y="31"/>
                    <a:pt x="49" y="51"/>
                    <a:pt x="31" y="61"/>
                  </a:cubicBezTo>
                  <a:cubicBezTo>
                    <a:pt x="10" y="73"/>
                    <a:pt x="0" y="114"/>
                    <a:pt x="7" y="132"/>
                  </a:cubicBezTo>
                  <a:cubicBezTo>
                    <a:pt x="11" y="143"/>
                    <a:pt x="19" y="148"/>
                    <a:pt x="29" y="148"/>
                  </a:cubicBezTo>
                  <a:cubicBezTo>
                    <a:pt x="29" y="148"/>
                    <a:pt x="29" y="148"/>
                    <a:pt x="29" y="148"/>
                  </a:cubicBezTo>
                  <a:cubicBezTo>
                    <a:pt x="33" y="148"/>
                    <a:pt x="37" y="147"/>
                    <a:pt x="43" y="145"/>
                  </a:cubicBezTo>
                  <a:cubicBezTo>
                    <a:pt x="58" y="140"/>
                    <a:pt x="78" y="126"/>
                    <a:pt x="85" y="103"/>
                  </a:cubicBezTo>
                  <a:cubicBezTo>
                    <a:pt x="90" y="83"/>
                    <a:pt x="111" y="74"/>
                    <a:pt x="111" y="74"/>
                  </a:cubicBezTo>
                  <a:cubicBezTo>
                    <a:pt x="112" y="74"/>
                    <a:pt x="112" y="74"/>
                    <a:pt x="112" y="73"/>
                  </a:cubicBezTo>
                  <a:cubicBezTo>
                    <a:pt x="113" y="73"/>
                    <a:pt x="130" y="59"/>
                    <a:pt x="131" y="33"/>
                  </a:cubicBezTo>
                  <a:cubicBezTo>
                    <a:pt x="131" y="33"/>
                    <a:pt x="132" y="27"/>
                    <a:pt x="136" y="22"/>
                  </a:cubicBezTo>
                  <a:cubicBezTo>
                    <a:pt x="139" y="18"/>
                    <a:pt x="139" y="14"/>
                    <a:pt x="139" y="12"/>
                  </a:cubicBezTo>
                  <a:close/>
                  <a:moveTo>
                    <a:pt x="40" y="119"/>
                  </a:moveTo>
                  <a:cubicBezTo>
                    <a:pt x="37" y="124"/>
                    <a:pt x="37" y="124"/>
                    <a:pt x="37" y="124"/>
                  </a:cubicBezTo>
                  <a:cubicBezTo>
                    <a:pt x="36" y="125"/>
                    <a:pt x="35" y="126"/>
                    <a:pt x="34" y="126"/>
                  </a:cubicBezTo>
                  <a:cubicBezTo>
                    <a:pt x="33" y="126"/>
                    <a:pt x="32" y="126"/>
                    <a:pt x="32" y="125"/>
                  </a:cubicBezTo>
                  <a:cubicBezTo>
                    <a:pt x="30" y="124"/>
                    <a:pt x="29" y="122"/>
                    <a:pt x="30" y="120"/>
                  </a:cubicBezTo>
                  <a:cubicBezTo>
                    <a:pt x="33" y="115"/>
                    <a:pt x="33" y="115"/>
                    <a:pt x="33" y="115"/>
                  </a:cubicBezTo>
                  <a:cubicBezTo>
                    <a:pt x="34" y="113"/>
                    <a:pt x="36" y="113"/>
                    <a:pt x="38" y="114"/>
                  </a:cubicBezTo>
                  <a:cubicBezTo>
                    <a:pt x="40" y="115"/>
                    <a:pt x="41" y="117"/>
                    <a:pt x="40" y="119"/>
                  </a:cubicBezTo>
                  <a:close/>
                  <a:moveTo>
                    <a:pt x="42" y="93"/>
                  </a:moveTo>
                  <a:cubicBezTo>
                    <a:pt x="40" y="97"/>
                    <a:pt x="40" y="97"/>
                    <a:pt x="40" y="97"/>
                  </a:cubicBezTo>
                  <a:cubicBezTo>
                    <a:pt x="39" y="99"/>
                    <a:pt x="37" y="99"/>
                    <a:pt x="36" y="99"/>
                  </a:cubicBezTo>
                  <a:cubicBezTo>
                    <a:pt x="35" y="99"/>
                    <a:pt x="35" y="99"/>
                    <a:pt x="34" y="99"/>
                  </a:cubicBezTo>
                  <a:cubicBezTo>
                    <a:pt x="32" y="98"/>
                    <a:pt x="31" y="95"/>
                    <a:pt x="33" y="93"/>
                  </a:cubicBezTo>
                  <a:cubicBezTo>
                    <a:pt x="35" y="89"/>
                    <a:pt x="35" y="89"/>
                    <a:pt x="35" y="89"/>
                  </a:cubicBezTo>
                  <a:cubicBezTo>
                    <a:pt x="36" y="87"/>
                    <a:pt x="38" y="86"/>
                    <a:pt x="40" y="87"/>
                  </a:cubicBezTo>
                  <a:cubicBezTo>
                    <a:pt x="42" y="88"/>
                    <a:pt x="43" y="91"/>
                    <a:pt x="42" y="93"/>
                  </a:cubicBezTo>
                  <a:close/>
                  <a:moveTo>
                    <a:pt x="58" y="104"/>
                  </a:moveTo>
                  <a:cubicBezTo>
                    <a:pt x="56" y="109"/>
                    <a:pt x="56" y="109"/>
                    <a:pt x="56" y="109"/>
                  </a:cubicBezTo>
                  <a:cubicBezTo>
                    <a:pt x="55" y="110"/>
                    <a:pt x="54" y="111"/>
                    <a:pt x="52" y="111"/>
                  </a:cubicBezTo>
                  <a:cubicBezTo>
                    <a:pt x="51" y="111"/>
                    <a:pt x="51" y="111"/>
                    <a:pt x="50" y="110"/>
                  </a:cubicBezTo>
                  <a:cubicBezTo>
                    <a:pt x="48" y="109"/>
                    <a:pt x="48" y="107"/>
                    <a:pt x="49" y="105"/>
                  </a:cubicBezTo>
                  <a:cubicBezTo>
                    <a:pt x="51" y="101"/>
                    <a:pt x="51" y="101"/>
                    <a:pt x="51" y="101"/>
                  </a:cubicBezTo>
                  <a:cubicBezTo>
                    <a:pt x="52" y="99"/>
                    <a:pt x="55" y="98"/>
                    <a:pt x="57" y="99"/>
                  </a:cubicBezTo>
                  <a:cubicBezTo>
                    <a:pt x="58" y="100"/>
                    <a:pt x="59" y="102"/>
                    <a:pt x="58" y="104"/>
                  </a:cubicBezTo>
                  <a:close/>
                  <a:moveTo>
                    <a:pt x="58" y="72"/>
                  </a:moveTo>
                  <a:cubicBezTo>
                    <a:pt x="54" y="76"/>
                    <a:pt x="54" y="76"/>
                    <a:pt x="54" y="76"/>
                  </a:cubicBezTo>
                  <a:cubicBezTo>
                    <a:pt x="54" y="77"/>
                    <a:pt x="53" y="77"/>
                    <a:pt x="52" y="77"/>
                  </a:cubicBezTo>
                  <a:cubicBezTo>
                    <a:pt x="51" y="77"/>
                    <a:pt x="50" y="77"/>
                    <a:pt x="49" y="76"/>
                  </a:cubicBezTo>
                  <a:cubicBezTo>
                    <a:pt x="47" y="74"/>
                    <a:pt x="47" y="72"/>
                    <a:pt x="49" y="70"/>
                  </a:cubicBezTo>
                  <a:cubicBezTo>
                    <a:pt x="52" y="67"/>
                    <a:pt x="52" y="67"/>
                    <a:pt x="52" y="67"/>
                  </a:cubicBezTo>
                  <a:cubicBezTo>
                    <a:pt x="54" y="65"/>
                    <a:pt x="56" y="65"/>
                    <a:pt x="58" y="67"/>
                  </a:cubicBezTo>
                  <a:cubicBezTo>
                    <a:pt x="60" y="68"/>
                    <a:pt x="60" y="71"/>
                    <a:pt x="58" y="72"/>
                  </a:cubicBezTo>
                  <a:close/>
                  <a:moveTo>
                    <a:pt x="72" y="85"/>
                  </a:moveTo>
                  <a:cubicBezTo>
                    <a:pt x="69" y="89"/>
                    <a:pt x="69" y="89"/>
                    <a:pt x="69" y="89"/>
                  </a:cubicBezTo>
                  <a:cubicBezTo>
                    <a:pt x="69" y="91"/>
                    <a:pt x="67" y="92"/>
                    <a:pt x="66" y="92"/>
                  </a:cubicBezTo>
                  <a:cubicBezTo>
                    <a:pt x="65" y="92"/>
                    <a:pt x="65" y="91"/>
                    <a:pt x="64" y="91"/>
                  </a:cubicBezTo>
                  <a:cubicBezTo>
                    <a:pt x="62" y="90"/>
                    <a:pt x="61" y="88"/>
                    <a:pt x="62" y="86"/>
                  </a:cubicBezTo>
                  <a:cubicBezTo>
                    <a:pt x="65" y="81"/>
                    <a:pt x="65" y="81"/>
                    <a:pt x="65" y="81"/>
                  </a:cubicBezTo>
                  <a:cubicBezTo>
                    <a:pt x="66" y="79"/>
                    <a:pt x="68" y="78"/>
                    <a:pt x="70" y="79"/>
                  </a:cubicBezTo>
                  <a:cubicBezTo>
                    <a:pt x="72" y="81"/>
                    <a:pt x="73" y="83"/>
                    <a:pt x="72" y="85"/>
                  </a:cubicBezTo>
                  <a:close/>
                  <a:moveTo>
                    <a:pt x="74" y="54"/>
                  </a:moveTo>
                  <a:cubicBezTo>
                    <a:pt x="73" y="54"/>
                    <a:pt x="72" y="53"/>
                    <a:pt x="72" y="52"/>
                  </a:cubicBezTo>
                  <a:cubicBezTo>
                    <a:pt x="70" y="51"/>
                    <a:pt x="70" y="48"/>
                    <a:pt x="72" y="47"/>
                  </a:cubicBezTo>
                  <a:cubicBezTo>
                    <a:pt x="75" y="43"/>
                    <a:pt x="75" y="43"/>
                    <a:pt x="75" y="43"/>
                  </a:cubicBezTo>
                  <a:cubicBezTo>
                    <a:pt x="77" y="42"/>
                    <a:pt x="79" y="42"/>
                    <a:pt x="81" y="43"/>
                  </a:cubicBezTo>
                  <a:cubicBezTo>
                    <a:pt x="82" y="45"/>
                    <a:pt x="82" y="47"/>
                    <a:pt x="81" y="49"/>
                  </a:cubicBezTo>
                  <a:cubicBezTo>
                    <a:pt x="77" y="52"/>
                    <a:pt x="77" y="52"/>
                    <a:pt x="77" y="52"/>
                  </a:cubicBezTo>
                  <a:cubicBezTo>
                    <a:pt x="76" y="53"/>
                    <a:pt x="75" y="54"/>
                    <a:pt x="74" y="54"/>
                  </a:cubicBezTo>
                  <a:close/>
                  <a:moveTo>
                    <a:pt x="91" y="65"/>
                  </a:moveTo>
                  <a:cubicBezTo>
                    <a:pt x="87" y="68"/>
                    <a:pt x="87" y="68"/>
                    <a:pt x="87" y="68"/>
                  </a:cubicBezTo>
                  <a:cubicBezTo>
                    <a:pt x="86" y="69"/>
                    <a:pt x="85" y="69"/>
                    <a:pt x="84" y="69"/>
                  </a:cubicBezTo>
                  <a:cubicBezTo>
                    <a:pt x="83" y="69"/>
                    <a:pt x="82" y="69"/>
                    <a:pt x="81" y="68"/>
                  </a:cubicBezTo>
                  <a:cubicBezTo>
                    <a:pt x="80" y="66"/>
                    <a:pt x="80" y="64"/>
                    <a:pt x="81" y="62"/>
                  </a:cubicBezTo>
                  <a:cubicBezTo>
                    <a:pt x="85" y="59"/>
                    <a:pt x="85" y="59"/>
                    <a:pt x="85" y="59"/>
                  </a:cubicBezTo>
                  <a:cubicBezTo>
                    <a:pt x="87" y="57"/>
                    <a:pt x="89" y="57"/>
                    <a:pt x="91" y="59"/>
                  </a:cubicBezTo>
                  <a:cubicBezTo>
                    <a:pt x="92" y="61"/>
                    <a:pt x="92" y="63"/>
                    <a:pt x="91" y="65"/>
                  </a:cubicBezTo>
                  <a:close/>
                  <a:moveTo>
                    <a:pt x="93" y="35"/>
                  </a:moveTo>
                  <a:cubicBezTo>
                    <a:pt x="92" y="35"/>
                    <a:pt x="91" y="34"/>
                    <a:pt x="90" y="34"/>
                  </a:cubicBezTo>
                  <a:cubicBezTo>
                    <a:pt x="88" y="32"/>
                    <a:pt x="88" y="29"/>
                    <a:pt x="90" y="28"/>
                  </a:cubicBezTo>
                  <a:cubicBezTo>
                    <a:pt x="93" y="24"/>
                    <a:pt x="93" y="24"/>
                    <a:pt x="93" y="24"/>
                  </a:cubicBezTo>
                  <a:cubicBezTo>
                    <a:pt x="95" y="23"/>
                    <a:pt x="98" y="23"/>
                    <a:pt x="99" y="24"/>
                  </a:cubicBezTo>
                  <a:cubicBezTo>
                    <a:pt x="101" y="26"/>
                    <a:pt x="101" y="28"/>
                    <a:pt x="99" y="30"/>
                  </a:cubicBezTo>
                  <a:cubicBezTo>
                    <a:pt x="95" y="34"/>
                    <a:pt x="95" y="34"/>
                    <a:pt x="95" y="34"/>
                  </a:cubicBezTo>
                  <a:cubicBezTo>
                    <a:pt x="95" y="34"/>
                    <a:pt x="94" y="35"/>
                    <a:pt x="93" y="35"/>
                  </a:cubicBezTo>
                  <a:close/>
                  <a:moveTo>
                    <a:pt x="108" y="45"/>
                  </a:moveTo>
                  <a:cubicBezTo>
                    <a:pt x="104" y="49"/>
                    <a:pt x="104" y="49"/>
                    <a:pt x="104" y="49"/>
                  </a:cubicBezTo>
                  <a:cubicBezTo>
                    <a:pt x="103" y="50"/>
                    <a:pt x="102" y="50"/>
                    <a:pt x="102" y="50"/>
                  </a:cubicBezTo>
                  <a:cubicBezTo>
                    <a:pt x="100" y="50"/>
                    <a:pt x="99" y="49"/>
                    <a:pt x="99" y="49"/>
                  </a:cubicBezTo>
                  <a:cubicBezTo>
                    <a:pt x="97" y="47"/>
                    <a:pt x="97" y="44"/>
                    <a:pt x="99" y="43"/>
                  </a:cubicBezTo>
                  <a:cubicBezTo>
                    <a:pt x="103" y="39"/>
                    <a:pt x="103" y="39"/>
                    <a:pt x="103" y="39"/>
                  </a:cubicBezTo>
                  <a:cubicBezTo>
                    <a:pt x="104" y="38"/>
                    <a:pt x="107" y="38"/>
                    <a:pt x="108" y="40"/>
                  </a:cubicBezTo>
                  <a:cubicBezTo>
                    <a:pt x="110" y="41"/>
                    <a:pt x="110" y="44"/>
                    <a:pt x="108"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95" name="Freeform 95"/>
            <p:cNvSpPr>
              <a:spLocks noEditPoints="1"/>
            </p:cNvSpPr>
            <p:nvPr/>
          </p:nvSpPr>
          <p:spPr bwMode="auto">
            <a:xfrm>
              <a:off x="5807" y="1993"/>
              <a:ext cx="300" cy="349"/>
            </a:xfrm>
            <a:custGeom>
              <a:avLst/>
              <a:gdLst>
                <a:gd name="T0" fmla="*/ 138 w 165"/>
                <a:gd name="T1" fmla="*/ 30 h 192"/>
                <a:gd name="T2" fmla="*/ 136 w 165"/>
                <a:gd name="T3" fmla="*/ 27 h 192"/>
                <a:gd name="T4" fmla="*/ 111 w 165"/>
                <a:gd name="T5" fmla="*/ 19 h 192"/>
                <a:gd name="T6" fmla="*/ 111 w 165"/>
                <a:gd name="T7" fmla="*/ 17 h 192"/>
                <a:gd name="T8" fmla="*/ 93 w 165"/>
                <a:gd name="T9" fmla="*/ 0 h 192"/>
                <a:gd name="T10" fmla="*/ 75 w 165"/>
                <a:gd name="T11" fmla="*/ 17 h 192"/>
                <a:gd name="T12" fmla="*/ 75 w 165"/>
                <a:gd name="T13" fmla="*/ 18 h 192"/>
                <a:gd name="T14" fmla="*/ 52 w 165"/>
                <a:gd name="T15" fmla="*/ 26 h 192"/>
                <a:gd name="T16" fmla="*/ 50 w 165"/>
                <a:gd name="T17" fmla="*/ 29 h 192"/>
                <a:gd name="T18" fmla="*/ 44 w 165"/>
                <a:gd name="T19" fmla="*/ 40 h 192"/>
                <a:gd name="T20" fmla="*/ 40 w 165"/>
                <a:gd name="T21" fmla="*/ 48 h 192"/>
                <a:gd name="T22" fmla="*/ 23 w 165"/>
                <a:gd name="T23" fmla="*/ 48 h 192"/>
                <a:gd name="T24" fmla="*/ 0 w 165"/>
                <a:gd name="T25" fmla="*/ 67 h 192"/>
                <a:gd name="T26" fmla="*/ 0 w 165"/>
                <a:gd name="T27" fmla="*/ 132 h 192"/>
                <a:gd name="T28" fmla="*/ 21 w 165"/>
                <a:gd name="T29" fmla="*/ 150 h 192"/>
                <a:gd name="T30" fmla="*/ 24 w 165"/>
                <a:gd name="T31" fmla="*/ 150 h 192"/>
                <a:gd name="T32" fmla="*/ 27 w 165"/>
                <a:gd name="T33" fmla="*/ 175 h 192"/>
                <a:gd name="T34" fmla="*/ 52 w 165"/>
                <a:gd name="T35" fmla="*/ 192 h 192"/>
                <a:gd name="T36" fmla="*/ 135 w 165"/>
                <a:gd name="T37" fmla="*/ 192 h 192"/>
                <a:gd name="T38" fmla="*/ 160 w 165"/>
                <a:gd name="T39" fmla="*/ 175 h 192"/>
                <a:gd name="T40" fmla="*/ 165 w 165"/>
                <a:gd name="T41" fmla="*/ 115 h 192"/>
                <a:gd name="T42" fmla="*/ 143 w 165"/>
                <a:gd name="T43" fmla="*/ 40 h 192"/>
                <a:gd name="T44" fmla="*/ 138 w 165"/>
                <a:gd name="T45" fmla="*/ 30 h 192"/>
                <a:gd name="T46" fmla="*/ 22 w 165"/>
                <a:gd name="T47" fmla="*/ 114 h 192"/>
                <a:gd name="T48" fmla="*/ 23 w 165"/>
                <a:gd name="T49" fmla="*/ 142 h 192"/>
                <a:gd name="T50" fmla="*/ 21 w 165"/>
                <a:gd name="T51" fmla="*/ 142 h 192"/>
                <a:gd name="T52" fmla="*/ 8 w 165"/>
                <a:gd name="T53" fmla="*/ 132 h 192"/>
                <a:gd name="T54" fmla="*/ 8 w 165"/>
                <a:gd name="T55" fmla="*/ 67 h 192"/>
                <a:gd name="T56" fmla="*/ 23 w 165"/>
                <a:gd name="T57" fmla="*/ 56 h 192"/>
                <a:gd name="T58" fmla="*/ 36 w 165"/>
                <a:gd name="T59" fmla="*/ 56 h 192"/>
                <a:gd name="T60" fmla="*/ 22 w 165"/>
                <a:gd name="T61" fmla="*/ 114 h 192"/>
                <a:gd name="T62" fmla="*/ 94 w 165"/>
                <a:gd name="T63" fmla="*/ 34 h 192"/>
                <a:gd name="T64" fmla="*/ 62 w 165"/>
                <a:gd name="T65" fmla="*/ 30 h 192"/>
                <a:gd name="T66" fmla="*/ 81 w 165"/>
                <a:gd name="T67" fmla="*/ 26 h 192"/>
                <a:gd name="T68" fmla="*/ 84 w 165"/>
                <a:gd name="T69" fmla="*/ 24 h 192"/>
                <a:gd name="T70" fmla="*/ 84 w 165"/>
                <a:gd name="T71" fmla="*/ 20 h 192"/>
                <a:gd name="T72" fmla="*/ 83 w 165"/>
                <a:gd name="T73" fmla="*/ 17 h 192"/>
                <a:gd name="T74" fmla="*/ 93 w 165"/>
                <a:gd name="T75" fmla="*/ 8 h 192"/>
                <a:gd name="T76" fmla="*/ 103 w 165"/>
                <a:gd name="T77" fmla="*/ 17 h 192"/>
                <a:gd name="T78" fmla="*/ 103 w 165"/>
                <a:gd name="T79" fmla="*/ 21 h 192"/>
                <a:gd name="T80" fmla="*/ 103 w 165"/>
                <a:gd name="T81" fmla="*/ 24 h 192"/>
                <a:gd name="T82" fmla="*/ 106 w 165"/>
                <a:gd name="T83" fmla="*/ 26 h 192"/>
                <a:gd name="T84" fmla="*/ 124 w 165"/>
                <a:gd name="T85" fmla="*/ 31 h 192"/>
                <a:gd name="T86" fmla="*/ 94 w 165"/>
                <a:gd name="T87" fmla="*/ 3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92">
                  <a:moveTo>
                    <a:pt x="138" y="30"/>
                  </a:moveTo>
                  <a:cubicBezTo>
                    <a:pt x="138" y="29"/>
                    <a:pt x="137" y="28"/>
                    <a:pt x="136" y="27"/>
                  </a:cubicBezTo>
                  <a:cubicBezTo>
                    <a:pt x="130" y="24"/>
                    <a:pt x="122" y="21"/>
                    <a:pt x="111" y="19"/>
                  </a:cubicBezTo>
                  <a:cubicBezTo>
                    <a:pt x="111" y="18"/>
                    <a:pt x="111" y="18"/>
                    <a:pt x="111" y="17"/>
                  </a:cubicBezTo>
                  <a:cubicBezTo>
                    <a:pt x="111" y="8"/>
                    <a:pt x="103" y="0"/>
                    <a:pt x="93" y="0"/>
                  </a:cubicBezTo>
                  <a:cubicBezTo>
                    <a:pt x="83" y="0"/>
                    <a:pt x="75" y="8"/>
                    <a:pt x="75" y="17"/>
                  </a:cubicBezTo>
                  <a:cubicBezTo>
                    <a:pt x="75" y="18"/>
                    <a:pt x="75" y="18"/>
                    <a:pt x="75" y="18"/>
                  </a:cubicBezTo>
                  <a:cubicBezTo>
                    <a:pt x="67" y="20"/>
                    <a:pt x="60" y="22"/>
                    <a:pt x="52" y="26"/>
                  </a:cubicBezTo>
                  <a:cubicBezTo>
                    <a:pt x="51" y="26"/>
                    <a:pt x="50" y="28"/>
                    <a:pt x="50" y="29"/>
                  </a:cubicBezTo>
                  <a:cubicBezTo>
                    <a:pt x="46" y="32"/>
                    <a:pt x="44" y="36"/>
                    <a:pt x="44" y="40"/>
                  </a:cubicBezTo>
                  <a:cubicBezTo>
                    <a:pt x="43" y="42"/>
                    <a:pt x="41" y="44"/>
                    <a:pt x="40" y="48"/>
                  </a:cubicBezTo>
                  <a:cubicBezTo>
                    <a:pt x="23" y="48"/>
                    <a:pt x="23" y="48"/>
                    <a:pt x="23" y="48"/>
                  </a:cubicBezTo>
                  <a:cubicBezTo>
                    <a:pt x="10" y="48"/>
                    <a:pt x="0" y="57"/>
                    <a:pt x="0" y="67"/>
                  </a:cubicBezTo>
                  <a:cubicBezTo>
                    <a:pt x="0" y="132"/>
                    <a:pt x="0" y="132"/>
                    <a:pt x="0" y="132"/>
                  </a:cubicBezTo>
                  <a:cubicBezTo>
                    <a:pt x="0" y="142"/>
                    <a:pt x="9" y="150"/>
                    <a:pt x="21" y="150"/>
                  </a:cubicBezTo>
                  <a:cubicBezTo>
                    <a:pt x="24" y="150"/>
                    <a:pt x="24" y="150"/>
                    <a:pt x="24" y="150"/>
                  </a:cubicBezTo>
                  <a:cubicBezTo>
                    <a:pt x="25" y="165"/>
                    <a:pt x="27" y="173"/>
                    <a:pt x="27" y="175"/>
                  </a:cubicBezTo>
                  <a:cubicBezTo>
                    <a:pt x="28" y="184"/>
                    <a:pt x="38" y="192"/>
                    <a:pt x="52" y="192"/>
                  </a:cubicBezTo>
                  <a:cubicBezTo>
                    <a:pt x="135" y="192"/>
                    <a:pt x="135" y="192"/>
                    <a:pt x="135" y="192"/>
                  </a:cubicBezTo>
                  <a:cubicBezTo>
                    <a:pt x="148" y="192"/>
                    <a:pt x="159" y="184"/>
                    <a:pt x="160" y="175"/>
                  </a:cubicBezTo>
                  <a:cubicBezTo>
                    <a:pt x="160" y="171"/>
                    <a:pt x="165" y="154"/>
                    <a:pt x="165" y="115"/>
                  </a:cubicBezTo>
                  <a:cubicBezTo>
                    <a:pt x="165" y="82"/>
                    <a:pt x="146" y="46"/>
                    <a:pt x="143" y="40"/>
                  </a:cubicBezTo>
                  <a:cubicBezTo>
                    <a:pt x="143" y="37"/>
                    <a:pt x="141" y="33"/>
                    <a:pt x="138" y="30"/>
                  </a:cubicBezTo>
                  <a:close/>
                  <a:moveTo>
                    <a:pt x="22" y="114"/>
                  </a:moveTo>
                  <a:cubicBezTo>
                    <a:pt x="22" y="125"/>
                    <a:pt x="23" y="134"/>
                    <a:pt x="23" y="142"/>
                  </a:cubicBezTo>
                  <a:cubicBezTo>
                    <a:pt x="21" y="142"/>
                    <a:pt x="21" y="142"/>
                    <a:pt x="21" y="142"/>
                  </a:cubicBezTo>
                  <a:cubicBezTo>
                    <a:pt x="14" y="142"/>
                    <a:pt x="8" y="137"/>
                    <a:pt x="8" y="132"/>
                  </a:cubicBezTo>
                  <a:cubicBezTo>
                    <a:pt x="8" y="67"/>
                    <a:pt x="8" y="67"/>
                    <a:pt x="8" y="67"/>
                  </a:cubicBezTo>
                  <a:cubicBezTo>
                    <a:pt x="8" y="61"/>
                    <a:pt x="15" y="56"/>
                    <a:pt x="23" y="56"/>
                  </a:cubicBezTo>
                  <a:cubicBezTo>
                    <a:pt x="36" y="56"/>
                    <a:pt x="36" y="56"/>
                    <a:pt x="36" y="56"/>
                  </a:cubicBezTo>
                  <a:cubicBezTo>
                    <a:pt x="30" y="71"/>
                    <a:pt x="22" y="93"/>
                    <a:pt x="22" y="114"/>
                  </a:cubicBezTo>
                  <a:close/>
                  <a:moveTo>
                    <a:pt x="94" y="34"/>
                  </a:moveTo>
                  <a:cubicBezTo>
                    <a:pt x="79" y="34"/>
                    <a:pt x="68" y="32"/>
                    <a:pt x="62" y="30"/>
                  </a:cubicBezTo>
                  <a:cubicBezTo>
                    <a:pt x="68" y="28"/>
                    <a:pt x="75" y="26"/>
                    <a:pt x="81" y="26"/>
                  </a:cubicBezTo>
                  <a:cubicBezTo>
                    <a:pt x="82" y="25"/>
                    <a:pt x="83" y="25"/>
                    <a:pt x="84" y="24"/>
                  </a:cubicBezTo>
                  <a:cubicBezTo>
                    <a:pt x="84" y="23"/>
                    <a:pt x="84" y="21"/>
                    <a:pt x="84" y="20"/>
                  </a:cubicBezTo>
                  <a:cubicBezTo>
                    <a:pt x="84" y="19"/>
                    <a:pt x="83" y="18"/>
                    <a:pt x="83" y="17"/>
                  </a:cubicBezTo>
                  <a:cubicBezTo>
                    <a:pt x="83" y="12"/>
                    <a:pt x="88" y="8"/>
                    <a:pt x="93" y="8"/>
                  </a:cubicBezTo>
                  <a:cubicBezTo>
                    <a:pt x="99" y="8"/>
                    <a:pt x="103" y="12"/>
                    <a:pt x="103" y="17"/>
                  </a:cubicBezTo>
                  <a:cubicBezTo>
                    <a:pt x="103" y="18"/>
                    <a:pt x="103" y="19"/>
                    <a:pt x="103" y="21"/>
                  </a:cubicBezTo>
                  <a:cubicBezTo>
                    <a:pt x="102" y="22"/>
                    <a:pt x="102" y="23"/>
                    <a:pt x="103" y="24"/>
                  </a:cubicBezTo>
                  <a:cubicBezTo>
                    <a:pt x="103" y="25"/>
                    <a:pt x="104" y="26"/>
                    <a:pt x="106" y="26"/>
                  </a:cubicBezTo>
                  <a:cubicBezTo>
                    <a:pt x="113" y="27"/>
                    <a:pt x="119" y="29"/>
                    <a:pt x="124" y="31"/>
                  </a:cubicBezTo>
                  <a:cubicBezTo>
                    <a:pt x="117" y="33"/>
                    <a:pt x="106" y="34"/>
                    <a:pt x="9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96" name="Freeform 96"/>
            <p:cNvSpPr/>
            <p:nvPr/>
          </p:nvSpPr>
          <p:spPr bwMode="auto">
            <a:xfrm>
              <a:off x="6083" y="2064"/>
              <a:ext cx="73" cy="136"/>
            </a:xfrm>
            <a:custGeom>
              <a:avLst/>
              <a:gdLst>
                <a:gd name="T0" fmla="*/ 39 w 40"/>
                <a:gd name="T1" fmla="*/ 3 h 75"/>
                <a:gd name="T2" fmla="*/ 36 w 40"/>
                <a:gd name="T3" fmla="*/ 2 h 75"/>
                <a:gd name="T4" fmla="*/ 0 w 40"/>
                <a:gd name="T5" fmla="*/ 0 h 75"/>
                <a:gd name="T6" fmla="*/ 0 w 40"/>
                <a:gd name="T7" fmla="*/ 0 h 75"/>
                <a:gd name="T8" fmla="*/ 0 w 40"/>
                <a:gd name="T9" fmla="*/ 2 h 75"/>
                <a:gd name="T10" fmla="*/ 1 w 40"/>
                <a:gd name="T11" fmla="*/ 2 h 75"/>
                <a:gd name="T12" fmla="*/ 18 w 40"/>
                <a:gd name="T13" fmla="*/ 54 h 75"/>
                <a:gd name="T14" fmla="*/ 20 w 40"/>
                <a:gd name="T15" fmla="*/ 75 h 75"/>
                <a:gd name="T16" fmla="*/ 20 w 40"/>
                <a:gd name="T17" fmla="*/ 75 h 75"/>
                <a:gd name="T18" fmla="*/ 40 w 40"/>
                <a:gd name="T19" fmla="*/ 7 h 75"/>
                <a:gd name="T20" fmla="*/ 39 w 40"/>
                <a:gd name="T21"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75">
                  <a:moveTo>
                    <a:pt x="39" y="3"/>
                  </a:moveTo>
                  <a:cubicBezTo>
                    <a:pt x="38" y="2"/>
                    <a:pt x="37" y="2"/>
                    <a:pt x="36" y="2"/>
                  </a:cubicBezTo>
                  <a:cubicBezTo>
                    <a:pt x="0" y="0"/>
                    <a:pt x="0" y="0"/>
                    <a:pt x="0" y="0"/>
                  </a:cubicBezTo>
                  <a:cubicBezTo>
                    <a:pt x="0" y="0"/>
                    <a:pt x="0" y="0"/>
                    <a:pt x="0" y="0"/>
                  </a:cubicBezTo>
                  <a:cubicBezTo>
                    <a:pt x="0" y="1"/>
                    <a:pt x="0" y="1"/>
                    <a:pt x="0" y="2"/>
                  </a:cubicBezTo>
                  <a:cubicBezTo>
                    <a:pt x="0" y="2"/>
                    <a:pt x="1" y="2"/>
                    <a:pt x="1" y="2"/>
                  </a:cubicBezTo>
                  <a:cubicBezTo>
                    <a:pt x="5" y="12"/>
                    <a:pt x="14" y="32"/>
                    <a:pt x="18" y="54"/>
                  </a:cubicBezTo>
                  <a:cubicBezTo>
                    <a:pt x="20" y="60"/>
                    <a:pt x="20" y="68"/>
                    <a:pt x="20" y="75"/>
                  </a:cubicBezTo>
                  <a:cubicBezTo>
                    <a:pt x="20" y="75"/>
                    <a:pt x="20" y="75"/>
                    <a:pt x="20" y="75"/>
                  </a:cubicBezTo>
                  <a:cubicBezTo>
                    <a:pt x="40" y="7"/>
                    <a:pt x="40" y="7"/>
                    <a:pt x="40" y="7"/>
                  </a:cubicBezTo>
                  <a:cubicBezTo>
                    <a:pt x="40" y="6"/>
                    <a:pt x="40" y="4"/>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97" name="Freeform 97"/>
            <p:cNvSpPr/>
            <p:nvPr/>
          </p:nvSpPr>
          <p:spPr bwMode="auto">
            <a:xfrm>
              <a:off x="480" y="2759"/>
              <a:ext cx="209" cy="237"/>
            </a:xfrm>
            <a:custGeom>
              <a:avLst/>
              <a:gdLst>
                <a:gd name="T0" fmla="*/ 109 w 115"/>
                <a:gd name="T1" fmla="*/ 3 h 130"/>
                <a:gd name="T2" fmla="*/ 99 w 115"/>
                <a:gd name="T3" fmla="*/ 0 h 130"/>
                <a:gd name="T4" fmla="*/ 89 w 115"/>
                <a:gd name="T5" fmla="*/ 3 h 130"/>
                <a:gd name="T6" fmla="*/ 6 w 115"/>
                <a:gd name="T7" fmla="*/ 48 h 130"/>
                <a:gd name="T8" fmla="*/ 0 w 115"/>
                <a:gd name="T9" fmla="*/ 61 h 130"/>
                <a:gd name="T10" fmla="*/ 10 w 115"/>
                <a:gd name="T11" fmla="*/ 76 h 130"/>
                <a:gd name="T12" fmla="*/ 11 w 115"/>
                <a:gd name="T13" fmla="*/ 77 h 130"/>
                <a:gd name="T14" fmla="*/ 43 w 115"/>
                <a:gd name="T15" fmla="*/ 98 h 130"/>
                <a:gd name="T16" fmla="*/ 77 w 115"/>
                <a:gd name="T17" fmla="*/ 128 h 130"/>
                <a:gd name="T18" fmla="*/ 80 w 115"/>
                <a:gd name="T19" fmla="*/ 130 h 130"/>
                <a:gd name="T20" fmla="*/ 81 w 115"/>
                <a:gd name="T21" fmla="*/ 129 h 130"/>
                <a:gd name="T22" fmla="*/ 112 w 115"/>
                <a:gd name="T23" fmla="*/ 116 h 130"/>
                <a:gd name="T24" fmla="*/ 115 w 115"/>
                <a:gd name="T25" fmla="*/ 112 h 130"/>
                <a:gd name="T26" fmla="*/ 111 w 115"/>
                <a:gd name="T27" fmla="*/ 6 h 130"/>
                <a:gd name="T28" fmla="*/ 109 w 115"/>
                <a:gd name="T29"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130">
                  <a:moveTo>
                    <a:pt x="109" y="3"/>
                  </a:moveTo>
                  <a:cubicBezTo>
                    <a:pt x="106" y="1"/>
                    <a:pt x="103" y="0"/>
                    <a:pt x="99" y="0"/>
                  </a:cubicBezTo>
                  <a:cubicBezTo>
                    <a:pt x="94" y="0"/>
                    <a:pt x="90" y="2"/>
                    <a:pt x="89" y="3"/>
                  </a:cubicBezTo>
                  <a:cubicBezTo>
                    <a:pt x="83" y="6"/>
                    <a:pt x="18" y="36"/>
                    <a:pt x="6" y="48"/>
                  </a:cubicBezTo>
                  <a:cubicBezTo>
                    <a:pt x="2" y="52"/>
                    <a:pt x="0" y="56"/>
                    <a:pt x="0" y="61"/>
                  </a:cubicBezTo>
                  <a:cubicBezTo>
                    <a:pt x="1" y="70"/>
                    <a:pt x="9" y="76"/>
                    <a:pt x="10" y="76"/>
                  </a:cubicBezTo>
                  <a:cubicBezTo>
                    <a:pt x="10" y="77"/>
                    <a:pt x="11" y="77"/>
                    <a:pt x="11" y="77"/>
                  </a:cubicBezTo>
                  <a:cubicBezTo>
                    <a:pt x="11" y="77"/>
                    <a:pt x="23" y="81"/>
                    <a:pt x="43" y="98"/>
                  </a:cubicBezTo>
                  <a:cubicBezTo>
                    <a:pt x="63" y="114"/>
                    <a:pt x="77" y="128"/>
                    <a:pt x="77" y="128"/>
                  </a:cubicBezTo>
                  <a:cubicBezTo>
                    <a:pt x="78" y="129"/>
                    <a:pt x="79" y="130"/>
                    <a:pt x="80" y="130"/>
                  </a:cubicBezTo>
                  <a:cubicBezTo>
                    <a:pt x="80" y="130"/>
                    <a:pt x="81" y="130"/>
                    <a:pt x="81" y="129"/>
                  </a:cubicBezTo>
                  <a:cubicBezTo>
                    <a:pt x="89" y="126"/>
                    <a:pt x="112" y="116"/>
                    <a:pt x="112" y="116"/>
                  </a:cubicBezTo>
                  <a:cubicBezTo>
                    <a:pt x="114" y="116"/>
                    <a:pt x="115" y="114"/>
                    <a:pt x="115" y="112"/>
                  </a:cubicBezTo>
                  <a:cubicBezTo>
                    <a:pt x="111" y="6"/>
                    <a:pt x="111" y="6"/>
                    <a:pt x="111" y="6"/>
                  </a:cubicBezTo>
                  <a:cubicBezTo>
                    <a:pt x="111" y="5"/>
                    <a:pt x="110" y="4"/>
                    <a:pt x="10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98" name="Freeform 98"/>
            <p:cNvSpPr/>
            <p:nvPr/>
          </p:nvSpPr>
          <p:spPr bwMode="auto">
            <a:xfrm>
              <a:off x="500" y="3017"/>
              <a:ext cx="96" cy="91"/>
            </a:xfrm>
            <a:custGeom>
              <a:avLst/>
              <a:gdLst>
                <a:gd name="T0" fmla="*/ 47 w 53"/>
                <a:gd name="T1" fmla="*/ 32 h 50"/>
                <a:gd name="T2" fmla="*/ 38 w 53"/>
                <a:gd name="T3" fmla="*/ 6 h 50"/>
                <a:gd name="T4" fmla="*/ 28 w 53"/>
                <a:gd name="T5" fmla="*/ 2 h 50"/>
                <a:gd name="T6" fmla="*/ 22 w 53"/>
                <a:gd name="T7" fmla="*/ 0 h 50"/>
                <a:gd name="T8" fmla="*/ 22 w 53"/>
                <a:gd name="T9" fmla="*/ 1 h 50"/>
                <a:gd name="T10" fmla="*/ 13 w 53"/>
                <a:gd name="T11" fmla="*/ 2 h 50"/>
                <a:gd name="T12" fmla="*/ 0 w 53"/>
                <a:gd name="T13" fmla="*/ 5 h 50"/>
                <a:gd name="T14" fmla="*/ 31 w 53"/>
                <a:gd name="T15" fmla="*/ 47 h 50"/>
                <a:gd name="T16" fmla="*/ 41 w 53"/>
                <a:gd name="T17" fmla="*/ 50 h 50"/>
                <a:gd name="T18" fmla="*/ 41 w 53"/>
                <a:gd name="T19" fmla="*/ 50 h 50"/>
                <a:gd name="T20" fmla="*/ 52 w 53"/>
                <a:gd name="T21" fmla="*/ 43 h 50"/>
                <a:gd name="T22" fmla="*/ 47 w 53"/>
                <a:gd name="T23"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0">
                  <a:moveTo>
                    <a:pt x="47" y="32"/>
                  </a:moveTo>
                  <a:cubicBezTo>
                    <a:pt x="42" y="28"/>
                    <a:pt x="39" y="16"/>
                    <a:pt x="38" y="6"/>
                  </a:cubicBezTo>
                  <a:cubicBezTo>
                    <a:pt x="34" y="5"/>
                    <a:pt x="31" y="4"/>
                    <a:pt x="28" y="2"/>
                  </a:cubicBezTo>
                  <a:cubicBezTo>
                    <a:pt x="26" y="1"/>
                    <a:pt x="24" y="0"/>
                    <a:pt x="22" y="0"/>
                  </a:cubicBezTo>
                  <a:cubicBezTo>
                    <a:pt x="22" y="0"/>
                    <a:pt x="22" y="0"/>
                    <a:pt x="22" y="1"/>
                  </a:cubicBezTo>
                  <a:cubicBezTo>
                    <a:pt x="19" y="1"/>
                    <a:pt x="16" y="2"/>
                    <a:pt x="13" y="2"/>
                  </a:cubicBezTo>
                  <a:cubicBezTo>
                    <a:pt x="9" y="3"/>
                    <a:pt x="4" y="5"/>
                    <a:pt x="0" y="5"/>
                  </a:cubicBezTo>
                  <a:cubicBezTo>
                    <a:pt x="5" y="25"/>
                    <a:pt x="21" y="42"/>
                    <a:pt x="31" y="47"/>
                  </a:cubicBezTo>
                  <a:cubicBezTo>
                    <a:pt x="34" y="49"/>
                    <a:pt x="38" y="50"/>
                    <a:pt x="41" y="50"/>
                  </a:cubicBezTo>
                  <a:cubicBezTo>
                    <a:pt x="41" y="50"/>
                    <a:pt x="41" y="50"/>
                    <a:pt x="41" y="50"/>
                  </a:cubicBezTo>
                  <a:cubicBezTo>
                    <a:pt x="46" y="50"/>
                    <a:pt x="51" y="47"/>
                    <a:pt x="52" y="43"/>
                  </a:cubicBezTo>
                  <a:cubicBezTo>
                    <a:pt x="53" y="41"/>
                    <a:pt x="53" y="37"/>
                    <a:pt x="4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99" name="Freeform 99"/>
            <p:cNvSpPr/>
            <p:nvPr/>
          </p:nvSpPr>
          <p:spPr bwMode="auto">
            <a:xfrm>
              <a:off x="475" y="2912"/>
              <a:ext cx="127" cy="105"/>
            </a:xfrm>
            <a:custGeom>
              <a:avLst/>
              <a:gdLst>
                <a:gd name="T0" fmla="*/ 11 w 70"/>
                <a:gd name="T1" fmla="*/ 0 h 58"/>
                <a:gd name="T2" fmla="*/ 11 w 70"/>
                <a:gd name="T3" fmla="*/ 0 h 58"/>
                <a:gd name="T4" fmla="*/ 3 w 70"/>
                <a:gd name="T5" fmla="*/ 48 h 58"/>
                <a:gd name="T6" fmla="*/ 25 w 70"/>
                <a:gd name="T7" fmla="*/ 53 h 58"/>
                <a:gd name="T8" fmla="*/ 35 w 70"/>
                <a:gd name="T9" fmla="*/ 51 h 58"/>
                <a:gd name="T10" fmla="*/ 46 w 70"/>
                <a:gd name="T11" fmla="*/ 53 h 58"/>
                <a:gd name="T12" fmla="*/ 55 w 70"/>
                <a:gd name="T13" fmla="*/ 56 h 58"/>
                <a:gd name="T14" fmla="*/ 61 w 70"/>
                <a:gd name="T15" fmla="*/ 54 h 58"/>
                <a:gd name="T16" fmla="*/ 70 w 70"/>
                <a:gd name="T17" fmla="*/ 46 h 58"/>
                <a:gd name="T18" fmla="*/ 41 w 70"/>
                <a:gd name="T19" fmla="*/ 20 h 58"/>
                <a:gd name="T20" fmla="*/ 11 w 70"/>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57">
                  <a:moveTo>
                    <a:pt x="11" y="0"/>
                  </a:moveTo>
                  <a:cubicBezTo>
                    <a:pt x="11" y="0"/>
                    <a:pt x="11" y="0"/>
                    <a:pt x="11" y="0"/>
                  </a:cubicBezTo>
                  <a:cubicBezTo>
                    <a:pt x="5" y="16"/>
                    <a:pt x="0" y="40"/>
                    <a:pt x="3" y="48"/>
                  </a:cubicBezTo>
                  <a:cubicBezTo>
                    <a:pt x="5" y="58"/>
                    <a:pt x="16" y="55"/>
                    <a:pt x="25" y="53"/>
                  </a:cubicBezTo>
                  <a:cubicBezTo>
                    <a:pt x="28" y="52"/>
                    <a:pt x="32" y="51"/>
                    <a:pt x="35" y="51"/>
                  </a:cubicBezTo>
                  <a:cubicBezTo>
                    <a:pt x="39" y="50"/>
                    <a:pt x="42" y="52"/>
                    <a:pt x="46" y="53"/>
                  </a:cubicBezTo>
                  <a:cubicBezTo>
                    <a:pt x="48" y="54"/>
                    <a:pt x="51" y="56"/>
                    <a:pt x="55" y="56"/>
                  </a:cubicBezTo>
                  <a:cubicBezTo>
                    <a:pt x="57" y="56"/>
                    <a:pt x="59" y="55"/>
                    <a:pt x="61" y="54"/>
                  </a:cubicBezTo>
                  <a:cubicBezTo>
                    <a:pt x="65" y="52"/>
                    <a:pt x="68" y="49"/>
                    <a:pt x="70" y="46"/>
                  </a:cubicBezTo>
                  <a:cubicBezTo>
                    <a:pt x="64" y="41"/>
                    <a:pt x="54" y="31"/>
                    <a:pt x="41" y="20"/>
                  </a:cubicBezTo>
                  <a:cubicBezTo>
                    <a:pt x="22" y="5"/>
                    <a:pt x="11" y="1"/>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00" name="Freeform 100"/>
            <p:cNvSpPr/>
            <p:nvPr/>
          </p:nvSpPr>
          <p:spPr bwMode="auto">
            <a:xfrm>
              <a:off x="771" y="2876"/>
              <a:ext cx="70" cy="112"/>
            </a:xfrm>
            <a:custGeom>
              <a:avLst/>
              <a:gdLst>
                <a:gd name="T0" fmla="*/ 18 w 39"/>
                <a:gd name="T1" fmla="*/ 0 h 62"/>
                <a:gd name="T2" fmla="*/ 16 w 39"/>
                <a:gd name="T3" fmla="*/ 5 h 62"/>
                <a:gd name="T4" fmla="*/ 0 w 39"/>
                <a:gd name="T5" fmla="*/ 32 h 62"/>
                <a:gd name="T6" fmla="*/ 10 w 39"/>
                <a:gd name="T7" fmla="*/ 45 h 62"/>
                <a:gd name="T8" fmla="*/ 17 w 39"/>
                <a:gd name="T9" fmla="*/ 60 h 62"/>
                <a:gd name="T10" fmla="*/ 20 w 39"/>
                <a:gd name="T11" fmla="*/ 62 h 62"/>
                <a:gd name="T12" fmla="*/ 21 w 39"/>
                <a:gd name="T13" fmla="*/ 62 h 62"/>
                <a:gd name="T14" fmla="*/ 24 w 39"/>
                <a:gd name="T15" fmla="*/ 61 h 62"/>
                <a:gd name="T16" fmla="*/ 18 w 39"/>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2">
                  <a:moveTo>
                    <a:pt x="18" y="0"/>
                  </a:moveTo>
                  <a:cubicBezTo>
                    <a:pt x="17" y="2"/>
                    <a:pt x="17" y="4"/>
                    <a:pt x="16" y="5"/>
                  </a:cubicBezTo>
                  <a:cubicBezTo>
                    <a:pt x="11" y="14"/>
                    <a:pt x="3" y="27"/>
                    <a:pt x="0" y="32"/>
                  </a:cubicBezTo>
                  <a:cubicBezTo>
                    <a:pt x="4" y="36"/>
                    <a:pt x="8" y="41"/>
                    <a:pt x="10" y="45"/>
                  </a:cubicBezTo>
                  <a:cubicBezTo>
                    <a:pt x="13" y="53"/>
                    <a:pt x="17" y="60"/>
                    <a:pt x="17" y="60"/>
                  </a:cubicBezTo>
                  <a:cubicBezTo>
                    <a:pt x="18" y="61"/>
                    <a:pt x="19" y="62"/>
                    <a:pt x="20" y="62"/>
                  </a:cubicBezTo>
                  <a:cubicBezTo>
                    <a:pt x="21" y="62"/>
                    <a:pt x="21" y="62"/>
                    <a:pt x="21" y="62"/>
                  </a:cubicBezTo>
                  <a:cubicBezTo>
                    <a:pt x="22" y="62"/>
                    <a:pt x="23" y="62"/>
                    <a:pt x="24" y="61"/>
                  </a:cubicBezTo>
                  <a:cubicBezTo>
                    <a:pt x="39" y="43"/>
                    <a:pt x="26" y="15"/>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01" name="Freeform 101"/>
            <p:cNvSpPr/>
            <p:nvPr/>
          </p:nvSpPr>
          <p:spPr bwMode="auto">
            <a:xfrm>
              <a:off x="696" y="2792"/>
              <a:ext cx="104" cy="147"/>
            </a:xfrm>
            <a:custGeom>
              <a:avLst/>
              <a:gdLst>
                <a:gd name="T0" fmla="*/ 52 w 57"/>
                <a:gd name="T1" fmla="*/ 26 h 81"/>
                <a:gd name="T2" fmla="*/ 52 w 57"/>
                <a:gd name="T3" fmla="*/ 25 h 81"/>
                <a:gd name="T4" fmla="*/ 0 w 57"/>
                <a:gd name="T5" fmla="*/ 0 h 81"/>
                <a:gd name="T6" fmla="*/ 3 w 57"/>
                <a:gd name="T7" fmla="*/ 79 h 81"/>
                <a:gd name="T8" fmla="*/ 19 w 57"/>
                <a:gd name="T9" fmla="*/ 80 h 81"/>
                <a:gd name="T10" fmla="*/ 24 w 57"/>
                <a:gd name="T11" fmla="*/ 81 h 81"/>
                <a:gd name="T12" fmla="*/ 33 w 57"/>
                <a:gd name="T13" fmla="*/ 76 h 81"/>
                <a:gd name="T14" fmla="*/ 50 w 57"/>
                <a:gd name="T15" fmla="*/ 47 h 81"/>
                <a:gd name="T16" fmla="*/ 52 w 57"/>
                <a:gd name="T17" fmla="*/ 2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1">
                  <a:moveTo>
                    <a:pt x="52" y="26"/>
                  </a:moveTo>
                  <a:cubicBezTo>
                    <a:pt x="52" y="26"/>
                    <a:pt x="52" y="25"/>
                    <a:pt x="52" y="25"/>
                  </a:cubicBezTo>
                  <a:cubicBezTo>
                    <a:pt x="37" y="6"/>
                    <a:pt x="14" y="1"/>
                    <a:pt x="0" y="0"/>
                  </a:cubicBezTo>
                  <a:cubicBezTo>
                    <a:pt x="3" y="79"/>
                    <a:pt x="3" y="79"/>
                    <a:pt x="3" y="79"/>
                  </a:cubicBezTo>
                  <a:cubicBezTo>
                    <a:pt x="9" y="79"/>
                    <a:pt x="16" y="80"/>
                    <a:pt x="19" y="80"/>
                  </a:cubicBezTo>
                  <a:cubicBezTo>
                    <a:pt x="21" y="81"/>
                    <a:pt x="22" y="81"/>
                    <a:pt x="24" y="81"/>
                  </a:cubicBezTo>
                  <a:cubicBezTo>
                    <a:pt x="29" y="81"/>
                    <a:pt x="32" y="78"/>
                    <a:pt x="33" y="76"/>
                  </a:cubicBezTo>
                  <a:cubicBezTo>
                    <a:pt x="33" y="76"/>
                    <a:pt x="43" y="58"/>
                    <a:pt x="50" y="47"/>
                  </a:cubicBezTo>
                  <a:cubicBezTo>
                    <a:pt x="57" y="35"/>
                    <a:pt x="53" y="27"/>
                    <a:pt x="5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02" name="Freeform 102"/>
            <p:cNvSpPr/>
            <p:nvPr/>
          </p:nvSpPr>
          <p:spPr bwMode="auto">
            <a:xfrm>
              <a:off x="1293" y="2892"/>
              <a:ext cx="163" cy="156"/>
            </a:xfrm>
            <a:custGeom>
              <a:avLst/>
              <a:gdLst>
                <a:gd name="T0" fmla="*/ 78 w 90"/>
                <a:gd name="T1" fmla="*/ 36 h 86"/>
                <a:gd name="T2" fmla="*/ 53 w 90"/>
                <a:gd name="T3" fmla="*/ 11 h 86"/>
                <a:gd name="T4" fmla="*/ 28 w 90"/>
                <a:gd name="T5" fmla="*/ 0 h 86"/>
                <a:gd name="T6" fmla="*/ 10 w 90"/>
                <a:gd name="T7" fmla="*/ 7 h 86"/>
                <a:gd name="T8" fmla="*/ 15 w 90"/>
                <a:gd name="T9" fmla="*/ 50 h 86"/>
                <a:gd name="T10" fmla="*/ 39 w 90"/>
                <a:gd name="T11" fmla="*/ 74 h 86"/>
                <a:gd name="T12" fmla="*/ 64 w 90"/>
                <a:gd name="T13" fmla="*/ 86 h 86"/>
                <a:gd name="T14" fmla="*/ 82 w 90"/>
                <a:gd name="T15" fmla="*/ 79 h 86"/>
                <a:gd name="T16" fmla="*/ 89 w 90"/>
                <a:gd name="T17" fmla="*/ 58 h 86"/>
                <a:gd name="T18" fmla="*/ 78 w 90"/>
                <a:gd name="T19"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6">
                  <a:moveTo>
                    <a:pt x="78" y="36"/>
                  </a:moveTo>
                  <a:cubicBezTo>
                    <a:pt x="53" y="11"/>
                    <a:pt x="53" y="11"/>
                    <a:pt x="53" y="11"/>
                  </a:cubicBezTo>
                  <a:cubicBezTo>
                    <a:pt x="46" y="4"/>
                    <a:pt x="37" y="0"/>
                    <a:pt x="28" y="0"/>
                  </a:cubicBezTo>
                  <a:cubicBezTo>
                    <a:pt x="21" y="0"/>
                    <a:pt x="15" y="3"/>
                    <a:pt x="10" y="7"/>
                  </a:cubicBezTo>
                  <a:cubicBezTo>
                    <a:pt x="0" y="18"/>
                    <a:pt x="2" y="37"/>
                    <a:pt x="15" y="50"/>
                  </a:cubicBezTo>
                  <a:cubicBezTo>
                    <a:pt x="39" y="74"/>
                    <a:pt x="39" y="74"/>
                    <a:pt x="39" y="74"/>
                  </a:cubicBezTo>
                  <a:cubicBezTo>
                    <a:pt x="46" y="81"/>
                    <a:pt x="55" y="86"/>
                    <a:pt x="64" y="86"/>
                  </a:cubicBezTo>
                  <a:cubicBezTo>
                    <a:pt x="71" y="86"/>
                    <a:pt x="77" y="83"/>
                    <a:pt x="82" y="79"/>
                  </a:cubicBezTo>
                  <a:cubicBezTo>
                    <a:pt x="87" y="73"/>
                    <a:pt x="90" y="66"/>
                    <a:pt x="89" y="58"/>
                  </a:cubicBezTo>
                  <a:cubicBezTo>
                    <a:pt x="88" y="50"/>
                    <a:pt x="84" y="42"/>
                    <a:pt x="7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03" name="Freeform 103"/>
            <p:cNvSpPr/>
            <p:nvPr/>
          </p:nvSpPr>
          <p:spPr bwMode="auto">
            <a:xfrm>
              <a:off x="1358" y="2759"/>
              <a:ext cx="231" cy="227"/>
            </a:xfrm>
            <a:custGeom>
              <a:avLst/>
              <a:gdLst>
                <a:gd name="T0" fmla="*/ 118 w 127"/>
                <a:gd name="T1" fmla="*/ 8 h 125"/>
                <a:gd name="T2" fmla="*/ 98 w 127"/>
                <a:gd name="T3" fmla="*/ 0 h 125"/>
                <a:gd name="T4" fmla="*/ 79 w 127"/>
                <a:gd name="T5" fmla="*/ 8 h 125"/>
                <a:gd name="T6" fmla="*/ 70 w 127"/>
                <a:gd name="T7" fmla="*/ 28 h 125"/>
                <a:gd name="T8" fmla="*/ 76 w 127"/>
                <a:gd name="T9" fmla="*/ 44 h 125"/>
                <a:gd name="T10" fmla="*/ 60 w 127"/>
                <a:gd name="T11" fmla="*/ 61 h 125"/>
                <a:gd name="T12" fmla="*/ 50 w 127"/>
                <a:gd name="T13" fmla="*/ 51 h 125"/>
                <a:gd name="T14" fmla="*/ 25 w 127"/>
                <a:gd name="T15" fmla="*/ 40 h 125"/>
                <a:gd name="T16" fmla="*/ 8 w 127"/>
                <a:gd name="T17" fmla="*/ 47 h 125"/>
                <a:gd name="T18" fmla="*/ 1 w 127"/>
                <a:gd name="T19" fmla="*/ 66 h 125"/>
                <a:gd name="T20" fmla="*/ 23 w 127"/>
                <a:gd name="T21" fmla="*/ 79 h 125"/>
                <a:gd name="T22" fmla="*/ 47 w 127"/>
                <a:gd name="T23" fmla="*/ 103 h 125"/>
                <a:gd name="T24" fmla="*/ 60 w 127"/>
                <a:gd name="T25" fmla="*/ 125 h 125"/>
                <a:gd name="T26" fmla="*/ 61 w 127"/>
                <a:gd name="T27" fmla="*/ 125 h 125"/>
                <a:gd name="T28" fmla="*/ 79 w 127"/>
                <a:gd name="T29" fmla="*/ 119 h 125"/>
                <a:gd name="T30" fmla="*/ 86 w 127"/>
                <a:gd name="T31" fmla="*/ 98 h 125"/>
                <a:gd name="T32" fmla="*/ 75 w 127"/>
                <a:gd name="T33" fmla="*/ 76 h 125"/>
                <a:gd name="T34" fmla="*/ 65 w 127"/>
                <a:gd name="T35" fmla="*/ 66 h 125"/>
                <a:gd name="T36" fmla="*/ 84 w 127"/>
                <a:gd name="T37" fmla="*/ 47 h 125"/>
                <a:gd name="T38" fmla="*/ 84 w 127"/>
                <a:gd name="T39" fmla="*/ 42 h 125"/>
                <a:gd name="T40" fmla="*/ 78 w 127"/>
                <a:gd name="T41" fmla="*/ 28 h 125"/>
                <a:gd name="T42" fmla="*/ 84 w 127"/>
                <a:gd name="T43" fmla="*/ 13 h 125"/>
                <a:gd name="T44" fmla="*/ 98 w 127"/>
                <a:gd name="T45" fmla="*/ 8 h 125"/>
                <a:gd name="T46" fmla="*/ 113 w 127"/>
                <a:gd name="T47" fmla="*/ 13 h 125"/>
                <a:gd name="T48" fmla="*/ 119 w 127"/>
                <a:gd name="T49" fmla="*/ 28 h 125"/>
                <a:gd name="T50" fmla="*/ 113 w 127"/>
                <a:gd name="T51" fmla="*/ 42 h 125"/>
                <a:gd name="T52" fmla="*/ 113 w 127"/>
                <a:gd name="T53" fmla="*/ 47 h 125"/>
                <a:gd name="T54" fmla="*/ 115 w 127"/>
                <a:gd name="T55" fmla="*/ 49 h 125"/>
                <a:gd name="T56" fmla="*/ 118 w 127"/>
                <a:gd name="T57" fmla="*/ 47 h 125"/>
                <a:gd name="T58" fmla="*/ 127 w 127"/>
                <a:gd name="T59" fmla="*/ 28 h 125"/>
                <a:gd name="T60" fmla="*/ 118 w 127"/>
                <a:gd name="T61"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7" h="125">
                  <a:moveTo>
                    <a:pt x="118" y="8"/>
                  </a:moveTo>
                  <a:cubicBezTo>
                    <a:pt x="113" y="3"/>
                    <a:pt x="106" y="0"/>
                    <a:pt x="98" y="0"/>
                  </a:cubicBezTo>
                  <a:cubicBezTo>
                    <a:pt x="91" y="0"/>
                    <a:pt x="84" y="3"/>
                    <a:pt x="79" y="8"/>
                  </a:cubicBezTo>
                  <a:cubicBezTo>
                    <a:pt x="73" y="13"/>
                    <a:pt x="70" y="20"/>
                    <a:pt x="70" y="28"/>
                  </a:cubicBezTo>
                  <a:cubicBezTo>
                    <a:pt x="70" y="34"/>
                    <a:pt x="72" y="40"/>
                    <a:pt x="76" y="44"/>
                  </a:cubicBezTo>
                  <a:cubicBezTo>
                    <a:pt x="60" y="61"/>
                    <a:pt x="60" y="61"/>
                    <a:pt x="60" y="61"/>
                  </a:cubicBezTo>
                  <a:cubicBezTo>
                    <a:pt x="50" y="51"/>
                    <a:pt x="50" y="51"/>
                    <a:pt x="50" y="51"/>
                  </a:cubicBezTo>
                  <a:cubicBezTo>
                    <a:pt x="43" y="44"/>
                    <a:pt x="34" y="40"/>
                    <a:pt x="25" y="40"/>
                  </a:cubicBezTo>
                  <a:cubicBezTo>
                    <a:pt x="18" y="40"/>
                    <a:pt x="12" y="43"/>
                    <a:pt x="8" y="47"/>
                  </a:cubicBezTo>
                  <a:cubicBezTo>
                    <a:pt x="3" y="52"/>
                    <a:pt x="0" y="59"/>
                    <a:pt x="1" y="66"/>
                  </a:cubicBezTo>
                  <a:cubicBezTo>
                    <a:pt x="9" y="68"/>
                    <a:pt x="17" y="72"/>
                    <a:pt x="23" y="79"/>
                  </a:cubicBezTo>
                  <a:cubicBezTo>
                    <a:pt x="47" y="103"/>
                    <a:pt x="47" y="103"/>
                    <a:pt x="47" y="103"/>
                  </a:cubicBezTo>
                  <a:cubicBezTo>
                    <a:pt x="54" y="109"/>
                    <a:pt x="58" y="117"/>
                    <a:pt x="60" y="125"/>
                  </a:cubicBezTo>
                  <a:cubicBezTo>
                    <a:pt x="60" y="125"/>
                    <a:pt x="61" y="125"/>
                    <a:pt x="61" y="125"/>
                  </a:cubicBezTo>
                  <a:cubicBezTo>
                    <a:pt x="68" y="125"/>
                    <a:pt x="74" y="123"/>
                    <a:pt x="79" y="119"/>
                  </a:cubicBezTo>
                  <a:cubicBezTo>
                    <a:pt x="84" y="113"/>
                    <a:pt x="87" y="106"/>
                    <a:pt x="86" y="98"/>
                  </a:cubicBezTo>
                  <a:cubicBezTo>
                    <a:pt x="85" y="90"/>
                    <a:pt x="81" y="82"/>
                    <a:pt x="75" y="76"/>
                  </a:cubicBezTo>
                  <a:cubicBezTo>
                    <a:pt x="65" y="66"/>
                    <a:pt x="65" y="66"/>
                    <a:pt x="65" y="66"/>
                  </a:cubicBezTo>
                  <a:cubicBezTo>
                    <a:pt x="84" y="47"/>
                    <a:pt x="84" y="47"/>
                    <a:pt x="84" y="47"/>
                  </a:cubicBezTo>
                  <a:cubicBezTo>
                    <a:pt x="86" y="46"/>
                    <a:pt x="86" y="43"/>
                    <a:pt x="84" y="42"/>
                  </a:cubicBezTo>
                  <a:cubicBezTo>
                    <a:pt x="80" y="38"/>
                    <a:pt x="78" y="33"/>
                    <a:pt x="78" y="28"/>
                  </a:cubicBezTo>
                  <a:cubicBezTo>
                    <a:pt x="78" y="22"/>
                    <a:pt x="80" y="17"/>
                    <a:pt x="84" y="13"/>
                  </a:cubicBezTo>
                  <a:cubicBezTo>
                    <a:pt x="88" y="10"/>
                    <a:pt x="93" y="8"/>
                    <a:pt x="98" y="8"/>
                  </a:cubicBezTo>
                  <a:cubicBezTo>
                    <a:pt x="104" y="8"/>
                    <a:pt x="109" y="10"/>
                    <a:pt x="113" y="13"/>
                  </a:cubicBezTo>
                  <a:cubicBezTo>
                    <a:pt x="116" y="17"/>
                    <a:pt x="119" y="22"/>
                    <a:pt x="119" y="28"/>
                  </a:cubicBezTo>
                  <a:cubicBezTo>
                    <a:pt x="119" y="33"/>
                    <a:pt x="116" y="38"/>
                    <a:pt x="113" y="42"/>
                  </a:cubicBezTo>
                  <a:cubicBezTo>
                    <a:pt x="111" y="43"/>
                    <a:pt x="111" y="46"/>
                    <a:pt x="113" y="47"/>
                  </a:cubicBezTo>
                  <a:cubicBezTo>
                    <a:pt x="113" y="48"/>
                    <a:pt x="114" y="49"/>
                    <a:pt x="115" y="49"/>
                  </a:cubicBezTo>
                  <a:cubicBezTo>
                    <a:pt x="116" y="49"/>
                    <a:pt x="118" y="48"/>
                    <a:pt x="118" y="47"/>
                  </a:cubicBezTo>
                  <a:cubicBezTo>
                    <a:pt x="124" y="42"/>
                    <a:pt x="127" y="35"/>
                    <a:pt x="127" y="28"/>
                  </a:cubicBezTo>
                  <a:cubicBezTo>
                    <a:pt x="127" y="20"/>
                    <a:pt x="124" y="13"/>
                    <a:pt x="1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04" name="Freeform 104"/>
            <p:cNvSpPr/>
            <p:nvPr/>
          </p:nvSpPr>
          <p:spPr bwMode="auto">
            <a:xfrm>
              <a:off x="1233" y="2952"/>
              <a:ext cx="162" cy="156"/>
            </a:xfrm>
            <a:custGeom>
              <a:avLst/>
              <a:gdLst>
                <a:gd name="T0" fmla="*/ 66 w 89"/>
                <a:gd name="T1" fmla="*/ 47 h 86"/>
                <a:gd name="T2" fmla="*/ 42 w 89"/>
                <a:gd name="T3" fmla="*/ 23 h 86"/>
                <a:gd name="T4" fmla="*/ 30 w 89"/>
                <a:gd name="T5" fmla="*/ 0 h 86"/>
                <a:gd name="T6" fmla="*/ 28 w 89"/>
                <a:gd name="T7" fmla="*/ 0 h 86"/>
                <a:gd name="T8" fmla="*/ 10 w 89"/>
                <a:gd name="T9" fmla="*/ 7 h 86"/>
                <a:gd name="T10" fmla="*/ 15 w 89"/>
                <a:gd name="T11" fmla="*/ 50 h 86"/>
                <a:gd name="T12" fmla="*/ 24 w 89"/>
                <a:gd name="T13" fmla="*/ 60 h 86"/>
                <a:gd name="T14" fmla="*/ 5 w 89"/>
                <a:gd name="T15" fmla="*/ 78 h 86"/>
                <a:gd name="T16" fmla="*/ 5 w 89"/>
                <a:gd name="T17" fmla="*/ 84 h 86"/>
                <a:gd name="T18" fmla="*/ 8 w 89"/>
                <a:gd name="T19" fmla="*/ 85 h 86"/>
                <a:gd name="T20" fmla="*/ 11 w 89"/>
                <a:gd name="T21" fmla="*/ 84 h 86"/>
                <a:gd name="T22" fmla="*/ 30 w 89"/>
                <a:gd name="T23" fmla="*/ 65 h 86"/>
                <a:gd name="T24" fmla="*/ 39 w 89"/>
                <a:gd name="T25" fmla="*/ 74 h 86"/>
                <a:gd name="T26" fmla="*/ 64 w 89"/>
                <a:gd name="T27" fmla="*/ 86 h 86"/>
                <a:gd name="T28" fmla="*/ 82 w 89"/>
                <a:gd name="T29" fmla="*/ 79 h 86"/>
                <a:gd name="T30" fmla="*/ 89 w 89"/>
                <a:gd name="T31" fmla="*/ 60 h 86"/>
                <a:gd name="T32" fmla="*/ 66 w 89"/>
                <a:gd name="T33" fmla="*/ 4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6">
                  <a:moveTo>
                    <a:pt x="66" y="47"/>
                  </a:moveTo>
                  <a:cubicBezTo>
                    <a:pt x="42" y="23"/>
                    <a:pt x="42" y="23"/>
                    <a:pt x="42" y="23"/>
                  </a:cubicBezTo>
                  <a:cubicBezTo>
                    <a:pt x="36" y="16"/>
                    <a:pt x="31" y="8"/>
                    <a:pt x="30" y="0"/>
                  </a:cubicBezTo>
                  <a:cubicBezTo>
                    <a:pt x="29" y="0"/>
                    <a:pt x="29" y="0"/>
                    <a:pt x="28" y="0"/>
                  </a:cubicBezTo>
                  <a:cubicBezTo>
                    <a:pt x="21" y="0"/>
                    <a:pt x="15" y="3"/>
                    <a:pt x="10" y="7"/>
                  </a:cubicBezTo>
                  <a:cubicBezTo>
                    <a:pt x="0" y="18"/>
                    <a:pt x="2" y="37"/>
                    <a:pt x="15" y="50"/>
                  </a:cubicBezTo>
                  <a:cubicBezTo>
                    <a:pt x="24" y="60"/>
                    <a:pt x="24" y="60"/>
                    <a:pt x="24" y="60"/>
                  </a:cubicBezTo>
                  <a:cubicBezTo>
                    <a:pt x="5" y="78"/>
                    <a:pt x="5" y="78"/>
                    <a:pt x="5" y="78"/>
                  </a:cubicBezTo>
                  <a:cubicBezTo>
                    <a:pt x="4" y="80"/>
                    <a:pt x="4" y="82"/>
                    <a:pt x="5" y="84"/>
                  </a:cubicBezTo>
                  <a:cubicBezTo>
                    <a:pt x="6" y="85"/>
                    <a:pt x="7" y="85"/>
                    <a:pt x="8" y="85"/>
                  </a:cubicBezTo>
                  <a:cubicBezTo>
                    <a:pt x="9" y="85"/>
                    <a:pt x="10" y="85"/>
                    <a:pt x="11" y="84"/>
                  </a:cubicBezTo>
                  <a:cubicBezTo>
                    <a:pt x="30" y="65"/>
                    <a:pt x="30" y="65"/>
                    <a:pt x="30" y="65"/>
                  </a:cubicBezTo>
                  <a:cubicBezTo>
                    <a:pt x="39" y="74"/>
                    <a:pt x="39" y="74"/>
                    <a:pt x="39" y="74"/>
                  </a:cubicBezTo>
                  <a:cubicBezTo>
                    <a:pt x="46" y="82"/>
                    <a:pt x="55" y="86"/>
                    <a:pt x="64" y="86"/>
                  </a:cubicBezTo>
                  <a:cubicBezTo>
                    <a:pt x="71" y="86"/>
                    <a:pt x="77" y="83"/>
                    <a:pt x="82" y="79"/>
                  </a:cubicBezTo>
                  <a:cubicBezTo>
                    <a:pt x="87" y="74"/>
                    <a:pt x="89" y="67"/>
                    <a:pt x="89" y="60"/>
                  </a:cubicBezTo>
                  <a:cubicBezTo>
                    <a:pt x="80" y="58"/>
                    <a:pt x="73" y="53"/>
                    <a:pt x="6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05" name="Freeform 105"/>
            <p:cNvSpPr>
              <a:spLocks noEditPoints="1"/>
            </p:cNvSpPr>
            <p:nvPr/>
          </p:nvSpPr>
          <p:spPr bwMode="auto">
            <a:xfrm>
              <a:off x="3523" y="2803"/>
              <a:ext cx="348" cy="200"/>
            </a:xfrm>
            <a:custGeom>
              <a:avLst/>
              <a:gdLst>
                <a:gd name="T0" fmla="*/ 17 w 192"/>
                <a:gd name="T1" fmla="*/ 35 h 110"/>
                <a:gd name="T2" fmla="*/ 21 w 192"/>
                <a:gd name="T3" fmla="*/ 35 h 110"/>
                <a:gd name="T4" fmla="*/ 62 w 192"/>
                <a:gd name="T5" fmla="*/ 46 h 110"/>
                <a:gd name="T6" fmla="*/ 79 w 192"/>
                <a:gd name="T7" fmla="*/ 66 h 110"/>
                <a:gd name="T8" fmla="*/ 113 w 192"/>
                <a:gd name="T9" fmla="*/ 102 h 110"/>
                <a:gd name="T10" fmla="*/ 145 w 192"/>
                <a:gd name="T11" fmla="*/ 110 h 110"/>
                <a:gd name="T12" fmla="*/ 180 w 192"/>
                <a:gd name="T13" fmla="*/ 96 h 110"/>
                <a:gd name="T14" fmla="*/ 181 w 192"/>
                <a:gd name="T15" fmla="*/ 94 h 110"/>
                <a:gd name="T16" fmla="*/ 181 w 192"/>
                <a:gd name="T17" fmla="*/ 94 h 110"/>
                <a:gd name="T18" fmla="*/ 191 w 192"/>
                <a:gd name="T19" fmla="*/ 82 h 110"/>
                <a:gd name="T20" fmla="*/ 192 w 192"/>
                <a:gd name="T21" fmla="*/ 81 h 110"/>
                <a:gd name="T22" fmla="*/ 189 w 192"/>
                <a:gd name="T23" fmla="*/ 62 h 110"/>
                <a:gd name="T24" fmla="*/ 149 w 192"/>
                <a:gd name="T25" fmla="*/ 26 h 110"/>
                <a:gd name="T26" fmla="*/ 119 w 192"/>
                <a:gd name="T27" fmla="*/ 22 h 110"/>
                <a:gd name="T28" fmla="*/ 108 w 192"/>
                <a:gd name="T29" fmla="*/ 22 h 110"/>
                <a:gd name="T30" fmla="*/ 107 w 192"/>
                <a:gd name="T31" fmla="*/ 22 h 110"/>
                <a:gd name="T32" fmla="*/ 99 w 192"/>
                <a:gd name="T33" fmla="*/ 22 h 110"/>
                <a:gd name="T34" fmla="*/ 92 w 192"/>
                <a:gd name="T35" fmla="*/ 22 h 110"/>
                <a:gd name="T36" fmla="*/ 81 w 192"/>
                <a:gd name="T37" fmla="*/ 17 h 110"/>
                <a:gd name="T38" fmla="*/ 27 w 192"/>
                <a:gd name="T39" fmla="*/ 0 h 110"/>
                <a:gd name="T40" fmla="*/ 9 w 192"/>
                <a:gd name="T41" fmla="*/ 6 h 110"/>
                <a:gd name="T42" fmla="*/ 0 w 192"/>
                <a:gd name="T43" fmla="*/ 24 h 110"/>
                <a:gd name="T44" fmla="*/ 0 w 192"/>
                <a:gd name="T45" fmla="*/ 25 h 110"/>
                <a:gd name="T46" fmla="*/ 17 w 192"/>
                <a:gd name="T47" fmla="*/ 35 h 110"/>
                <a:gd name="T48" fmla="*/ 119 w 192"/>
                <a:gd name="T49" fmla="*/ 62 h 110"/>
                <a:gd name="T50" fmla="*/ 120 w 192"/>
                <a:gd name="T51" fmla="*/ 61 h 110"/>
                <a:gd name="T52" fmla="*/ 126 w 192"/>
                <a:gd name="T53" fmla="*/ 54 h 110"/>
                <a:gd name="T54" fmla="*/ 138 w 192"/>
                <a:gd name="T55" fmla="*/ 52 h 110"/>
                <a:gd name="T56" fmla="*/ 150 w 192"/>
                <a:gd name="T57" fmla="*/ 57 h 110"/>
                <a:gd name="T58" fmla="*/ 160 w 192"/>
                <a:gd name="T59" fmla="*/ 69 h 110"/>
                <a:gd name="T60" fmla="*/ 155 w 192"/>
                <a:gd name="T61" fmla="*/ 82 h 110"/>
                <a:gd name="T62" fmla="*/ 141 w 192"/>
                <a:gd name="T63" fmla="*/ 85 h 110"/>
                <a:gd name="T64" fmla="*/ 129 w 192"/>
                <a:gd name="T65" fmla="*/ 83 h 110"/>
                <a:gd name="T66" fmla="*/ 126 w 192"/>
                <a:gd name="T67" fmla="*/ 78 h 110"/>
                <a:gd name="T68" fmla="*/ 118 w 192"/>
                <a:gd name="T69" fmla="*/ 74 h 110"/>
                <a:gd name="T70" fmla="*/ 119 w 192"/>
                <a:gd name="T71" fmla="*/ 6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10">
                  <a:moveTo>
                    <a:pt x="17" y="35"/>
                  </a:moveTo>
                  <a:cubicBezTo>
                    <a:pt x="21" y="35"/>
                    <a:pt x="21" y="35"/>
                    <a:pt x="21" y="35"/>
                  </a:cubicBezTo>
                  <a:cubicBezTo>
                    <a:pt x="34" y="35"/>
                    <a:pt x="47" y="39"/>
                    <a:pt x="62" y="46"/>
                  </a:cubicBezTo>
                  <a:cubicBezTo>
                    <a:pt x="72" y="52"/>
                    <a:pt x="75" y="58"/>
                    <a:pt x="79" y="66"/>
                  </a:cubicBezTo>
                  <a:cubicBezTo>
                    <a:pt x="84" y="77"/>
                    <a:pt x="90" y="89"/>
                    <a:pt x="113" y="102"/>
                  </a:cubicBezTo>
                  <a:cubicBezTo>
                    <a:pt x="124" y="107"/>
                    <a:pt x="134" y="110"/>
                    <a:pt x="145" y="110"/>
                  </a:cubicBezTo>
                  <a:cubicBezTo>
                    <a:pt x="166" y="110"/>
                    <a:pt x="179" y="97"/>
                    <a:pt x="180" y="96"/>
                  </a:cubicBezTo>
                  <a:cubicBezTo>
                    <a:pt x="181" y="94"/>
                    <a:pt x="181" y="94"/>
                    <a:pt x="181" y="94"/>
                  </a:cubicBezTo>
                  <a:cubicBezTo>
                    <a:pt x="181" y="94"/>
                    <a:pt x="181" y="94"/>
                    <a:pt x="181" y="94"/>
                  </a:cubicBezTo>
                  <a:cubicBezTo>
                    <a:pt x="185" y="90"/>
                    <a:pt x="190" y="83"/>
                    <a:pt x="191" y="82"/>
                  </a:cubicBezTo>
                  <a:cubicBezTo>
                    <a:pt x="192" y="81"/>
                    <a:pt x="192" y="81"/>
                    <a:pt x="192" y="81"/>
                  </a:cubicBezTo>
                  <a:cubicBezTo>
                    <a:pt x="192" y="74"/>
                    <a:pt x="191" y="68"/>
                    <a:pt x="189" y="62"/>
                  </a:cubicBezTo>
                  <a:cubicBezTo>
                    <a:pt x="181" y="40"/>
                    <a:pt x="159" y="30"/>
                    <a:pt x="149" y="26"/>
                  </a:cubicBezTo>
                  <a:cubicBezTo>
                    <a:pt x="143" y="23"/>
                    <a:pt x="134" y="22"/>
                    <a:pt x="119" y="22"/>
                  </a:cubicBezTo>
                  <a:cubicBezTo>
                    <a:pt x="116" y="22"/>
                    <a:pt x="112" y="22"/>
                    <a:pt x="108" y="22"/>
                  </a:cubicBezTo>
                  <a:cubicBezTo>
                    <a:pt x="107" y="22"/>
                    <a:pt x="107" y="22"/>
                    <a:pt x="107" y="22"/>
                  </a:cubicBezTo>
                  <a:cubicBezTo>
                    <a:pt x="104" y="22"/>
                    <a:pt x="102" y="22"/>
                    <a:pt x="99" y="22"/>
                  </a:cubicBezTo>
                  <a:cubicBezTo>
                    <a:pt x="94" y="22"/>
                    <a:pt x="92" y="22"/>
                    <a:pt x="92" y="22"/>
                  </a:cubicBezTo>
                  <a:cubicBezTo>
                    <a:pt x="91" y="21"/>
                    <a:pt x="85" y="19"/>
                    <a:pt x="81" y="17"/>
                  </a:cubicBezTo>
                  <a:cubicBezTo>
                    <a:pt x="65" y="10"/>
                    <a:pt x="43" y="0"/>
                    <a:pt x="27" y="0"/>
                  </a:cubicBezTo>
                  <a:cubicBezTo>
                    <a:pt x="20" y="0"/>
                    <a:pt x="14" y="2"/>
                    <a:pt x="9" y="6"/>
                  </a:cubicBezTo>
                  <a:cubicBezTo>
                    <a:pt x="3" y="10"/>
                    <a:pt x="0" y="16"/>
                    <a:pt x="0" y="24"/>
                  </a:cubicBezTo>
                  <a:cubicBezTo>
                    <a:pt x="0" y="24"/>
                    <a:pt x="0" y="25"/>
                    <a:pt x="0" y="25"/>
                  </a:cubicBezTo>
                  <a:cubicBezTo>
                    <a:pt x="3" y="30"/>
                    <a:pt x="12" y="35"/>
                    <a:pt x="17" y="35"/>
                  </a:cubicBezTo>
                  <a:close/>
                  <a:moveTo>
                    <a:pt x="119" y="62"/>
                  </a:moveTo>
                  <a:cubicBezTo>
                    <a:pt x="120" y="61"/>
                    <a:pt x="120" y="61"/>
                    <a:pt x="120" y="61"/>
                  </a:cubicBezTo>
                  <a:cubicBezTo>
                    <a:pt x="122" y="59"/>
                    <a:pt x="124" y="56"/>
                    <a:pt x="126" y="54"/>
                  </a:cubicBezTo>
                  <a:cubicBezTo>
                    <a:pt x="130" y="50"/>
                    <a:pt x="132" y="49"/>
                    <a:pt x="138" y="52"/>
                  </a:cubicBezTo>
                  <a:cubicBezTo>
                    <a:pt x="142" y="54"/>
                    <a:pt x="146" y="56"/>
                    <a:pt x="150" y="57"/>
                  </a:cubicBezTo>
                  <a:cubicBezTo>
                    <a:pt x="157" y="59"/>
                    <a:pt x="160" y="61"/>
                    <a:pt x="160" y="69"/>
                  </a:cubicBezTo>
                  <a:cubicBezTo>
                    <a:pt x="160" y="73"/>
                    <a:pt x="159" y="79"/>
                    <a:pt x="155" y="82"/>
                  </a:cubicBezTo>
                  <a:cubicBezTo>
                    <a:pt x="151" y="84"/>
                    <a:pt x="145" y="84"/>
                    <a:pt x="141" y="85"/>
                  </a:cubicBezTo>
                  <a:cubicBezTo>
                    <a:pt x="136" y="87"/>
                    <a:pt x="133" y="89"/>
                    <a:pt x="129" y="83"/>
                  </a:cubicBezTo>
                  <a:cubicBezTo>
                    <a:pt x="128" y="82"/>
                    <a:pt x="127" y="79"/>
                    <a:pt x="126" y="78"/>
                  </a:cubicBezTo>
                  <a:cubicBezTo>
                    <a:pt x="124" y="76"/>
                    <a:pt x="120" y="76"/>
                    <a:pt x="118" y="74"/>
                  </a:cubicBezTo>
                  <a:cubicBezTo>
                    <a:pt x="115" y="71"/>
                    <a:pt x="115" y="65"/>
                    <a:pt x="11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06" name="Freeform 106"/>
            <p:cNvSpPr/>
            <p:nvPr/>
          </p:nvSpPr>
          <p:spPr bwMode="auto">
            <a:xfrm>
              <a:off x="3523" y="2870"/>
              <a:ext cx="348" cy="193"/>
            </a:xfrm>
            <a:custGeom>
              <a:avLst/>
              <a:gdLst>
                <a:gd name="T0" fmla="*/ 188 w 192"/>
                <a:gd name="T1" fmla="*/ 62 h 106"/>
                <a:gd name="T2" fmla="*/ 187 w 192"/>
                <a:gd name="T3" fmla="*/ 63 h 106"/>
                <a:gd name="T4" fmla="*/ 187 w 192"/>
                <a:gd name="T5" fmla="*/ 63 h 106"/>
                <a:gd name="T6" fmla="*/ 145 w 192"/>
                <a:gd name="T7" fmla="*/ 81 h 106"/>
                <a:gd name="T8" fmla="*/ 108 w 192"/>
                <a:gd name="T9" fmla="*/ 72 h 106"/>
                <a:gd name="T10" fmla="*/ 71 w 192"/>
                <a:gd name="T11" fmla="*/ 32 h 106"/>
                <a:gd name="T12" fmla="*/ 58 w 192"/>
                <a:gd name="T13" fmla="*/ 16 h 106"/>
                <a:gd name="T14" fmla="*/ 21 w 192"/>
                <a:gd name="T15" fmla="*/ 6 h 106"/>
                <a:gd name="T16" fmla="*/ 17 w 192"/>
                <a:gd name="T17" fmla="*/ 6 h 106"/>
                <a:gd name="T18" fmla="*/ 0 w 192"/>
                <a:gd name="T19" fmla="*/ 0 h 106"/>
                <a:gd name="T20" fmla="*/ 0 w 192"/>
                <a:gd name="T21" fmla="*/ 3 h 106"/>
                <a:gd name="T22" fmla="*/ 25 w 192"/>
                <a:gd name="T23" fmla="*/ 31 h 106"/>
                <a:gd name="T24" fmla="*/ 28 w 192"/>
                <a:gd name="T25" fmla="*/ 31 h 106"/>
                <a:gd name="T26" fmla="*/ 59 w 192"/>
                <a:gd name="T27" fmla="*/ 40 h 106"/>
                <a:gd name="T28" fmla="*/ 69 w 192"/>
                <a:gd name="T29" fmla="*/ 54 h 106"/>
                <a:gd name="T30" fmla="*/ 105 w 192"/>
                <a:gd name="T31" fmla="*/ 96 h 106"/>
                <a:gd name="T32" fmla="*/ 141 w 192"/>
                <a:gd name="T33" fmla="*/ 106 h 106"/>
                <a:gd name="T34" fmla="*/ 184 w 192"/>
                <a:gd name="T35" fmla="*/ 86 h 106"/>
                <a:gd name="T36" fmla="*/ 185 w 192"/>
                <a:gd name="T37" fmla="*/ 85 h 106"/>
                <a:gd name="T38" fmla="*/ 186 w 192"/>
                <a:gd name="T39" fmla="*/ 84 h 106"/>
                <a:gd name="T40" fmla="*/ 186 w 192"/>
                <a:gd name="T41" fmla="*/ 83 h 106"/>
                <a:gd name="T42" fmla="*/ 192 w 192"/>
                <a:gd name="T43" fmla="*/ 57 h 106"/>
                <a:gd name="T44" fmla="*/ 188 w 192"/>
                <a:gd name="T45"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05">
                  <a:moveTo>
                    <a:pt x="188" y="62"/>
                  </a:moveTo>
                  <a:cubicBezTo>
                    <a:pt x="187" y="63"/>
                    <a:pt x="187" y="63"/>
                    <a:pt x="187" y="63"/>
                  </a:cubicBezTo>
                  <a:cubicBezTo>
                    <a:pt x="187" y="63"/>
                    <a:pt x="187" y="63"/>
                    <a:pt x="187" y="63"/>
                  </a:cubicBezTo>
                  <a:cubicBezTo>
                    <a:pt x="187" y="64"/>
                    <a:pt x="172" y="81"/>
                    <a:pt x="145" y="81"/>
                  </a:cubicBezTo>
                  <a:cubicBezTo>
                    <a:pt x="133" y="81"/>
                    <a:pt x="121" y="78"/>
                    <a:pt x="108" y="72"/>
                  </a:cubicBezTo>
                  <a:cubicBezTo>
                    <a:pt x="83" y="58"/>
                    <a:pt x="76" y="43"/>
                    <a:pt x="71" y="32"/>
                  </a:cubicBezTo>
                  <a:cubicBezTo>
                    <a:pt x="67" y="25"/>
                    <a:pt x="65" y="20"/>
                    <a:pt x="58" y="16"/>
                  </a:cubicBezTo>
                  <a:cubicBezTo>
                    <a:pt x="44" y="10"/>
                    <a:pt x="32" y="6"/>
                    <a:pt x="21" y="6"/>
                  </a:cubicBezTo>
                  <a:cubicBezTo>
                    <a:pt x="17" y="6"/>
                    <a:pt x="17" y="6"/>
                    <a:pt x="17" y="6"/>
                  </a:cubicBezTo>
                  <a:cubicBezTo>
                    <a:pt x="12" y="6"/>
                    <a:pt x="6" y="4"/>
                    <a:pt x="0" y="0"/>
                  </a:cubicBezTo>
                  <a:cubicBezTo>
                    <a:pt x="0" y="1"/>
                    <a:pt x="0" y="2"/>
                    <a:pt x="0" y="3"/>
                  </a:cubicBezTo>
                  <a:cubicBezTo>
                    <a:pt x="0" y="16"/>
                    <a:pt x="11" y="31"/>
                    <a:pt x="25" y="31"/>
                  </a:cubicBezTo>
                  <a:cubicBezTo>
                    <a:pt x="28" y="31"/>
                    <a:pt x="28" y="31"/>
                    <a:pt x="28" y="31"/>
                  </a:cubicBezTo>
                  <a:cubicBezTo>
                    <a:pt x="37" y="31"/>
                    <a:pt x="48" y="34"/>
                    <a:pt x="59" y="40"/>
                  </a:cubicBezTo>
                  <a:cubicBezTo>
                    <a:pt x="64" y="43"/>
                    <a:pt x="65" y="47"/>
                    <a:pt x="69" y="54"/>
                  </a:cubicBezTo>
                  <a:cubicBezTo>
                    <a:pt x="74" y="65"/>
                    <a:pt x="80" y="81"/>
                    <a:pt x="105" y="96"/>
                  </a:cubicBezTo>
                  <a:cubicBezTo>
                    <a:pt x="117" y="103"/>
                    <a:pt x="129" y="106"/>
                    <a:pt x="141" y="106"/>
                  </a:cubicBezTo>
                  <a:cubicBezTo>
                    <a:pt x="168" y="106"/>
                    <a:pt x="183" y="88"/>
                    <a:pt x="184" y="86"/>
                  </a:cubicBezTo>
                  <a:cubicBezTo>
                    <a:pt x="185" y="85"/>
                    <a:pt x="185" y="85"/>
                    <a:pt x="185" y="85"/>
                  </a:cubicBezTo>
                  <a:cubicBezTo>
                    <a:pt x="185" y="84"/>
                    <a:pt x="186" y="84"/>
                    <a:pt x="186" y="84"/>
                  </a:cubicBezTo>
                  <a:cubicBezTo>
                    <a:pt x="186" y="83"/>
                    <a:pt x="186" y="83"/>
                    <a:pt x="186" y="83"/>
                  </a:cubicBezTo>
                  <a:cubicBezTo>
                    <a:pt x="190" y="74"/>
                    <a:pt x="192" y="65"/>
                    <a:pt x="192" y="57"/>
                  </a:cubicBezTo>
                  <a:cubicBezTo>
                    <a:pt x="191" y="59"/>
                    <a:pt x="189" y="61"/>
                    <a:pt x="188"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07" name="Freeform 107"/>
            <p:cNvSpPr>
              <a:spLocks noEditPoints="1"/>
            </p:cNvSpPr>
            <p:nvPr/>
          </p:nvSpPr>
          <p:spPr bwMode="auto">
            <a:xfrm>
              <a:off x="6568" y="2759"/>
              <a:ext cx="350" cy="349"/>
            </a:xfrm>
            <a:custGeom>
              <a:avLst/>
              <a:gdLst>
                <a:gd name="T0" fmla="*/ 167 w 193"/>
                <a:gd name="T1" fmla="*/ 66 h 192"/>
                <a:gd name="T2" fmla="*/ 126 w 193"/>
                <a:gd name="T3" fmla="*/ 25 h 192"/>
                <a:gd name="T4" fmla="*/ 67 w 193"/>
                <a:gd name="T5" fmla="*/ 25 h 192"/>
                <a:gd name="T6" fmla="*/ 26 w 193"/>
                <a:gd name="T7" fmla="*/ 66 h 192"/>
                <a:gd name="T8" fmla="*/ 26 w 193"/>
                <a:gd name="T9" fmla="*/ 125 h 192"/>
                <a:gd name="T10" fmla="*/ 67 w 193"/>
                <a:gd name="T11" fmla="*/ 167 h 192"/>
                <a:gd name="T12" fmla="*/ 126 w 193"/>
                <a:gd name="T13" fmla="*/ 167 h 192"/>
                <a:gd name="T14" fmla="*/ 167 w 193"/>
                <a:gd name="T15" fmla="*/ 125 h 192"/>
                <a:gd name="T16" fmla="*/ 45 w 193"/>
                <a:gd name="T17" fmla="*/ 96 h 192"/>
                <a:gd name="T18" fmla="*/ 59 w 193"/>
                <a:gd name="T19" fmla="*/ 91 h 192"/>
                <a:gd name="T20" fmla="*/ 59 w 193"/>
                <a:gd name="T21" fmla="*/ 100 h 192"/>
                <a:gd name="T22" fmla="*/ 45 w 193"/>
                <a:gd name="T23" fmla="*/ 96 h 192"/>
                <a:gd name="T24" fmla="*/ 66 w 193"/>
                <a:gd name="T25" fmla="*/ 132 h 192"/>
                <a:gd name="T26" fmla="*/ 60 w 193"/>
                <a:gd name="T27" fmla="*/ 132 h 192"/>
                <a:gd name="T28" fmla="*/ 67 w 193"/>
                <a:gd name="T29" fmla="*/ 119 h 192"/>
                <a:gd name="T30" fmla="*/ 73 w 193"/>
                <a:gd name="T31" fmla="*/ 125 h 192"/>
                <a:gd name="T32" fmla="*/ 70 w 193"/>
                <a:gd name="T33" fmla="*/ 73 h 192"/>
                <a:gd name="T34" fmla="*/ 60 w 193"/>
                <a:gd name="T35" fmla="*/ 65 h 192"/>
                <a:gd name="T36" fmla="*/ 66 w 193"/>
                <a:gd name="T37" fmla="*/ 60 h 192"/>
                <a:gd name="T38" fmla="*/ 73 w 193"/>
                <a:gd name="T39" fmla="*/ 72 h 192"/>
                <a:gd name="T40" fmla="*/ 97 w 193"/>
                <a:gd name="T41" fmla="*/ 45 h 192"/>
                <a:gd name="T42" fmla="*/ 101 w 193"/>
                <a:gd name="T43" fmla="*/ 58 h 192"/>
                <a:gd name="T44" fmla="*/ 92 w 193"/>
                <a:gd name="T45" fmla="*/ 58 h 192"/>
                <a:gd name="T46" fmla="*/ 101 w 193"/>
                <a:gd name="T47" fmla="*/ 142 h 192"/>
                <a:gd name="T48" fmla="*/ 92 w 193"/>
                <a:gd name="T49" fmla="*/ 142 h 192"/>
                <a:gd name="T50" fmla="*/ 97 w 193"/>
                <a:gd name="T51" fmla="*/ 129 h 192"/>
                <a:gd name="T52" fmla="*/ 101 w 193"/>
                <a:gd name="T53" fmla="*/ 142 h 192"/>
                <a:gd name="T54" fmla="*/ 78 w 193"/>
                <a:gd name="T55" fmla="*/ 96 h 192"/>
                <a:gd name="T56" fmla="*/ 115 w 193"/>
                <a:gd name="T57" fmla="*/ 96 h 192"/>
                <a:gd name="T58" fmla="*/ 120 w 193"/>
                <a:gd name="T59" fmla="*/ 66 h 192"/>
                <a:gd name="T60" fmla="*/ 133 w 193"/>
                <a:gd name="T61" fmla="*/ 60 h 192"/>
                <a:gd name="T62" fmla="*/ 126 w 193"/>
                <a:gd name="T63" fmla="*/ 72 h 192"/>
                <a:gd name="T64" fmla="*/ 120 w 193"/>
                <a:gd name="T65" fmla="*/ 72 h 192"/>
                <a:gd name="T66" fmla="*/ 133 w 193"/>
                <a:gd name="T67" fmla="*/ 132 h 192"/>
                <a:gd name="T68" fmla="*/ 127 w 193"/>
                <a:gd name="T69" fmla="*/ 132 h 192"/>
                <a:gd name="T70" fmla="*/ 120 w 193"/>
                <a:gd name="T71" fmla="*/ 119 h 192"/>
                <a:gd name="T72" fmla="*/ 133 w 193"/>
                <a:gd name="T73" fmla="*/ 126 h 192"/>
                <a:gd name="T74" fmla="*/ 143 w 193"/>
                <a:gd name="T75" fmla="*/ 100 h 192"/>
                <a:gd name="T76" fmla="*/ 130 w 193"/>
                <a:gd name="T77" fmla="*/ 96 h 192"/>
                <a:gd name="T78" fmla="*/ 143 w 193"/>
                <a:gd name="T79" fmla="*/ 91 h 192"/>
                <a:gd name="T80" fmla="*/ 143 w 193"/>
                <a:gd name="T81" fmla="*/ 10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3" h="192">
                  <a:moveTo>
                    <a:pt x="193" y="96"/>
                  </a:moveTo>
                  <a:cubicBezTo>
                    <a:pt x="192" y="81"/>
                    <a:pt x="182" y="69"/>
                    <a:pt x="167" y="66"/>
                  </a:cubicBezTo>
                  <a:cubicBezTo>
                    <a:pt x="176" y="55"/>
                    <a:pt x="175" y="38"/>
                    <a:pt x="164" y="28"/>
                  </a:cubicBezTo>
                  <a:cubicBezTo>
                    <a:pt x="154" y="17"/>
                    <a:pt x="138" y="16"/>
                    <a:pt x="126" y="25"/>
                  </a:cubicBezTo>
                  <a:cubicBezTo>
                    <a:pt x="124" y="10"/>
                    <a:pt x="111" y="0"/>
                    <a:pt x="96" y="0"/>
                  </a:cubicBezTo>
                  <a:cubicBezTo>
                    <a:pt x="82" y="0"/>
                    <a:pt x="69" y="10"/>
                    <a:pt x="67" y="25"/>
                  </a:cubicBezTo>
                  <a:cubicBezTo>
                    <a:pt x="55" y="16"/>
                    <a:pt x="39" y="17"/>
                    <a:pt x="29" y="28"/>
                  </a:cubicBezTo>
                  <a:cubicBezTo>
                    <a:pt x="18" y="38"/>
                    <a:pt x="17" y="55"/>
                    <a:pt x="26" y="66"/>
                  </a:cubicBezTo>
                  <a:cubicBezTo>
                    <a:pt x="11" y="68"/>
                    <a:pt x="0" y="81"/>
                    <a:pt x="1" y="96"/>
                  </a:cubicBezTo>
                  <a:cubicBezTo>
                    <a:pt x="1" y="110"/>
                    <a:pt x="11" y="123"/>
                    <a:pt x="26" y="125"/>
                  </a:cubicBezTo>
                  <a:cubicBezTo>
                    <a:pt x="17" y="137"/>
                    <a:pt x="18" y="153"/>
                    <a:pt x="29" y="163"/>
                  </a:cubicBezTo>
                  <a:cubicBezTo>
                    <a:pt x="39" y="174"/>
                    <a:pt x="55" y="175"/>
                    <a:pt x="67" y="167"/>
                  </a:cubicBezTo>
                  <a:cubicBezTo>
                    <a:pt x="69" y="181"/>
                    <a:pt x="82" y="192"/>
                    <a:pt x="96" y="192"/>
                  </a:cubicBezTo>
                  <a:cubicBezTo>
                    <a:pt x="111" y="192"/>
                    <a:pt x="124" y="181"/>
                    <a:pt x="126" y="167"/>
                  </a:cubicBezTo>
                  <a:cubicBezTo>
                    <a:pt x="138" y="175"/>
                    <a:pt x="154" y="174"/>
                    <a:pt x="164" y="163"/>
                  </a:cubicBezTo>
                  <a:cubicBezTo>
                    <a:pt x="175" y="153"/>
                    <a:pt x="176" y="137"/>
                    <a:pt x="167" y="125"/>
                  </a:cubicBezTo>
                  <a:cubicBezTo>
                    <a:pt x="182" y="123"/>
                    <a:pt x="193" y="110"/>
                    <a:pt x="193" y="96"/>
                  </a:cubicBezTo>
                  <a:close/>
                  <a:moveTo>
                    <a:pt x="45" y="96"/>
                  </a:moveTo>
                  <a:cubicBezTo>
                    <a:pt x="45" y="93"/>
                    <a:pt x="47" y="91"/>
                    <a:pt x="50" y="91"/>
                  </a:cubicBezTo>
                  <a:cubicBezTo>
                    <a:pt x="59" y="91"/>
                    <a:pt x="59" y="91"/>
                    <a:pt x="59" y="91"/>
                  </a:cubicBezTo>
                  <a:cubicBezTo>
                    <a:pt x="62" y="91"/>
                    <a:pt x="63" y="93"/>
                    <a:pt x="63" y="96"/>
                  </a:cubicBezTo>
                  <a:cubicBezTo>
                    <a:pt x="63" y="98"/>
                    <a:pt x="62" y="100"/>
                    <a:pt x="59" y="100"/>
                  </a:cubicBezTo>
                  <a:cubicBezTo>
                    <a:pt x="50" y="100"/>
                    <a:pt x="50" y="100"/>
                    <a:pt x="50" y="100"/>
                  </a:cubicBezTo>
                  <a:cubicBezTo>
                    <a:pt x="47" y="100"/>
                    <a:pt x="45" y="98"/>
                    <a:pt x="45" y="96"/>
                  </a:cubicBezTo>
                  <a:close/>
                  <a:moveTo>
                    <a:pt x="73" y="125"/>
                  </a:moveTo>
                  <a:cubicBezTo>
                    <a:pt x="66" y="132"/>
                    <a:pt x="66" y="132"/>
                    <a:pt x="66" y="132"/>
                  </a:cubicBezTo>
                  <a:cubicBezTo>
                    <a:pt x="66" y="133"/>
                    <a:pt x="64" y="133"/>
                    <a:pt x="63" y="133"/>
                  </a:cubicBezTo>
                  <a:cubicBezTo>
                    <a:pt x="62" y="133"/>
                    <a:pt x="61" y="133"/>
                    <a:pt x="60" y="132"/>
                  </a:cubicBezTo>
                  <a:cubicBezTo>
                    <a:pt x="59" y="130"/>
                    <a:pt x="59" y="127"/>
                    <a:pt x="60" y="126"/>
                  </a:cubicBezTo>
                  <a:cubicBezTo>
                    <a:pt x="67" y="119"/>
                    <a:pt x="67" y="119"/>
                    <a:pt x="67" y="119"/>
                  </a:cubicBezTo>
                  <a:cubicBezTo>
                    <a:pt x="69" y="117"/>
                    <a:pt x="71" y="117"/>
                    <a:pt x="73" y="119"/>
                  </a:cubicBezTo>
                  <a:cubicBezTo>
                    <a:pt x="75" y="121"/>
                    <a:pt x="75" y="123"/>
                    <a:pt x="73" y="125"/>
                  </a:cubicBezTo>
                  <a:close/>
                  <a:moveTo>
                    <a:pt x="73" y="72"/>
                  </a:moveTo>
                  <a:cubicBezTo>
                    <a:pt x="72" y="73"/>
                    <a:pt x="71" y="73"/>
                    <a:pt x="70" y="73"/>
                  </a:cubicBezTo>
                  <a:cubicBezTo>
                    <a:pt x="69" y="73"/>
                    <a:pt x="68" y="73"/>
                    <a:pt x="67" y="72"/>
                  </a:cubicBezTo>
                  <a:cubicBezTo>
                    <a:pt x="60" y="65"/>
                    <a:pt x="60" y="65"/>
                    <a:pt x="60" y="65"/>
                  </a:cubicBezTo>
                  <a:cubicBezTo>
                    <a:pt x="59" y="64"/>
                    <a:pt x="59" y="61"/>
                    <a:pt x="60" y="60"/>
                  </a:cubicBezTo>
                  <a:cubicBezTo>
                    <a:pt x="62" y="58"/>
                    <a:pt x="65" y="58"/>
                    <a:pt x="66" y="60"/>
                  </a:cubicBezTo>
                  <a:cubicBezTo>
                    <a:pt x="73" y="66"/>
                    <a:pt x="73" y="66"/>
                    <a:pt x="73" y="66"/>
                  </a:cubicBezTo>
                  <a:cubicBezTo>
                    <a:pt x="75" y="68"/>
                    <a:pt x="75" y="71"/>
                    <a:pt x="73" y="72"/>
                  </a:cubicBezTo>
                  <a:close/>
                  <a:moveTo>
                    <a:pt x="92" y="49"/>
                  </a:moveTo>
                  <a:cubicBezTo>
                    <a:pt x="92" y="46"/>
                    <a:pt x="94" y="45"/>
                    <a:pt x="97" y="45"/>
                  </a:cubicBezTo>
                  <a:cubicBezTo>
                    <a:pt x="99" y="45"/>
                    <a:pt x="101" y="46"/>
                    <a:pt x="101" y="49"/>
                  </a:cubicBezTo>
                  <a:cubicBezTo>
                    <a:pt x="101" y="58"/>
                    <a:pt x="101" y="58"/>
                    <a:pt x="101" y="58"/>
                  </a:cubicBezTo>
                  <a:cubicBezTo>
                    <a:pt x="101" y="61"/>
                    <a:pt x="99" y="63"/>
                    <a:pt x="97" y="63"/>
                  </a:cubicBezTo>
                  <a:cubicBezTo>
                    <a:pt x="94" y="63"/>
                    <a:pt x="92" y="61"/>
                    <a:pt x="92" y="58"/>
                  </a:cubicBezTo>
                  <a:lnTo>
                    <a:pt x="92" y="49"/>
                  </a:lnTo>
                  <a:close/>
                  <a:moveTo>
                    <a:pt x="101" y="142"/>
                  </a:moveTo>
                  <a:cubicBezTo>
                    <a:pt x="101" y="145"/>
                    <a:pt x="99" y="147"/>
                    <a:pt x="97" y="147"/>
                  </a:cubicBezTo>
                  <a:cubicBezTo>
                    <a:pt x="94" y="147"/>
                    <a:pt x="92" y="145"/>
                    <a:pt x="92" y="142"/>
                  </a:cubicBezTo>
                  <a:cubicBezTo>
                    <a:pt x="92" y="133"/>
                    <a:pt x="92" y="133"/>
                    <a:pt x="92" y="133"/>
                  </a:cubicBezTo>
                  <a:cubicBezTo>
                    <a:pt x="92" y="131"/>
                    <a:pt x="94" y="129"/>
                    <a:pt x="97" y="129"/>
                  </a:cubicBezTo>
                  <a:cubicBezTo>
                    <a:pt x="99" y="129"/>
                    <a:pt x="101" y="131"/>
                    <a:pt x="101" y="133"/>
                  </a:cubicBezTo>
                  <a:lnTo>
                    <a:pt x="101" y="142"/>
                  </a:lnTo>
                  <a:close/>
                  <a:moveTo>
                    <a:pt x="97" y="115"/>
                  </a:moveTo>
                  <a:cubicBezTo>
                    <a:pt x="86" y="115"/>
                    <a:pt x="78" y="106"/>
                    <a:pt x="78" y="96"/>
                  </a:cubicBezTo>
                  <a:cubicBezTo>
                    <a:pt x="78" y="85"/>
                    <a:pt x="86" y="77"/>
                    <a:pt x="97" y="77"/>
                  </a:cubicBezTo>
                  <a:cubicBezTo>
                    <a:pt x="107" y="77"/>
                    <a:pt x="115" y="85"/>
                    <a:pt x="115" y="96"/>
                  </a:cubicBezTo>
                  <a:cubicBezTo>
                    <a:pt x="115" y="106"/>
                    <a:pt x="107" y="115"/>
                    <a:pt x="97" y="115"/>
                  </a:cubicBezTo>
                  <a:close/>
                  <a:moveTo>
                    <a:pt x="120" y="66"/>
                  </a:moveTo>
                  <a:cubicBezTo>
                    <a:pt x="127" y="60"/>
                    <a:pt x="127" y="60"/>
                    <a:pt x="127" y="60"/>
                  </a:cubicBezTo>
                  <a:cubicBezTo>
                    <a:pt x="128" y="58"/>
                    <a:pt x="131" y="58"/>
                    <a:pt x="133" y="60"/>
                  </a:cubicBezTo>
                  <a:cubicBezTo>
                    <a:pt x="134" y="61"/>
                    <a:pt x="134" y="64"/>
                    <a:pt x="133" y="65"/>
                  </a:cubicBezTo>
                  <a:cubicBezTo>
                    <a:pt x="126" y="72"/>
                    <a:pt x="126" y="72"/>
                    <a:pt x="126" y="72"/>
                  </a:cubicBezTo>
                  <a:cubicBezTo>
                    <a:pt x="125" y="73"/>
                    <a:pt x="124" y="73"/>
                    <a:pt x="123" y="73"/>
                  </a:cubicBezTo>
                  <a:cubicBezTo>
                    <a:pt x="122" y="73"/>
                    <a:pt x="121" y="73"/>
                    <a:pt x="120" y="72"/>
                  </a:cubicBezTo>
                  <a:cubicBezTo>
                    <a:pt x="118" y="71"/>
                    <a:pt x="118" y="68"/>
                    <a:pt x="120" y="66"/>
                  </a:cubicBezTo>
                  <a:close/>
                  <a:moveTo>
                    <a:pt x="133" y="132"/>
                  </a:moveTo>
                  <a:cubicBezTo>
                    <a:pt x="132" y="133"/>
                    <a:pt x="131" y="133"/>
                    <a:pt x="130" y="133"/>
                  </a:cubicBezTo>
                  <a:cubicBezTo>
                    <a:pt x="129" y="133"/>
                    <a:pt x="127" y="133"/>
                    <a:pt x="127" y="132"/>
                  </a:cubicBezTo>
                  <a:cubicBezTo>
                    <a:pt x="120" y="125"/>
                    <a:pt x="120" y="125"/>
                    <a:pt x="120" y="125"/>
                  </a:cubicBezTo>
                  <a:cubicBezTo>
                    <a:pt x="118" y="123"/>
                    <a:pt x="118" y="121"/>
                    <a:pt x="120" y="119"/>
                  </a:cubicBezTo>
                  <a:cubicBezTo>
                    <a:pt x="122" y="117"/>
                    <a:pt x="124" y="117"/>
                    <a:pt x="126" y="119"/>
                  </a:cubicBezTo>
                  <a:cubicBezTo>
                    <a:pt x="133" y="126"/>
                    <a:pt x="133" y="126"/>
                    <a:pt x="133" y="126"/>
                  </a:cubicBezTo>
                  <a:cubicBezTo>
                    <a:pt x="134" y="127"/>
                    <a:pt x="134" y="130"/>
                    <a:pt x="133" y="132"/>
                  </a:cubicBezTo>
                  <a:close/>
                  <a:moveTo>
                    <a:pt x="143" y="100"/>
                  </a:moveTo>
                  <a:cubicBezTo>
                    <a:pt x="134" y="100"/>
                    <a:pt x="134" y="100"/>
                    <a:pt x="134" y="100"/>
                  </a:cubicBezTo>
                  <a:cubicBezTo>
                    <a:pt x="131" y="100"/>
                    <a:pt x="130" y="98"/>
                    <a:pt x="130" y="96"/>
                  </a:cubicBezTo>
                  <a:cubicBezTo>
                    <a:pt x="130" y="93"/>
                    <a:pt x="131" y="91"/>
                    <a:pt x="134" y="91"/>
                  </a:cubicBezTo>
                  <a:cubicBezTo>
                    <a:pt x="143" y="91"/>
                    <a:pt x="143" y="91"/>
                    <a:pt x="143" y="91"/>
                  </a:cubicBezTo>
                  <a:cubicBezTo>
                    <a:pt x="146" y="91"/>
                    <a:pt x="148" y="93"/>
                    <a:pt x="148" y="96"/>
                  </a:cubicBezTo>
                  <a:cubicBezTo>
                    <a:pt x="148" y="98"/>
                    <a:pt x="146" y="100"/>
                    <a:pt x="143"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08" name="Freeform 108"/>
            <p:cNvSpPr>
              <a:spLocks noEditPoints="1"/>
            </p:cNvSpPr>
            <p:nvPr/>
          </p:nvSpPr>
          <p:spPr bwMode="auto">
            <a:xfrm>
              <a:off x="1282" y="3622"/>
              <a:ext cx="307" cy="182"/>
            </a:xfrm>
            <a:custGeom>
              <a:avLst/>
              <a:gdLst>
                <a:gd name="T0" fmla="*/ 155 w 169"/>
                <a:gd name="T1" fmla="*/ 9 h 100"/>
                <a:gd name="T2" fmla="*/ 151 w 169"/>
                <a:gd name="T3" fmla="*/ 9 h 100"/>
                <a:gd name="T4" fmla="*/ 140 w 169"/>
                <a:gd name="T5" fmla="*/ 13 h 100"/>
                <a:gd name="T6" fmla="*/ 139 w 169"/>
                <a:gd name="T7" fmla="*/ 4 h 100"/>
                <a:gd name="T8" fmla="*/ 135 w 169"/>
                <a:gd name="T9" fmla="*/ 0 h 100"/>
                <a:gd name="T10" fmla="*/ 6 w 169"/>
                <a:gd name="T11" fmla="*/ 0 h 100"/>
                <a:gd name="T12" fmla="*/ 2 w 169"/>
                <a:gd name="T13" fmla="*/ 4 h 100"/>
                <a:gd name="T14" fmla="*/ 0 w 169"/>
                <a:gd name="T15" fmla="*/ 21 h 100"/>
                <a:gd name="T16" fmla="*/ 70 w 169"/>
                <a:gd name="T17" fmla="*/ 100 h 100"/>
                <a:gd name="T18" fmla="*/ 130 w 169"/>
                <a:gd name="T19" fmla="*/ 62 h 100"/>
                <a:gd name="T20" fmla="*/ 138 w 169"/>
                <a:gd name="T21" fmla="*/ 68 h 100"/>
                <a:gd name="T22" fmla="*/ 142 w 169"/>
                <a:gd name="T23" fmla="*/ 69 h 100"/>
                <a:gd name="T24" fmla="*/ 164 w 169"/>
                <a:gd name="T25" fmla="*/ 45 h 100"/>
                <a:gd name="T26" fmla="*/ 155 w 169"/>
                <a:gd name="T27" fmla="*/ 9 h 100"/>
                <a:gd name="T28" fmla="*/ 156 w 169"/>
                <a:gd name="T29" fmla="*/ 43 h 100"/>
                <a:gd name="T30" fmla="*/ 140 w 169"/>
                <a:gd name="T31" fmla="*/ 61 h 100"/>
                <a:gd name="T32" fmla="*/ 135 w 169"/>
                <a:gd name="T33" fmla="*/ 52 h 100"/>
                <a:gd name="T34" fmla="*/ 140 w 169"/>
                <a:gd name="T35" fmla="*/ 25 h 100"/>
                <a:gd name="T36" fmla="*/ 151 w 169"/>
                <a:gd name="T37" fmla="*/ 17 h 100"/>
                <a:gd name="T38" fmla="*/ 152 w 169"/>
                <a:gd name="T39" fmla="*/ 17 h 100"/>
                <a:gd name="T40" fmla="*/ 156 w 169"/>
                <a:gd name="T4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100">
                  <a:moveTo>
                    <a:pt x="155" y="9"/>
                  </a:moveTo>
                  <a:cubicBezTo>
                    <a:pt x="153" y="9"/>
                    <a:pt x="152" y="9"/>
                    <a:pt x="151" y="9"/>
                  </a:cubicBezTo>
                  <a:cubicBezTo>
                    <a:pt x="147" y="9"/>
                    <a:pt x="143" y="10"/>
                    <a:pt x="140" y="13"/>
                  </a:cubicBezTo>
                  <a:cubicBezTo>
                    <a:pt x="140" y="10"/>
                    <a:pt x="139" y="7"/>
                    <a:pt x="139" y="4"/>
                  </a:cubicBezTo>
                  <a:cubicBezTo>
                    <a:pt x="138" y="2"/>
                    <a:pt x="136" y="0"/>
                    <a:pt x="135" y="0"/>
                  </a:cubicBezTo>
                  <a:cubicBezTo>
                    <a:pt x="6" y="0"/>
                    <a:pt x="6" y="0"/>
                    <a:pt x="6" y="0"/>
                  </a:cubicBezTo>
                  <a:cubicBezTo>
                    <a:pt x="4" y="0"/>
                    <a:pt x="3" y="2"/>
                    <a:pt x="2" y="4"/>
                  </a:cubicBezTo>
                  <a:cubicBezTo>
                    <a:pt x="1" y="10"/>
                    <a:pt x="0" y="16"/>
                    <a:pt x="0" y="21"/>
                  </a:cubicBezTo>
                  <a:cubicBezTo>
                    <a:pt x="0" y="65"/>
                    <a:pt x="32" y="100"/>
                    <a:pt x="70" y="100"/>
                  </a:cubicBezTo>
                  <a:cubicBezTo>
                    <a:pt x="96" y="100"/>
                    <a:pt x="118" y="85"/>
                    <a:pt x="130" y="62"/>
                  </a:cubicBezTo>
                  <a:cubicBezTo>
                    <a:pt x="132" y="65"/>
                    <a:pt x="135" y="67"/>
                    <a:pt x="138" y="68"/>
                  </a:cubicBezTo>
                  <a:cubicBezTo>
                    <a:pt x="139" y="69"/>
                    <a:pt x="141" y="69"/>
                    <a:pt x="142" y="69"/>
                  </a:cubicBezTo>
                  <a:cubicBezTo>
                    <a:pt x="151" y="69"/>
                    <a:pt x="160" y="59"/>
                    <a:pt x="164" y="45"/>
                  </a:cubicBezTo>
                  <a:cubicBezTo>
                    <a:pt x="169" y="29"/>
                    <a:pt x="165" y="13"/>
                    <a:pt x="155" y="9"/>
                  </a:cubicBezTo>
                  <a:close/>
                  <a:moveTo>
                    <a:pt x="156" y="43"/>
                  </a:moveTo>
                  <a:cubicBezTo>
                    <a:pt x="153" y="55"/>
                    <a:pt x="145" y="62"/>
                    <a:pt x="140" y="61"/>
                  </a:cubicBezTo>
                  <a:cubicBezTo>
                    <a:pt x="138" y="60"/>
                    <a:pt x="136" y="56"/>
                    <a:pt x="135" y="52"/>
                  </a:cubicBezTo>
                  <a:cubicBezTo>
                    <a:pt x="138" y="43"/>
                    <a:pt x="140" y="35"/>
                    <a:pt x="140" y="25"/>
                  </a:cubicBezTo>
                  <a:cubicBezTo>
                    <a:pt x="143" y="20"/>
                    <a:pt x="147" y="17"/>
                    <a:pt x="151" y="17"/>
                  </a:cubicBezTo>
                  <a:cubicBezTo>
                    <a:pt x="151" y="17"/>
                    <a:pt x="152" y="17"/>
                    <a:pt x="152" y="17"/>
                  </a:cubicBezTo>
                  <a:cubicBezTo>
                    <a:pt x="157" y="19"/>
                    <a:pt x="160" y="30"/>
                    <a:pt x="15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09" name="Freeform 109"/>
            <p:cNvSpPr/>
            <p:nvPr/>
          </p:nvSpPr>
          <p:spPr bwMode="auto">
            <a:xfrm>
              <a:off x="1435" y="3551"/>
              <a:ext cx="14" cy="57"/>
            </a:xfrm>
            <a:custGeom>
              <a:avLst/>
              <a:gdLst>
                <a:gd name="T0" fmla="*/ 4 w 8"/>
                <a:gd name="T1" fmla="*/ 31 h 31"/>
                <a:gd name="T2" fmla="*/ 8 w 8"/>
                <a:gd name="T3" fmla="*/ 27 h 31"/>
                <a:gd name="T4" fmla="*/ 8 w 8"/>
                <a:gd name="T5" fmla="*/ 4 h 31"/>
                <a:gd name="T6" fmla="*/ 4 w 8"/>
                <a:gd name="T7" fmla="*/ 0 h 31"/>
                <a:gd name="T8" fmla="*/ 0 w 8"/>
                <a:gd name="T9" fmla="*/ 4 h 31"/>
                <a:gd name="T10" fmla="*/ 0 w 8"/>
                <a:gd name="T11" fmla="*/ 27 h 31"/>
                <a:gd name="T12" fmla="*/ 4 w 8"/>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8" h="31">
                  <a:moveTo>
                    <a:pt x="4" y="31"/>
                  </a:moveTo>
                  <a:cubicBezTo>
                    <a:pt x="7" y="31"/>
                    <a:pt x="8" y="29"/>
                    <a:pt x="8" y="27"/>
                  </a:cubicBezTo>
                  <a:cubicBezTo>
                    <a:pt x="8" y="4"/>
                    <a:pt x="8" y="4"/>
                    <a:pt x="8" y="4"/>
                  </a:cubicBezTo>
                  <a:cubicBezTo>
                    <a:pt x="8" y="1"/>
                    <a:pt x="7" y="0"/>
                    <a:pt x="4" y="0"/>
                  </a:cubicBezTo>
                  <a:cubicBezTo>
                    <a:pt x="2" y="0"/>
                    <a:pt x="0" y="1"/>
                    <a:pt x="0" y="4"/>
                  </a:cubicBezTo>
                  <a:cubicBezTo>
                    <a:pt x="0" y="27"/>
                    <a:pt x="0" y="27"/>
                    <a:pt x="0" y="27"/>
                  </a:cubicBezTo>
                  <a:cubicBezTo>
                    <a:pt x="0" y="29"/>
                    <a:pt x="2" y="31"/>
                    <a:pt x="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10" name="Freeform 110"/>
            <p:cNvSpPr/>
            <p:nvPr/>
          </p:nvSpPr>
          <p:spPr bwMode="auto">
            <a:xfrm>
              <a:off x="1402" y="3520"/>
              <a:ext cx="14" cy="88"/>
            </a:xfrm>
            <a:custGeom>
              <a:avLst/>
              <a:gdLst>
                <a:gd name="T0" fmla="*/ 4 w 8"/>
                <a:gd name="T1" fmla="*/ 48 h 48"/>
                <a:gd name="T2" fmla="*/ 8 w 8"/>
                <a:gd name="T3" fmla="*/ 44 h 48"/>
                <a:gd name="T4" fmla="*/ 8 w 8"/>
                <a:gd name="T5" fmla="*/ 4 h 48"/>
                <a:gd name="T6" fmla="*/ 4 w 8"/>
                <a:gd name="T7" fmla="*/ 0 h 48"/>
                <a:gd name="T8" fmla="*/ 0 w 8"/>
                <a:gd name="T9" fmla="*/ 4 h 48"/>
                <a:gd name="T10" fmla="*/ 0 w 8"/>
                <a:gd name="T11" fmla="*/ 44 h 48"/>
                <a:gd name="T12" fmla="*/ 4 w 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4" y="48"/>
                  </a:moveTo>
                  <a:cubicBezTo>
                    <a:pt x="7" y="48"/>
                    <a:pt x="8" y="46"/>
                    <a:pt x="8" y="44"/>
                  </a:cubicBezTo>
                  <a:cubicBezTo>
                    <a:pt x="8" y="4"/>
                    <a:pt x="8" y="4"/>
                    <a:pt x="8" y="4"/>
                  </a:cubicBezTo>
                  <a:cubicBezTo>
                    <a:pt x="8" y="2"/>
                    <a:pt x="7" y="0"/>
                    <a:pt x="4" y="0"/>
                  </a:cubicBezTo>
                  <a:cubicBezTo>
                    <a:pt x="2" y="0"/>
                    <a:pt x="0" y="2"/>
                    <a:pt x="0" y="4"/>
                  </a:cubicBezTo>
                  <a:cubicBezTo>
                    <a:pt x="0" y="44"/>
                    <a:pt x="0" y="44"/>
                    <a:pt x="0" y="44"/>
                  </a:cubicBezTo>
                  <a:cubicBezTo>
                    <a:pt x="0" y="46"/>
                    <a:pt x="2" y="48"/>
                    <a:pt x="4"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11" name="Freeform 111"/>
            <p:cNvSpPr/>
            <p:nvPr/>
          </p:nvSpPr>
          <p:spPr bwMode="auto">
            <a:xfrm>
              <a:off x="1369" y="3551"/>
              <a:ext cx="15" cy="57"/>
            </a:xfrm>
            <a:custGeom>
              <a:avLst/>
              <a:gdLst>
                <a:gd name="T0" fmla="*/ 4 w 8"/>
                <a:gd name="T1" fmla="*/ 31 h 31"/>
                <a:gd name="T2" fmla="*/ 8 w 8"/>
                <a:gd name="T3" fmla="*/ 27 h 31"/>
                <a:gd name="T4" fmla="*/ 8 w 8"/>
                <a:gd name="T5" fmla="*/ 4 h 31"/>
                <a:gd name="T6" fmla="*/ 4 w 8"/>
                <a:gd name="T7" fmla="*/ 0 h 31"/>
                <a:gd name="T8" fmla="*/ 0 w 8"/>
                <a:gd name="T9" fmla="*/ 4 h 31"/>
                <a:gd name="T10" fmla="*/ 0 w 8"/>
                <a:gd name="T11" fmla="*/ 27 h 31"/>
                <a:gd name="T12" fmla="*/ 4 w 8"/>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8" h="31">
                  <a:moveTo>
                    <a:pt x="4" y="31"/>
                  </a:moveTo>
                  <a:cubicBezTo>
                    <a:pt x="7" y="31"/>
                    <a:pt x="8" y="29"/>
                    <a:pt x="8" y="27"/>
                  </a:cubicBezTo>
                  <a:cubicBezTo>
                    <a:pt x="8" y="4"/>
                    <a:pt x="8" y="4"/>
                    <a:pt x="8" y="4"/>
                  </a:cubicBezTo>
                  <a:cubicBezTo>
                    <a:pt x="8" y="1"/>
                    <a:pt x="7" y="0"/>
                    <a:pt x="4" y="0"/>
                  </a:cubicBezTo>
                  <a:cubicBezTo>
                    <a:pt x="2" y="0"/>
                    <a:pt x="0" y="1"/>
                    <a:pt x="0" y="4"/>
                  </a:cubicBezTo>
                  <a:cubicBezTo>
                    <a:pt x="0" y="27"/>
                    <a:pt x="0" y="27"/>
                    <a:pt x="0" y="27"/>
                  </a:cubicBezTo>
                  <a:cubicBezTo>
                    <a:pt x="0" y="29"/>
                    <a:pt x="2" y="31"/>
                    <a:pt x="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12" name="Freeform 112"/>
            <p:cNvSpPr/>
            <p:nvPr/>
          </p:nvSpPr>
          <p:spPr bwMode="auto">
            <a:xfrm>
              <a:off x="1244" y="3775"/>
              <a:ext cx="332" cy="94"/>
            </a:xfrm>
            <a:custGeom>
              <a:avLst/>
              <a:gdLst>
                <a:gd name="T0" fmla="*/ 146 w 183"/>
                <a:gd name="T1" fmla="*/ 0 h 52"/>
                <a:gd name="T2" fmla="*/ 91 w 183"/>
                <a:gd name="T3" fmla="*/ 24 h 52"/>
                <a:gd name="T4" fmla="*/ 37 w 183"/>
                <a:gd name="T5" fmla="*/ 0 h 52"/>
                <a:gd name="T6" fmla="*/ 0 w 183"/>
                <a:gd name="T7" fmla="*/ 23 h 52"/>
                <a:gd name="T8" fmla="*/ 91 w 183"/>
                <a:gd name="T9" fmla="*/ 52 h 52"/>
                <a:gd name="T10" fmla="*/ 183 w 183"/>
                <a:gd name="T11" fmla="*/ 23 h 52"/>
                <a:gd name="T12" fmla="*/ 146 w 183"/>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83" h="52">
                  <a:moveTo>
                    <a:pt x="146" y="0"/>
                  </a:moveTo>
                  <a:cubicBezTo>
                    <a:pt x="132" y="15"/>
                    <a:pt x="113" y="24"/>
                    <a:pt x="91" y="24"/>
                  </a:cubicBezTo>
                  <a:cubicBezTo>
                    <a:pt x="70" y="24"/>
                    <a:pt x="51" y="15"/>
                    <a:pt x="37" y="0"/>
                  </a:cubicBezTo>
                  <a:cubicBezTo>
                    <a:pt x="14" y="5"/>
                    <a:pt x="0" y="13"/>
                    <a:pt x="0" y="23"/>
                  </a:cubicBezTo>
                  <a:cubicBezTo>
                    <a:pt x="0" y="39"/>
                    <a:pt x="41" y="52"/>
                    <a:pt x="91" y="52"/>
                  </a:cubicBezTo>
                  <a:cubicBezTo>
                    <a:pt x="142" y="52"/>
                    <a:pt x="183" y="39"/>
                    <a:pt x="183" y="23"/>
                  </a:cubicBezTo>
                  <a:cubicBezTo>
                    <a:pt x="183" y="13"/>
                    <a:pt x="168" y="5"/>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13" name="Freeform 113"/>
            <p:cNvSpPr/>
            <p:nvPr/>
          </p:nvSpPr>
          <p:spPr bwMode="auto">
            <a:xfrm>
              <a:off x="2942" y="3520"/>
              <a:ext cx="40" cy="59"/>
            </a:xfrm>
            <a:custGeom>
              <a:avLst/>
              <a:gdLst>
                <a:gd name="T0" fmla="*/ 8 w 22"/>
                <a:gd name="T1" fmla="*/ 32 h 32"/>
                <a:gd name="T2" fmla="*/ 20 w 22"/>
                <a:gd name="T3" fmla="*/ 8 h 32"/>
                <a:gd name="T4" fmla="*/ 21 w 22"/>
                <a:gd name="T5" fmla="*/ 2 h 32"/>
                <a:gd name="T6" fmla="*/ 15 w 22"/>
                <a:gd name="T7" fmla="*/ 2 h 32"/>
                <a:gd name="T8" fmla="*/ 0 w 22"/>
                <a:gd name="T9" fmla="*/ 32 h 32"/>
                <a:gd name="T10" fmla="*/ 8 w 22"/>
                <a:gd name="T11" fmla="*/ 32 h 32"/>
              </a:gdLst>
              <a:ahLst/>
              <a:cxnLst>
                <a:cxn ang="0">
                  <a:pos x="T0" y="T1"/>
                </a:cxn>
                <a:cxn ang="0">
                  <a:pos x="T2" y="T3"/>
                </a:cxn>
                <a:cxn ang="0">
                  <a:pos x="T4" y="T5"/>
                </a:cxn>
                <a:cxn ang="0">
                  <a:pos x="T6" y="T7"/>
                </a:cxn>
                <a:cxn ang="0">
                  <a:pos x="T8" y="T9"/>
                </a:cxn>
                <a:cxn ang="0">
                  <a:pos x="T10" y="T11"/>
                </a:cxn>
              </a:cxnLst>
              <a:rect l="0" t="0" r="r" b="b"/>
              <a:pathLst>
                <a:path w="22" h="32">
                  <a:moveTo>
                    <a:pt x="8" y="32"/>
                  </a:moveTo>
                  <a:cubicBezTo>
                    <a:pt x="10" y="18"/>
                    <a:pt x="20" y="8"/>
                    <a:pt x="20" y="8"/>
                  </a:cubicBezTo>
                  <a:cubicBezTo>
                    <a:pt x="22" y="7"/>
                    <a:pt x="22" y="4"/>
                    <a:pt x="21" y="2"/>
                  </a:cubicBezTo>
                  <a:cubicBezTo>
                    <a:pt x="19" y="1"/>
                    <a:pt x="17" y="0"/>
                    <a:pt x="15" y="2"/>
                  </a:cubicBezTo>
                  <a:cubicBezTo>
                    <a:pt x="14" y="3"/>
                    <a:pt x="2" y="15"/>
                    <a:pt x="0" y="32"/>
                  </a:cubicBezTo>
                  <a:cubicBezTo>
                    <a:pt x="3" y="32"/>
                    <a:pt x="6" y="31"/>
                    <a:pt x="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14" name="Freeform 114"/>
            <p:cNvSpPr/>
            <p:nvPr/>
          </p:nvSpPr>
          <p:spPr bwMode="auto">
            <a:xfrm>
              <a:off x="2957" y="3595"/>
              <a:ext cx="76" cy="218"/>
            </a:xfrm>
            <a:custGeom>
              <a:avLst/>
              <a:gdLst>
                <a:gd name="T0" fmla="*/ 0 w 42"/>
                <a:gd name="T1" fmla="*/ 0 h 120"/>
                <a:gd name="T2" fmla="*/ 0 w 42"/>
                <a:gd name="T3" fmla="*/ 120 h 120"/>
                <a:gd name="T4" fmla="*/ 41 w 42"/>
                <a:gd name="T5" fmla="*/ 83 h 120"/>
                <a:gd name="T6" fmla="*/ 41 w 42"/>
                <a:gd name="T7" fmla="*/ 83 h 120"/>
                <a:gd name="T8" fmla="*/ 41 w 42"/>
                <a:gd name="T9" fmla="*/ 83 h 120"/>
                <a:gd name="T10" fmla="*/ 42 w 42"/>
                <a:gd name="T11" fmla="*/ 69 h 120"/>
                <a:gd name="T12" fmla="*/ 0 w 4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42" h="120">
                  <a:moveTo>
                    <a:pt x="0" y="0"/>
                  </a:moveTo>
                  <a:cubicBezTo>
                    <a:pt x="0" y="120"/>
                    <a:pt x="0" y="120"/>
                    <a:pt x="0" y="120"/>
                  </a:cubicBezTo>
                  <a:cubicBezTo>
                    <a:pt x="20" y="115"/>
                    <a:pt x="36" y="101"/>
                    <a:pt x="41" y="83"/>
                  </a:cubicBezTo>
                  <a:cubicBezTo>
                    <a:pt x="41" y="83"/>
                    <a:pt x="41" y="83"/>
                    <a:pt x="41" y="83"/>
                  </a:cubicBezTo>
                  <a:cubicBezTo>
                    <a:pt x="41" y="83"/>
                    <a:pt x="41" y="83"/>
                    <a:pt x="41" y="83"/>
                  </a:cubicBezTo>
                  <a:cubicBezTo>
                    <a:pt x="42" y="78"/>
                    <a:pt x="42" y="74"/>
                    <a:pt x="42" y="69"/>
                  </a:cubicBezTo>
                  <a:cubicBezTo>
                    <a:pt x="42" y="33"/>
                    <a:pt x="2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15" name="Freeform 115"/>
            <p:cNvSpPr/>
            <p:nvPr/>
          </p:nvSpPr>
          <p:spPr bwMode="auto">
            <a:xfrm>
              <a:off x="2765" y="3579"/>
              <a:ext cx="344" cy="292"/>
            </a:xfrm>
            <a:custGeom>
              <a:avLst/>
              <a:gdLst>
                <a:gd name="T0" fmla="*/ 106 w 190"/>
                <a:gd name="T1" fmla="*/ 1 h 161"/>
                <a:gd name="T2" fmla="*/ 106 w 190"/>
                <a:gd name="T3" fmla="*/ 1 h 161"/>
                <a:gd name="T4" fmla="*/ 156 w 190"/>
                <a:gd name="T5" fmla="*/ 78 h 161"/>
                <a:gd name="T6" fmla="*/ 155 w 190"/>
                <a:gd name="T7" fmla="*/ 92 h 161"/>
                <a:gd name="T8" fmla="*/ 167 w 190"/>
                <a:gd name="T9" fmla="*/ 92 h 161"/>
                <a:gd name="T10" fmla="*/ 159 w 190"/>
                <a:gd name="T11" fmla="*/ 116 h 161"/>
                <a:gd name="T12" fmla="*/ 159 w 190"/>
                <a:gd name="T13" fmla="*/ 117 h 161"/>
                <a:gd name="T14" fmla="*/ 87 w 190"/>
                <a:gd name="T15" fmla="*/ 153 h 161"/>
                <a:gd name="T16" fmla="*/ 8 w 190"/>
                <a:gd name="T17" fmla="*/ 92 h 161"/>
                <a:gd name="T18" fmla="*/ 27 w 190"/>
                <a:gd name="T19" fmla="*/ 92 h 161"/>
                <a:gd name="T20" fmla="*/ 41 w 190"/>
                <a:gd name="T21" fmla="*/ 115 h 161"/>
                <a:gd name="T22" fmla="*/ 60 w 190"/>
                <a:gd name="T23" fmla="*/ 127 h 161"/>
                <a:gd name="T24" fmla="*/ 48 w 190"/>
                <a:gd name="T25" fmla="*/ 78 h 161"/>
                <a:gd name="T26" fmla="*/ 98 w 190"/>
                <a:gd name="T27" fmla="*/ 1 h 161"/>
                <a:gd name="T28" fmla="*/ 98 w 190"/>
                <a:gd name="T29" fmla="*/ 0 h 161"/>
                <a:gd name="T30" fmla="*/ 14 w 190"/>
                <a:gd name="T31" fmla="*/ 73 h 161"/>
                <a:gd name="T32" fmla="*/ 16 w 190"/>
                <a:gd name="T33" fmla="*/ 84 h 161"/>
                <a:gd name="T34" fmla="*/ 4 w 190"/>
                <a:gd name="T35" fmla="*/ 84 h 161"/>
                <a:gd name="T36" fmla="*/ 0 w 190"/>
                <a:gd name="T37" fmla="*/ 88 h 161"/>
                <a:gd name="T38" fmla="*/ 87 w 190"/>
                <a:gd name="T39" fmla="*/ 161 h 161"/>
                <a:gd name="T40" fmla="*/ 165 w 190"/>
                <a:gd name="T41" fmla="*/ 121 h 161"/>
                <a:gd name="T42" fmla="*/ 167 w 190"/>
                <a:gd name="T43" fmla="*/ 121 h 161"/>
                <a:gd name="T44" fmla="*/ 169 w 190"/>
                <a:gd name="T45" fmla="*/ 120 h 161"/>
                <a:gd name="T46" fmla="*/ 190 w 190"/>
                <a:gd name="T47" fmla="*/ 73 h 161"/>
                <a:gd name="T48" fmla="*/ 106 w 190"/>
                <a:gd name="T49"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 h="161">
                  <a:moveTo>
                    <a:pt x="106" y="1"/>
                  </a:moveTo>
                  <a:cubicBezTo>
                    <a:pt x="106" y="1"/>
                    <a:pt x="106" y="1"/>
                    <a:pt x="106" y="1"/>
                  </a:cubicBezTo>
                  <a:cubicBezTo>
                    <a:pt x="134" y="4"/>
                    <a:pt x="156" y="37"/>
                    <a:pt x="156" y="78"/>
                  </a:cubicBezTo>
                  <a:cubicBezTo>
                    <a:pt x="156" y="83"/>
                    <a:pt x="156" y="88"/>
                    <a:pt x="155" y="92"/>
                  </a:cubicBezTo>
                  <a:cubicBezTo>
                    <a:pt x="167" y="92"/>
                    <a:pt x="167" y="92"/>
                    <a:pt x="167" y="92"/>
                  </a:cubicBezTo>
                  <a:cubicBezTo>
                    <a:pt x="166" y="101"/>
                    <a:pt x="163" y="108"/>
                    <a:pt x="159" y="116"/>
                  </a:cubicBezTo>
                  <a:cubicBezTo>
                    <a:pt x="159" y="116"/>
                    <a:pt x="159" y="117"/>
                    <a:pt x="159" y="117"/>
                  </a:cubicBezTo>
                  <a:cubicBezTo>
                    <a:pt x="146" y="138"/>
                    <a:pt x="119" y="153"/>
                    <a:pt x="87" y="153"/>
                  </a:cubicBezTo>
                  <a:cubicBezTo>
                    <a:pt x="45" y="153"/>
                    <a:pt x="10" y="126"/>
                    <a:pt x="8" y="92"/>
                  </a:cubicBezTo>
                  <a:cubicBezTo>
                    <a:pt x="27" y="92"/>
                    <a:pt x="27" y="92"/>
                    <a:pt x="27" y="92"/>
                  </a:cubicBezTo>
                  <a:cubicBezTo>
                    <a:pt x="30" y="101"/>
                    <a:pt x="35" y="109"/>
                    <a:pt x="41" y="115"/>
                  </a:cubicBezTo>
                  <a:cubicBezTo>
                    <a:pt x="47" y="120"/>
                    <a:pt x="53" y="124"/>
                    <a:pt x="60" y="127"/>
                  </a:cubicBezTo>
                  <a:cubicBezTo>
                    <a:pt x="53" y="113"/>
                    <a:pt x="48" y="96"/>
                    <a:pt x="48" y="78"/>
                  </a:cubicBezTo>
                  <a:cubicBezTo>
                    <a:pt x="48" y="37"/>
                    <a:pt x="70" y="4"/>
                    <a:pt x="98" y="1"/>
                  </a:cubicBezTo>
                  <a:cubicBezTo>
                    <a:pt x="98" y="1"/>
                    <a:pt x="98" y="1"/>
                    <a:pt x="98" y="0"/>
                  </a:cubicBezTo>
                  <a:cubicBezTo>
                    <a:pt x="52" y="2"/>
                    <a:pt x="14" y="34"/>
                    <a:pt x="14" y="73"/>
                  </a:cubicBezTo>
                  <a:cubicBezTo>
                    <a:pt x="14" y="77"/>
                    <a:pt x="15" y="81"/>
                    <a:pt x="16" y="84"/>
                  </a:cubicBezTo>
                  <a:cubicBezTo>
                    <a:pt x="4" y="84"/>
                    <a:pt x="4" y="84"/>
                    <a:pt x="4" y="84"/>
                  </a:cubicBezTo>
                  <a:cubicBezTo>
                    <a:pt x="1" y="84"/>
                    <a:pt x="0" y="86"/>
                    <a:pt x="0" y="88"/>
                  </a:cubicBezTo>
                  <a:cubicBezTo>
                    <a:pt x="0" y="128"/>
                    <a:pt x="39" y="161"/>
                    <a:pt x="87" y="161"/>
                  </a:cubicBezTo>
                  <a:cubicBezTo>
                    <a:pt x="121" y="161"/>
                    <a:pt x="151" y="145"/>
                    <a:pt x="165" y="121"/>
                  </a:cubicBezTo>
                  <a:cubicBezTo>
                    <a:pt x="167" y="121"/>
                    <a:pt x="167" y="121"/>
                    <a:pt x="167" y="121"/>
                  </a:cubicBezTo>
                  <a:cubicBezTo>
                    <a:pt x="167" y="121"/>
                    <a:pt x="168" y="121"/>
                    <a:pt x="169" y="120"/>
                  </a:cubicBezTo>
                  <a:cubicBezTo>
                    <a:pt x="182" y="107"/>
                    <a:pt x="190" y="90"/>
                    <a:pt x="190" y="73"/>
                  </a:cubicBezTo>
                  <a:cubicBezTo>
                    <a:pt x="190" y="34"/>
                    <a:pt x="153" y="2"/>
                    <a:pt x="10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16" name="Freeform 116"/>
            <p:cNvSpPr/>
            <p:nvPr/>
          </p:nvSpPr>
          <p:spPr bwMode="auto">
            <a:xfrm>
              <a:off x="2866" y="3595"/>
              <a:ext cx="76" cy="223"/>
            </a:xfrm>
            <a:custGeom>
              <a:avLst/>
              <a:gdLst>
                <a:gd name="T0" fmla="*/ 16 w 42"/>
                <a:gd name="T1" fmla="*/ 121 h 123"/>
                <a:gd name="T2" fmla="*/ 16 w 42"/>
                <a:gd name="T3" fmla="*/ 121 h 123"/>
                <a:gd name="T4" fmla="*/ 31 w 42"/>
                <a:gd name="T5" fmla="*/ 123 h 123"/>
                <a:gd name="T6" fmla="*/ 42 w 42"/>
                <a:gd name="T7" fmla="*/ 122 h 123"/>
                <a:gd name="T8" fmla="*/ 42 w 42"/>
                <a:gd name="T9" fmla="*/ 0 h 123"/>
                <a:gd name="T10" fmla="*/ 0 w 42"/>
                <a:gd name="T11" fmla="*/ 69 h 123"/>
                <a:gd name="T12" fmla="*/ 16 w 42"/>
                <a:gd name="T13" fmla="*/ 121 h 123"/>
              </a:gdLst>
              <a:ahLst/>
              <a:cxnLst>
                <a:cxn ang="0">
                  <a:pos x="T0" y="T1"/>
                </a:cxn>
                <a:cxn ang="0">
                  <a:pos x="T2" y="T3"/>
                </a:cxn>
                <a:cxn ang="0">
                  <a:pos x="T4" y="T5"/>
                </a:cxn>
                <a:cxn ang="0">
                  <a:pos x="T6" y="T7"/>
                </a:cxn>
                <a:cxn ang="0">
                  <a:pos x="T8" y="T9"/>
                </a:cxn>
                <a:cxn ang="0">
                  <a:pos x="T10" y="T11"/>
                </a:cxn>
                <a:cxn ang="0">
                  <a:pos x="T12" y="T13"/>
                </a:cxn>
              </a:cxnLst>
              <a:rect l="0" t="0" r="r" b="b"/>
              <a:pathLst>
                <a:path w="42" h="123">
                  <a:moveTo>
                    <a:pt x="16" y="121"/>
                  </a:moveTo>
                  <a:cubicBezTo>
                    <a:pt x="16" y="121"/>
                    <a:pt x="16" y="121"/>
                    <a:pt x="16" y="121"/>
                  </a:cubicBezTo>
                  <a:cubicBezTo>
                    <a:pt x="21" y="122"/>
                    <a:pt x="26" y="123"/>
                    <a:pt x="31" y="123"/>
                  </a:cubicBezTo>
                  <a:cubicBezTo>
                    <a:pt x="35" y="123"/>
                    <a:pt x="39" y="123"/>
                    <a:pt x="42" y="122"/>
                  </a:cubicBezTo>
                  <a:cubicBezTo>
                    <a:pt x="42" y="0"/>
                    <a:pt x="42" y="0"/>
                    <a:pt x="42" y="0"/>
                  </a:cubicBezTo>
                  <a:cubicBezTo>
                    <a:pt x="19" y="4"/>
                    <a:pt x="0" y="33"/>
                    <a:pt x="0" y="69"/>
                  </a:cubicBezTo>
                  <a:cubicBezTo>
                    <a:pt x="0" y="89"/>
                    <a:pt x="6" y="108"/>
                    <a:pt x="16"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17" name="Freeform 117"/>
            <p:cNvSpPr>
              <a:spLocks noEditPoints="1"/>
            </p:cNvSpPr>
            <p:nvPr/>
          </p:nvSpPr>
          <p:spPr bwMode="auto">
            <a:xfrm>
              <a:off x="5045" y="3582"/>
              <a:ext cx="351" cy="233"/>
            </a:xfrm>
            <a:custGeom>
              <a:avLst/>
              <a:gdLst>
                <a:gd name="T0" fmla="*/ 191 w 193"/>
                <a:gd name="T1" fmla="*/ 63 h 128"/>
                <a:gd name="T2" fmla="*/ 166 w 193"/>
                <a:gd name="T3" fmla="*/ 27 h 128"/>
                <a:gd name="T4" fmla="*/ 159 w 193"/>
                <a:gd name="T5" fmla="*/ 26 h 128"/>
                <a:gd name="T6" fmla="*/ 156 w 193"/>
                <a:gd name="T7" fmla="*/ 24 h 128"/>
                <a:gd name="T8" fmla="*/ 136 w 193"/>
                <a:gd name="T9" fmla="*/ 18 h 128"/>
                <a:gd name="T10" fmla="*/ 127 w 193"/>
                <a:gd name="T11" fmla="*/ 17 h 128"/>
                <a:gd name="T12" fmla="*/ 115 w 193"/>
                <a:gd name="T13" fmla="*/ 15 h 128"/>
                <a:gd name="T14" fmla="*/ 108 w 193"/>
                <a:gd name="T15" fmla="*/ 14 h 128"/>
                <a:gd name="T16" fmla="*/ 88 w 193"/>
                <a:gd name="T17" fmla="*/ 1 h 128"/>
                <a:gd name="T18" fmla="*/ 65 w 193"/>
                <a:gd name="T19" fmla="*/ 14 h 128"/>
                <a:gd name="T20" fmla="*/ 46 w 193"/>
                <a:gd name="T21" fmla="*/ 16 h 128"/>
                <a:gd name="T22" fmla="*/ 43 w 193"/>
                <a:gd name="T23" fmla="*/ 18 h 128"/>
                <a:gd name="T24" fmla="*/ 37 w 193"/>
                <a:gd name="T25" fmla="*/ 19 h 128"/>
                <a:gd name="T26" fmla="*/ 0 w 193"/>
                <a:gd name="T27" fmla="*/ 56 h 128"/>
                <a:gd name="T28" fmla="*/ 27 w 193"/>
                <a:gd name="T29" fmla="*/ 111 h 128"/>
                <a:gd name="T30" fmla="*/ 31 w 193"/>
                <a:gd name="T31" fmla="*/ 33 h 128"/>
                <a:gd name="T32" fmla="*/ 65 w 193"/>
                <a:gd name="T33" fmla="*/ 23 h 128"/>
                <a:gd name="T34" fmla="*/ 36 w 193"/>
                <a:gd name="T35" fmla="*/ 40 h 128"/>
                <a:gd name="T36" fmla="*/ 35 w 193"/>
                <a:gd name="T37" fmla="*/ 108 h 128"/>
                <a:gd name="T38" fmla="*/ 34 w 193"/>
                <a:gd name="T39" fmla="*/ 114 h 128"/>
                <a:gd name="T40" fmla="*/ 62 w 193"/>
                <a:gd name="T41" fmla="*/ 121 h 128"/>
                <a:gd name="T42" fmla="*/ 55 w 193"/>
                <a:gd name="T43" fmla="*/ 46 h 128"/>
                <a:gd name="T44" fmla="*/ 84 w 193"/>
                <a:gd name="T45" fmla="*/ 40 h 128"/>
                <a:gd name="T46" fmla="*/ 54 w 193"/>
                <a:gd name="T47" fmla="*/ 81 h 128"/>
                <a:gd name="T48" fmla="*/ 70 w 193"/>
                <a:gd name="T49" fmla="*/ 121 h 128"/>
                <a:gd name="T50" fmla="*/ 77 w 193"/>
                <a:gd name="T51" fmla="*/ 126 h 128"/>
                <a:gd name="T52" fmla="*/ 95 w 193"/>
                <a:gd name="T53" fmla="*/ 127 h 128"/>
                <a:gd name="T54" fmla="*/ 102 w 193"/>
                <a:gd name="T55" fmla="*/ 124 h 128"/>
                <a:gd name="T56" fmla="*/ 104 w 193"/>
                <a:gd name="T57" fmla="*/ 52 h 128"/>
                <a:gd name="T58" fmla="*/ 110 w 193"/>
                <a:gd name="T59" fmla="*/ 123 h 128"/>
                <a:gd name="T60" fmla="*/ 120 w 193"/>
                <a:gd name="T61" fmla="*/ 127 h 128"/>
                <a:gd name="T62" fmla="*/ 139 w 193"/>
                <a:gd name="T63" fmla="*/ 123 h 128"/>
                <a:gd name="T64" fmla="*/ 151 w 193"/>
                <a:gd name="T65" fmla="*/ 117 h 128"/>
                <a:gd name="T66" fmla="*/ 144 w 193"/>
                <a:gd name="T67" fmla="*/ 50 h 128"/>
                <a:gd name="T68" fmla="*/ 118 w 193"/>
                <a:gd name="T69" fmla="*/ 36 h 128"/>
                <a:gd name="T70" fmla="*/ 158 w 193"/>
                <a:gd name="T71" fmla="*/ 117 h 128"/>
                <a:gd name="T72" fmla="*/ 181 w 193"/>
                <a:gd name="T73" fmla="*/ 115 h 128"/>
                <a:gd name="T74" fmla="*/ 188 w 193"/>
                <a:gd name="T75" fmla="*/ 101 h 128"/>
                <a:gd name="T76" fmla="*/ 191 w 193"/>
                <a:gd name="T77" fmla="*/ 90 h 128"/>
                <a:gd name="T78" fmla="*/ 82 w 193"/>
                <a:gd name="T79" fmla="*/ 8 h 128"/>
                <a:gd name="T80" fmla="*/ 82 w 193"/>
                <a:gd name="T81" fmla="*/ 8 h 128"/>
                <a:gd name="T82" fmla="*/ 78 w 193"/>
                <a:gd name="T83" fmla="*/ 24 h 128"/>
                <a:gd name="T84" fmla="*/ 111 w 193"/>
                <a:gd name="T85" fmla="*/ 3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 h="128">
                  <a:moveTo>
                    <a:pt x="191" y="68"/>
                  </a:moveTo>
                  <a:cubicBezTo>
                    <a:pt x="191" y="66"/>
                    <a:pt x="191" y="65"/>
                    <a:pt x="191" y="63"/>
                  </a:cubicBezTo>
                  <a:cubicBezTo>
                    <a:pt x="190" y="58"/>
                    <a:pt x="189" y="52"/>
                    <a:pt x="187" y="46"/>
                  </a:cubicBezTo>
                  <a:cubicBezTo>
                    <a:pt x="184" y="37"/>
                    <a:pt x="172" y="30"/>
                    <a:pt x="166" y="27"/>
                  </a:cubicBezTo>
                  <a:cubicBezTo>
                    <a:pt x="165" y="27"/>
                    <a:pt x="163" y="27"/>
                    <a:pt x="161" y="26"/>
                  </a:cubicBezTo>
                  <a:cubicBezTo>
                    <a:pt x="160" y="26"/>
                    <a:pt x="160" y="26"/>
                    <a:pt x="159" y="26"/>
                  </a:cubicBezTo>
                  <a:cubicBezTo>
                    <a:pt x="158" y="25"/>
                    <a:pt x="158" y="25"/>
                    <a:pt x="157" y="25"/>
                  </a:cubicBezTo>
                  <a:cubicBezTo>
                    <a:pt x="156" y="24"/>
                    <a:pt x="156" y="24"/>
                    <a:pt x="156" y="24"/>
                  </a:cubicBezTo>
                  <a:cubicBezTo>
                    <a:pt x="152" y="20"/>
                    <a:pt x="147" y="18"/>
                    <a:pt x="142" y="18"/>
                  </a:cubicBezTo>
                  <a:cubicBezTo>
                    <a:pt x="140" y="18"/>
                    <a:pt x="138" y="18"/>
                    <a:pt x="136" y="18"/>
                  </a:cubicBezTo>
                  <a:cubicBezTo>
                    <a:pt x="134" y="18"/>
                    <a:pt x="132" y="19"/>
                    <a:pt x="130" y="18"/>
                  </a:cubicBezTo>
                  <a:cubicBezTo>
                    <a:pt x="129" y="18"/>
                    <a:pt x="128" y="18"/>
                    <a:pt x="127" y="17"/>
                  </a:cubicBezTo>
                  <a:cubicBezTo>
                    <a:pt x="125" y="16"/>
                    <a:pt x="123" y="15"/>
                    <a:pt x="120" y="15"/>
                  </a:cubicBezTo>
                  <a:cubicBezTo>
                    <a:pt x="118" y="15"/>
                    <a:pt x="117" y="15"/>
                    <a:pt x="115" y="15"/>
                  </a:cubicBezTo>
                  <a:cubicBezTo>
                    <a:pt x="113" y="15"/>
                    <a:pt x="111" y="15"/>
                    <a:pt x="110" y="15"/>
                  </a:cubicBezTo>
                  <a:cubicBezTo>
                    <a:pt x="109" y="15"/>
                    <a:pt x="109" y="14"/>
                    <a:pt x="108" y="14"/>
                  </a:cubicBezTo>
                  <a:cubicBezTo>
                    <a:pt x="106" y="13"/>
                    <a:pt x="104" y="12"/>
                    <a:pt x="100" y="13"/>
                  </a:cubicBezTo>
                  <a:cubicBezTo>
                    <a:pt x="88" y="1"/>
                    <a:pt x="88" y="1"/>
                    <a:pt x="88" y="1"/>
                  </a:cubicBezTo>
                  <a:cubicBezTo>
                    <a:pt x="87" y="0"/>
                    <a:pt x="86" y="0"/>
                    <a:pt x="85" y="0"/>
                  </a:cubicBezTo>
                  <a:cubicBezTo>
                    <a:pt x="83" y="0"/>
                    <a:pt x="70" y="0"/>
                    <a:pt x="65" y="14"/>
                  </a:cubicBezTo>
                  <a:cubicBezTo>
                    <a:pt x="65" y="14"/>
                    <a:pt x="64" y="14"/>
                    <a:pt x="64" y="14"/>
                  </a:cubicBezTo>
                  <a:cubicBezTo>
                    <a:pt x="58" y="13"/>
                    <a:pt x="52" y="13"/>
                    <a:pt x="46" y="16"/>
                  </a:cubicBezTo>
                  <a:cubicBezTo>
                    <a:pt x="45" y="17"/>
                    <a:pt x="44" y="17"/>
                    <a:pt x="43" y="18"/>
                  </a:cubicBezTo>
                  <a:cubicBezTo>
                    <a:pt x="43" y="18"/>
                    <a:pt x="43" y="18"/>
                    <a:pt x="43" y="18"/>
                  </a:cubicBezTo>
                  <a:cubicBezTo>
                    <a:pt x="43" y="18"/>
                    <a:pt x="42" y="18"/>
                    <a:pt x="42" y="18"/>
                  </a:cubicBezTo>
                  <a:cubicBezTo>
                    <a:pt x="40" y="18"/>
                    <a:pt x="38" y="18"/>
                    <a:pt x="37" y="19"/>
                  </a:cubicBezTo>
                  <a:cubicBezTo>
                    <a:pt x="36" y="19"/>
                    <a:pt x="35" y="19"/>
                    <a:pt x="34" y="19"/>
                  </a:cubicBezTo>
                  <a:cubicBezTo>
                    <a:pt x="15" y="20"/>
                    <a:pt x="0" y="39"/>
                    <a:pt x="0" y="56"/>
                  </a:cubicBezTo>
                  <a:cubicBezTo>
                    <a:pt x="0" y="74"/>
                    <a:pt x="2" y="96"/>
                    <a:pt x="16" y="107"/>
                  </a:cubicBezTo>
                  <a:cubicBezTo>
                    <a:pt x="18" y="109"/>
                    <a:pt x="22" y="111"/>
                    <a:pt x="27" y="111"/>
                  </a:cubicBezTo>
                  <a:cubicBezTo>
                    <a:pt x="14" y="94"/>
                    <a:pt x="15" y="73"/>
                    <a:pt x="15" y="72"/>
                  </a:cubicBezTo>
                  <a:cubicBezTo>
                    <a:pt x="15" y="55"/>
                    <a:pt x="20" y="42"/>
                    <a:pt x="31" y="33"/>
                  </a:cubicBezTo>
                  <a:cubicBezTo>
                    <a:pt x="41" y="25"/>
                    <a:pt x="55" y="23"/>
                    <a:pt x="64" y="22"/>
                  </a:cubicBezTo>
                  <a:cubicBezTo>
                    <a:pt x="64" y="23"/>
                    <a:pt x="64" y="23"/>
                    <a:pt x="65" y="23"/>
                  </a:cubicBezTo>
                  <a:cubicBezTo>
                    <a:pt x="74" y="31"/>
                    <a:pt x="74" y="31"/>
                    <a:pt x="74" y="31"/>
                  </a:cubicBezTo>
                  <a:cubicBezTo>
                    <a:pt x="70" y="30"/>
                    <a:pt x="50" y="28"/>
                    <a:pt x="36" y="40"/>
                  </a:cubicBezTo>
                  <a:cubicBezTo>
                    <a:pt x="27" y="47"/>
                    <a:pt x="23" y="58"/>
                    <a:pt x="23" y="73"/>
                  </a:cubicBezTo>
                  <a:cubicBezTo>
                    <a:pt x="23" y="73"/>
                    <a:pt x="22" y="93"/>
                    <a:pt x="35" y="108"/>
                  </a:cubicBezTo>
                  <a:cubicBezTo>
                    <a:pt x="36" y="110"/>
                    <a:pt x="36" y="112"/>
                    <a:pt x="34" y="114"/>
                  </a:cubicBezTo>
                  <a:cubicBezTo>
                    <a:pt x="34" y="114"/>
                    <a:pt x="34" y="114"/>
                    <a:pt x="34" y="114"/>
                  </a:cubicBezTo>
                  <a:cubicBezTo>
                    <a:pt x="41" y="119"/>
                    <a:pt x="52" y="125"/>
                    <a:pt x="61" y="121"/>
                  </a:cubicBezTo>
                  <a:cubicBezTo>
                    <a:pt x="62" y="121"/>
                    <a:pt x="62" y="121"/>
                    <a:pt x="62" y="121"/>
                  </a:cubicBezTo>
                  <a:cubicBezTo>
                    <a:pt x="49" y="107"/>
                    <a:pt x="46" y="83"/>
                    <a:pt x="46" y="82"/>
                  </a:cubicBezTo>
                  <a:cubicBezTo>
                    <a:pt x="44" y="67"/>
                    <a:pt x="47" y="55"/>
                    <a:pt x="55" y="46"/>
                  </a:cubicBezTo>
                  <a:cubicBezTo>
                    <a:pt x="61" y="38"/>
                    <a:pt x="70" y="35"/>
                    <a:pt x="76" y="33"/>
                  </a:cubicBezTo>
                  <a:cubicBezTo>
                    <a:pt x="84" y="40"/>
                    <a:pt x="84" y="40"/>
                    <a:pt x="84" y="40"/>
                  </a:cubicBezTo>
                  <a:cubicBezTo>
                    <a:pt x="81" y="40"/>
                    <a:pt x="69" y="42"/>
                    <a:pt x="61" y="51"/>
                  </a:cubicBezTo>
                  <a:cubicBezTo>
                    <a:pt x="55" y="58"/>
                    <a:pt x="52" y="69"/>
                    <a:pt x="54" y="81"/>
                  </a:cubicBezTo>
                  <a:cubicBezTo>
                    <a:pt x="54" y="82"/>
                    <a:pt x="57" y="104"/>
                    <a:pt x="69" y="117"/>
                  </a:cubicBezTo>
                  <a:cubicBezTo>
                    <a:pt x="70" y="118"/>
                    <a:pt x="70" y="120"/>
                    <a:pt x="70" y="121"/>
                  </a:cubicBezTo>
                  <a:cubicBezTo>
                    <a:pt x="70" y="121"/>
                    <a:pt x="70" y="122"/>
                    <a:pt x="71" y="122"/>
                  </a:cubicBezTo>
                  <a:cubicBezTo>
                    <a:pt x="73" y="123"/>
                    <a:pt x="75" y="125"/>
                    <a:pt x="77" y="126"/>
                  </a:cubicBezTo>
                  <a:cubicBezTo>
                    <a:pt x="80" y="127"/>
                    <a:pt x="83" y="128"/>
                    <a:pt x="87" y="128"/>
                  </a:cubicBezTo>
                  <a:cubicBezTo>
                    <a:pt x="89" y="128"/>
                    <a:pt x="92" y="127"/>
                    <a:pt x="95" y="127"/>
                  </a:cubicBezTo>
                  <a:cubicBezTo>
                    <a:pt x="97" y="126"/>
                    <a:pt x="99" y="125"/>
                    <a:pt x="100" y="124"/>
                  </a:cubicBezTo>
                  <a:cubicBezTo>
                    <a:pt x="101" y="124"/>
                    <a:pt x="101" y="124"/>
                    <a:pt x="102" y="124"/>
                  </a:cubicBezTo>
                  <a:cubicBezTo>
                    <a:pt x="102" y="123"/>
                    <a:pt x="102" y="123"/>
                    <a:pt x="102" y="122"/>
                  </a:cubicBezTo>
                  <a:cubicBezTo>
                    <a:pt x="109" y="93"/>
                    <a:pt x="105" y="62"/>
                    <a:pt x="104" y="52"/>
                  </a:cubicBezTo>
                  <a:cubicBezTo>
                    <a:pt x="107" y="52"/>
                    <a:pt x="109" y="51"/>
                    <a:pt x="112" y="49"/>
                  </a:cubicBezTo>
                  <a:cubicBezTo>
                    <a:pt x="113" y="56"/>
                    <a:pt x="117" y="90"/>
                    <a:pt x="110" y="123"/>
                  </a:cubicBezTo>
                  <a:cubicBezTo>
                    <a:pt x="110" y="124"/>
                    <a:pt x="111" y="124"/>
                    <a:pt x="112" y="124"/>
                  </a:cubicBezTo>
                  <a:cubicBezTo>
                    <a:pt x="114" y="125"/>
                    <a:pt x="117" y="127"/>
                    <a:pt x="120" y="127"/>
                  </a:cubicBezTo>
                  <a:cubicBezTo>
                    <a:pt x="126" y="128"/>
                    <a:pt x="132" y="126"/>
                    <a:pt x="136" y="124"/>
                  </a:cubicBezTo>
                  <a:cubicBezTo>
                    <a:pt x="139" y="123"/>
                    <a:pt x="139" y="123"/>
                    <a:pt x="139" y="123"/>
                  </a:cubicBezTo>
                  <a:cubicBezTo>
                    <a:pt x="142" y="122"/>
                    <a:pt x="145" y="121"/>
                    <a:pt x="149" y="119"/>
                  </a:cubicBezTo>
                  <a:cubicBezTo>
                    <a:pt x="149" y="118"/>
                    <a:pt x="150" y="118"/>
                    <a:pt x="151" y="117"/>
                  </a:cubicBezTo>
                  <a:cubicBezTo>
                    <a:pt x="151" y="117"/>
                    <a:pt x="150" y="116"/>
                    <a:pt x="151" y="115"/>
                  </a:cubicBezTo>
                  <a:cubicBezTo>
                    <a:pt x="157" y="83"/>
                    <a:pt x="155" y="60"/>
                    <a:pt x="144" y="50"/>
                  </a:cubicBezTo>
                  <a:cubicBezTo>
                    <a:pt x="134" y="41"/>
                    <a:pt x="119" y="44"/>
                    <a:pt x="115" y="45"/>
                  </a:cubicBezTo>
                  <a:cubicBezTo>
                    <a:pt x="117" y="43"/>
                    <a:pt x="118" y="40"/>
                    <a:pt x="118" y="36"/>
                  </a:cubicBezTo>
                  <a:cubicBezTo>
                    <a:pt x="126" y="35"/>
                    <a:pt x="139" y="35"/>
                    <a:pt x="149" y="44"/>
                  </a:cubicBezTo>
                  <a:cubicBezTo>
                    <a:pt x="163" y="56"/>
                    <a:pt x="166" y="81"/>
                    <a:pt x="158" y="117"/>
                  </a:cubicBezTo>
                  <a:cubicBezTo>
                    <a:pt x="158" y="118"/>
                    <a:pt x="158" y="118"/>
                    <a:pt x="158" y="118"/>
                  </a:cubicBezTo>
                  <a:cubicBezTo>
                    <a:pt x="165" y="122"/>
                    <a:pt x="176" y="121"/>
                    <a:pt x="181" y="115"/>
                  </a:cubicBezTo>
                  <a:cubicBezTo>
                    <a:pt x="184" y="112"/>
                    <a:pt x="186" y="106"/>
                    <a:pt x="188" y="102"/>
                  </a:cubicBezTo>
                  <a:cubicBezTo>
                    <a:pt x="188" y="101"/>
                    <a:pt x="188" y="101"/>
                    <a:pt x="188" y="101"/>
                  </a:cubicBezTo>
                  <a:cubicBezTo>
                    <a:pt x="189" y="98"/>
                    <a:pt x="190" y="95"/>
                    <a:pt x="191" y="92"/>
                  </a:cubicBezTo>
                  <a:cubicBezTo>
                    <a:pt x="191" y="90"/>
                    <a:pt x="191" y="90"/>
                    <a:pt x="191" y="90"/>
                  </a:cubicBezTo>
                  <a:cubicBezTo>
                    <a:pt x="193" y="83"/>
                    <a:pt x="192" y="76"/>
                    <a:pt x="191" y="68"/>
                  </a:cubicBezTo>
                  <a:close/>
                  <a:moveTo>
                    <a:pt x="82" y="8"/>
                  </a:moveTo>
                  <a:cubicBezTo>
                    <a:pt x="81" y="14"/>
                    <a:pt x="76" y="17"/>
                    <a:pt x="72" y="18"/>
                  </a:cubicBezTo>
                  <a:cubicBezTo>
                    <a:pt x="74" y="11"/>
                    <a:pt x="79" y="9"/>
                    <a:pt x="82" y="8"/>
                  </a:cubicBezTo>
                  <a:close/>
                  <a:moveTo>
                    <a:pt x="102" y="44"/>
                  </a:moveTo>
                  <a:cubicBezTo>
                    <a:pt x="78" y="24"/>
                    <a:pt x="78" y="24"/>
                    <a:pt x="78" y="24"/>
                  </a:cubicBezTo>
                  <a:cubicBezTo>
                    <a:pt x="83" y="22"/>
                    <a:pt x="87" y="18"/>
                    <a:pt x="89" y="13"/>
                  </a:cubicBezTo>
                  <a:cubicBezTo>
                    <a:pt x="111" y="33"/>
                    <a:pt x="111" y="33"/>
                    <a:pt x="111" y="33"/>
                  </a:cubicBezTo>
                  <a:cubicBezTo>
                    <a:pt x="110" y="42"/>
                    <a:pt x="106" y="44"/>
                    <a:pt x="10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18" name="Freeform 118"/>
            <p:cNvSpPr/>
            <p:nvPr/>
          </p:nvSpPr>
          <p:spPr bwMode="auto">
            <a:xfrm>
              <a:off x="7462" y="3570"/>
              <a:ext cx="84" cy="283"/>
            </a:xfrm>
            <a:custGeom>
              <a:avLst/>
              <a:gdLst>
                <a:gd name="T0" fmla="*/ 42 w 46"/>
                <a:gd name="T1" fmla="*/ 0 h 156"/>
                <a:gd name="T2" fmla="*/ 42 w 46"/>
                <a:gd name="T3" fmla="*/ 0 h 156"/>
                <a:gd name="T4" fmla="*/ 38 w 46"/>
                <a:gd name="T5" fmla="*/ 4 h 156"/>
                <a:gd name="T6" fmla="*/ 38 w 46"/>
                <a:gd name="T7" fmla="*/ 41 h 156"/>
                <a:gd name="T8" fmla="*/ 27 w 46"/>
                <a:gd name="T9" fmla="*/ 56 h 156"/>
                <a:gd name="T10" fmla="*/ 27 w 46"/>
                <a:gd name="T11" fmla="*/ 4 h 156"/>
                <a:gd name="T12" fmla="*/ 23 w 46"/>
                <a:gd name="T13" fmla="*/ 0 h 156"/>
                <a:gd name="T14" fmla="*/ 23 w 46"/>
                <a:gd name="T15" fmla="*/ 0 h 156"/>
                <a:gd name="T16" fmla="*/ 19 w 46"/>
                <a:gd name="T17" fmla="*/ 4 h 156"/>
                <a:gd name="T18" fmla="*/ 19 w 46"/>
                <a:gd name="T19" fmla="*/ 56 h 156"/>
                <a:gd name="T20" fmla="*/ 8 w 46"/>
                <a:gd name="T21" fmla="*/ 42 h 156"/>
                <a:gd name="T22" fmla="*/ 8 w 46"/>
                <a:gd name="T23" fmla="*/ 4 h 156"/>
                <a:gd name="T24" fmla="*/ 4 w 46"/>
                <a:gd name="T25" fmla="*/ 0 h 156"/>
                <a:gd name="T26" fmla="*/ 4 w 46"/>
                <a:gd name="T27" fmla="*/ 0 h 156"/>
                <a:gd name="T28" fmla="*/ 0 w 46"/>
                <a:gd name="T29" fmla="*/ 4 h 156"/>
                <a:gd name="T30" fmla="*/ 0 w 46"/>
                <a:gd name="T31" fmla="*/ 42 h 156"/>
                <a:gd name="T32" fmla="*/ 0 w 46"/>
                <a:gd name="T33" fmla="*/ 42 h 156"/>
                <a:gd name="T34" fmla="*/ 19 w 46"/>
                <a:gd name="T35" fmla="*/ 64 h 156"/>
                <a:gd name="T36" fmla="*/ 19 w 46"/>
                <a:gd name="T37" fmla="*/ 152 h 156"/>
                <a:gd name="T38" fmla="*/ 23 w 46"/>
                <a:gd name="T39" fmla="*/ 156 h 156"/>
                <a:gd name="T40" fmla="*/ 23 w 46"/>
                <a:gd name="T41" fmla="*/ 156 h 156"/>
                <a:gd name="T42" fmla="*/ 27 w 46"/>
                <a:gd name="T43" fmla="*/ 152 h 156"/>
                <a:gd name="T44" fmla="*/ 27 w 46"/>
                <a:gd name="T45" fmla="*/ 64 h 156"/>
                <a:gd name="T46" fmla="*/ 46 w 46"/>
                <a:gd name="T47" fmla="*/ 41 h 156"/>
                <a:gd name="T48" fmla="*/ 46 w 46"/>
                <a:gd name="T49" fmla="*/ 4 h 156"/>
                <a:gd name="T50" fmla="*/ 42 w 46"/>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156">
                  <a:moveTo>
                    <a:pt x="42" y="0"/>
                  </a:moveTo>
                  <a:cubicBezTo>
                    <a:pt x="42" y="0"/>
                    <a:pt x="42" y="0"/>
                    <a:pt x="42" y="0"/>
                  </a:cubicBezTo>
                  <a:cubicBezTo>
                    <a:pt x="40" y="0"/>
                    <a:pt x="38" y="2"/>
                    <a:pt x="38" y="4"/>
                  </a:cubicBezTo>
                  <a:cubicBezTo>
                    <a:pt x="38" y="41"/>
                    <a:pt x="38" y="41"/>
                    <a:pt x="38" y="41"/>
                  </a:cubicBezTo>
                  <a:cubicBezTo>
                    <a:pt x="38" y="48"/>
                    <a:pt x="33" y="54"/>
                    <a:pt x="27" y="56"/>
                  </a:cubicBezTo>
                  <a:cubicBezTo>
                    <a:pt x="27" y="4"/>
                    <a:pt x="27" y="4"/>
                    <a:pt x="27" y="4"/>
                  </a:cubicBezTo>
                  <a:cubicBezTo>
                    <a:pt x="27" y="2"/>
                    <a:pt x="25" y="0"/>
                    <a:pt x="23" y="0"/>
                  </a:cubicBezTo>
                  <a:cubicBezTo>
                    <a:pt x="23" y="0"/>
                    <a:pt x="23" y="0"/>
                    <a:pt x="23" y="0"/>
                  </a:cubicBezTo>
                  <a:cubicBezTo>
                    <a:pt x="21" y="0"/>
                    <a:pt x="19" y="2"/>
                    <a:pt x="19" y="4"/>
                  </a:cubicBezTo>
                  <a:cubicBezTo>
                    <a:pt x="19" y="56"/>
                    <a:pt x="19" y="56"/>
                    <a:pt x="19" y="56"/>
                  </a:cubicBezTo>
                  <a:cubicBezTo>
                    <a:pt x="13" y="54"/>
                    <a:pt x="8" y="48"/>
                    <a:pt x="8" y="42"/>
                  </a:cubicBezTo>
                  <a:cubicBezTo>
                    <a:pt x="8" y="4"/>
                    <a:pt x="8" y="4"/>
                    <a:pt x="8" y="4"/>
                  </a:cubicBezTo>
                  <a:cubicBezTo>
                    <a:pt x="8" y="2"/>
                    <a:pt x="6" y="0"/>
                    <a:pt x="4" y="0"/>
                  </a:cubicBezTo>
                  <a:cubicBezTo>
                    <a:pt x="4" y="0"/>
                    <a:pt x="4" y="0"/>
                    <a:pt x="4" y="0"/>
                  </a:cubicBezTo>
                  <a:cubicBezTo>
                    <a:pt x="2" y="0"/>
                    <a:pt x="0" y="2"/>
                    <a:pt x="0" y="4"/>
                  </a:cubicBezTo>
                  <a:cubicBezTo>
                    <a:pt x="0" y="42"/>
                    <a:pt x="0" y="42"/>
                    <a:pt x="0" y="42"/>
                  </a:cubicBezTo>
                  <a:cubicBezTo>
                    <a:pt x="0" y="42"/>
                    <a:pt x="0" y="42"/>
                    <a:pt x="0" y="42"/>
                  </a:cubicBezTo>
                  <a:cubicBezTo>
                    <a:pt x="0" y="53"/>
                    <a:pt x="9" y="62"/>
                    <a:pt x="19" y="64"/>
                  </a:cubicBezTo>
                  <a:cubicBezTo>
                    <a:pt x="19" y="152"/>
                    <a:pt x="19" y="152"/>
                    <a:pt x="19" y="152"/>
                  </a:cubicBezTo>
                  <a:cubicBezTo>
                    <a:pt x="19" y="154"/>
                    <a:pt x="21" y="156"/>
                    <a:pt x="23" y="156"/>
                  </a:cubicBezTo>
                  <a:cubicBezTo>
                    <a:pt x="23" y="156"/>
                    <a:pt x="23" y="156"/>
                    <a:pt x="23" y="156"/>
                  </a:cubicBezTo>
                  <a:cubicBezTo>
                    <a:pt x="26" y="156"/>
                    <a:pt x="27" y="154"/>
                    <a:pt x="27" y="152"/>
                  </a:cubicBezTo>
                  <a:cubicBezTo>
                    <a:pt x="27" y="64"/>
                    <a:pt x="27" y="64"/>
                    <a:pt x="27" y="64"/>
                  </a:cubicBezTo>
                  <a:cubicBezTo>
                    <a:pt x="38" y="62"/>
                    <a:pt x="46" y="53"/>
                    <a:pt x="46" y="41"/>
                  </a:cubicBezTo>
                  <a:cubicBezTo>
                    <a:pt x="46" y="4"/>
                    <a:pt x="46" y="4"/>
                    <a:pt x="46" y="4"/>
                  </a:cubicBezTo>
                  <a:cubicBezTo>
                    <a:pt x="46" y="2"/>
                    <a:pt x="44"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19" name="Freeform 119"/>
            <p:cNvSpPr/>
            <p:nvPr/>
          </p:nvSpPr>
          <p:spPr bwMode="auto">
            <a:xfrm>
              <a:off x="7328" y="3544"/>
              <a:ext cx="352" cy="140"/>
            </a:xfrm>
            <a:custGeom>
              <a:avLst/>
              <a:gdLst>
                <a:gd name="T0" fmla="*/ 192 w 194"/>
                <a:gd name="T1" fmla="*/ 46 h 77"/>
                <a:gd name="T2" fmla="*/ 186 w 194"/>
                <a:gd name="T3" fmla="*/ 44 h 77"/>
                <a:gd name="T4" fmla="*/ 183 w 194"/>
                <a:gd name="T5" fmla="*/ 44 h 77"/>
                <a:gd name="T6" fmla="*/ 179 w 194"/>
                <a:gd name="T7" fmla="*/ 44 h 77"/>
                <a:gd name="T8" fmla="*/ 177 w 194"/>
                <a:gd name="T9" fmla="*/ 44 h 77"/>
                <a:gd name="T10" fmla="*/ 168 w 194"/>
                <a:gd name="T11" fmla="*/ 24 h 77"/>
                <a:gd name="T12" fmla="*/ 96 w 194"/>
                <a:gd name="T13" fmla="*/ 0 h 77"/>
                <a:gd name="T14" fmla="*/ 25 w 194"/>
                <a:gd name="T15" fmla="*/ 26 h 77"/>
                <a:gd name="T16" fmla="*/ 17 w 194"/>
                <a:gd name="T17" fmla="*/ 44 h 77"/>
                <a:gd name="T18" fmla="*/ 15 w 194"/>
                <a:gd name="T19" fmla="*/ 44 h 77"/>
                <a:gd name="T20" fmla="*/ 11 w 194"/>
                <a:gd name="T21" fmla="*/ 44 h 77"/>
                <a:gd name="T22" fmla="*/ 8 w 194"/>
                <a:gd name="T23" fmla="*/ 44 h 77"/>
                <a:gd name="T24" fmla="*/ 2 w 194"/>
                <a:gd name="T25" fmla="*/ 46 h 77"/>
                <a:gd name="T26" fmla="*/ 3 w 194"/>
                <a:gd name="T27" fmla="*/ 54 h 77"/>
                <a:gd name="T28" fmla="*/ 3 w 194"/>
                <a:gd name="T29" fmla="*/ 55 h 77"/>
                <a:gd name="T30" fmla="*/ 8 w 194"/>
                <a:gd name="T31" fmla="*/ 61 h 77"/>
                <a:gd name="T32" fmla="*/ 9 w 194"/>
                <a:gd name="T33" fmla="*/ 63 h 77"/>
                <a:gd name="T34" fmla="*/ 11 w 194"/>
                <a:gd name="T35" fmla="*/ 65 h 77"/>
                <a:gd name="T36" fmla="*/ 16 w 194"/>
                <a:gd name="T37" fmla="*/ 69 h 77"/>
                <a:gd name="T38" fmla="*/ 19 w 194"/>
                <a:gd name="T39" fmla="*/ 72 h 77"/>
                <a:gd name="T40" fmla="*/ 21 w 194"/>
                <a:gd name="T41" fmla="*/ 74 h 77"/>
                <a:gd name="T42" fmla="*/ 29 w 194"/>
                <a:gd name="T43" fmla="*/ 77 h 77"/>
                <a:gd name="T44" fmla="*/ 33 w 194"/>
                <a:gd name="T45" fmla="*/ 75 h 77"/>
                <a:gd name="T46" fmla="*/ 34 w 194"/>
                <a:gd name="T47" fmla="*/ 71 h 77"/>
                <a:gd name="T48" fmla="*/ 34 w 194"/>
                <a:gd name="T49" fmla="*/ 70 h 77"/>
                <a:gd name="T50" fmla="*/ 35 w 194"/>
                <a:gd name="T51" fmla="*/ 66 h 77"/>
                <a:gd name="T52" fmla="*/ 35 w 194"/>
                <a:gd name="T53" fmla="*/ 63 h 77"/>
                <a:gd name="T54" fmla="*/ 35 w 194"/>
                <a:gd name="T55" fmla="*/ 62 h 77"/>
                <a:gd name="T56" fmla="*/ 53 w 194"/>
                <a:gd name="T57" fmla="*/ 58 h 77"/>
                <a:gd name="T58" fmla="*/ 66 w 194"/>
                <a:gd name="T59" fmla="*/ 49 h 77"/>
                <a:gd name="T60" fmla="*/ 66 w 194"/>
                <a:gd name="T61" fmla="*/ 18 h 77"/>
                <a:gd name="T62" fmla="*/ 78 w 194"/>
                <a:gd name="T63" fmla="*/ 6 h 77"/>
                <a:gd name="T64" fmla="*/ 88 w 194"/>
                <a:gd name="T65" fmla="*/ 10 h 77"/>
                <a:gd name="T66" fmla="*/ 88 w 194"/>
                <a:gd name="T67" fmla="*/ 9 h 77"/>
                <a:gd name="T68" fmla="*/ 97 w 194"/>
                <a:gd name="T69" fmla="*/ 6 h 77"/>
                <a:gd name="T70" fmla="*/ 106 w 194"/>
                <a:gd name="T71" fmla="*/ 10 h 77"/>
                <a:gd name="T72" fmla="*/ 116 w 194"/>
                <a:gd name="T73" fmla="*/ 6 h 77"/>
                <a:gd name="T74" fmla="*/ 128 w 194"/>
                <a:gd name="T75" fmla="*/ 18 h 77"/>
                <a:gd name="T76" fmla="*/ 128 w 194"/>
                <a:gd name="T77" fmla="*/ 50 h 77"/>
                <a:gd name="T78" fmla="*/ 143 w 194"/>
                <a:gd name="T79" fmla="*/ 59 h 77"/>
                <a:gd name="T80" fmla="*/ 160 w 194"/>
                <a:gd name="T81" fmla="*/ 63 h 77"/>
                <a:gd name="T82" fmla="*/ 160 w 194"/>
                <a:gd name="T83" fmla="*/ 63 h 77"/>
                <a:gd name="T84" fmla="*/ 160 w 194"/>
                <a:gd name="T85" fmla="*/ 66 h 77"/>
                <a:gd name="T86" fmla="*/ 160 w 194"/>
                <a:gd name="T87" fmla="*/ 70 h 77"/>
                <a:gd name="T88" fmla="*/ 160 w 194"/>
                <a:gd name="T89" fmla="*/ 71 h 77"/>
                <a:gd name="T90" fmla="*/ 161 w 194"/>
                <a:gd name="T91" fmla="*/ 75 h 77"/>
                <a:gd name="T92" fmla="*/ 165 w 194"/>
                <a:gd name="T93" fmla="*/ 77 h 77"/>
                <a:gd name="T94" fmla="*/ 173 w 194"/>
                <a:gd name="T95" fmla="*/ 74 h 77"/>
                <a:gd name="T96" fmla="*/ 175 w 194"/>
                <a:gd name="T97" fmla="*/ 72 h 77"/>
                <a:gd name="T98" fmla="*/ 179 w 194"/>
                <a:gd name="T99" fmla="*/ 69 h 77"/>
                <a:gd name="T100" fmla="*/ 183 w 194"/>
                <a:gd name="T101" fmla="*/ 65 h 77"/>
                <a:gd name="T102" fmla="*/ 185 w 194"/>
                <a:gd name="T103" fmla="*/ 63 h 77"/>
                <a:gd name="T104" fmla="*/ 186 w 194"/>
                <a:gd name="T105" fmla="*/ 61 h 77"/>
                <a:gd name="T106" fmla="*/ 191 w 194"/>
                <a:gd name="T107" fmla="*/ 55 h 77"/>
                <a:gd name="T108" fmla="*/ 191 w 194"/>
                <a:gd name="T109" fmla="*/ 54 h 77"/>
                <a:gd name="T110" fmla="*/ 192 w 194"/>
                <a:gd name="T111"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 h="77">
                  <a:moveTo>
                    <a:pt x="192" y="46"/>
                  </a:moveTo>
                  <a:cubicBezTo>
                    <a:pt x="191" y="44"/>
                    <a:pt x="189" y="44"/>
                    <a:pt x="186" y="44"/>
                  </a:cubicBezTo>
                  <a:cubicBezTo>
                    <a:pt x="185" y="44"/>
                    <a:pt x="184" y="44"/>
                    <a:pt x="183" y="44"/>
                  </a:cubicBezTo>
                  <a:cubicBezTo>
                    <a:pt x="182" y="44"/>
                    <a:pt x="180" y="44"/>
                    <a:pt x="179" y="44"/>
                  </a:cubicBezTo>
                  <a:cubicBezTo>
                    <a:pt x="178" y="44"/>
                    <a:pt x="177" y="44"/>
                    <a:pt x="177" y="44"/>
                  </a:cubicBezTo>
                  <a:cubicBezTo>
                    <a:pt x="177" y="36"/>
                    <a:pt x="174" y="29"/>
                    <a:pt x="168" y="24"/>
                  </a:cubicBezTo>
                  <a:cubicBezTo>
                    <a:pt x="145" y="8"/>
                    <a:pt x="121" y="0"/>
                    <a:pt x="96" y="0"/>
                  </a:cubicBezTo>
                  <a:cubicBezTo>
                    <a:pt x="65" y="0"/>
                    <a:pt x="39" y="13"/>
                    <a:pt x="25" y="26"/>
                  </a:cubicBezTo>
                  <a:cubicBezTo>
                    <a:pt x="19" y="30"/>
                    <a:pt x="17" y="37"/>
                    <a:pt x="17" y="44"/>
                  </a:cubicBezTo>
                  <a:cubicBezTo>
                    <a:pt x="17" y="44"/>
                    <a:pt x="16" y="44"/>
                    <a:pt x="15" y="44"/>
                  </a:cubicBezTo>
                  <a:cubicBezTo>
                    <a:pt x="14" y="44"/>
                    <a:pt x="13" y="44"/>
                    <a:pt x="11" y="44"/>
                  </a:cubicBezTo>
                  <a:cubicBezTo>
                    <a:pt x="10" y="44"/>
                    <a:pt x="9" y="44"/>
                    <a:pt x="8" y="44"/>
                  </a:cubicBezTo>
                  <a:cubicBezTo>
                    <a:pt x="6" y="44"/>
                    <a:pt x="3" y="44"/>
                    <a:pt x="2" y="46"/>
                  </a:cubicBezTo>
                  <a:cubicBezTo>
                    <a:pt x="0" y="49"/>
                    <a:pt x="2" y="53"/>
                    <a:pt x="3" y="54"/>
                  </a:cubicBezTo>
                  <a:cubicBezTo>
                    <a:pt x="3" y="55"/>
                    <a:pt x="3" y="55"/>
                    <a:pt x="3" y="55"/>
                  </a:cubicBezTo>
                  <a:cubicBezTo>
                    <a:pt x="5" y="58"/>
                    <a:pt x="6" y="60"/>
                    <a:pt x="8" y="61"/>
                  </a:cubicBezTo>
                  <a:cubicBezTo>
                    <a:pt x="9" y="63"/>
                    <a:pt x="9" y="63"/>
                    <a:pt x="9" y="63"/>
                  </a:cubicBezTo>
                  <a:cubicBezTo>
                    <a:pt x="10" y="63"/>
                    <a:pt x="10" y="64"/>
                    <a:pt x="11" y="65"/>
                  </a:cubicBezTo>
                  <a:cubicBezTo>
                    <a:pt x="12" y="66"/>
                    <a:pt x="14" y="68"/>
                    <a:pt x="16" y="69"/>
                  </a:cubicBezTo>
                  <a:cubicBezTo>
                    <a:pt x="17" y="71"/>
                    <a:pt x="18" y="71"/>
                    <a:pt x="19" y="72"/>
                  </a:cubicBezTo>
                  <a:cubicBezTo>
                    <a:pt x="20" y="73"/>
                    <a:pt x="21" y="73"/>
                    <a:pt x="21" y="74"/>
                  </a:cubicBezTo>
                  <a:cubicBezTo>
                    <a:pt x="22" y="74"/>
                    <a:pt x="25" y="77"/>
                    <a:pt x="29" y="77"/>
                  </a:cubicBezTo>
                  <a:cubicBezTo>
                    <a:pt x="30" y="77"/>
                    <a:pt x="32" y="76"/>
                    <a:pt x="33" y="75"/>
                  </a:cubicBezTo>
                  <a:cubicBezTo>
                    <a:pt x="34" y="73"/>
                    <a:pt x="34" y="72"/>
                    <a:pt x="34" y="71"/>
                  </a:cubicBezTo>
                  <a:cubicBezTo>
                    <a:pt x="34" y="70"/>
                    <a:pt x="34" y="70"/>
                    <a:pt x="34" y="70"/>
                  </a:cubicBezTo>
                  <a:cubicBezTo>
                    <a:pt x="34" y="69"/>
                    <a:pt x="34" y="68"/>
                    <a:pt x="35" y="66"/>
                  </a:cubicBezTo>
                  <a:cubicBezTo>
                    <a:pt x="35" y="65"/>
                    <a:pt x="35" y="64"/>
                    <a:pt x="35" y="63"/>
                  </a:cubicBezTo>
                  <a:cubicBezTo>
                    <a:pt x="35" y="62"/>
                    <a:pt x="35" y="62"/>
                    <a:pt x="35" y="62"/>
                  </a:cubicBezTo>
                  <a:cubicBezTo>
                    <a:pt x="41" y="64"/>
                    <a:pt x="48" y="62"/>
                    <a:pt x="53" y="58"/>
                  </a:cubicBezTo>
                  <a:cubicBezTo>
                    <a:pt x="53" y="58"/>
                    <a:pt x="58" y="53"/>
                    <a:pt x="66" y="49"/>
                  </a:cubicBezTo>
                  <a:cubicBezTo>
                    <a:pt x="66" y="18"/>
                    <a:pt x="66" y="18"/>
                    <a:pt x="66" y="18"/>
                  </a:cubicBezTo>
                  <a:cubicBezTo>
                    <a:pt x="66" y="11"/>
                    <a:pt x="72" y="6"/>
                    <a:pt x="78" y="6"/>
                  </a:cubicBezTo>
                  <a:cubicBezTo>
                    <a:pt x="82" y="6"/>
                    <a:pt x="85" y="8"/>
                    <a:pt x="88" y="10"/>
                  </a:cubicBezTo>
                  <a:cubicBezTo>
                    <a:pt x="88" y="10"/>
                    <a:pt x="88" y="10"/>
                    <a:pt x="88" y="9"/>
                  </a:cubicBezTo>
                  <a:cubicBezTo>
                    <a:pt x="91" y="7"/>
                    <a:pt x="94" y="6"/>
                    <a:pt x="97" y="6"/>
                  </a:cubicBezTo>
                  <a:cubicBezTo>
                    <a:pt x="101" y="6"/>
                    <a:pt x="104" y="8"/>
                    <a:pt x="106" y="10"/>
                  </a:cubicBezTo>
                  <a:cubicBezTo>
                    <a:pt x="109" y="8"/>
                    <a:pt x="112" y="6"/>
                    <a:pt x="116" y="6"/>
                  </a:cubicBezTo>
                  <a:cubicBezTo>
                    <a:pt x="122" y="6"/>
                    <a:pt x="128" y="11"/>
                    <a:pt x="128" y="18"/>
                  </a:cubicBezTo>
                  <a:cubicBezTo>
                    <a:pt x="128" y="50"/>
                    <a:pt x="128" y="50"/>
                    <a:pt x="128" y="50"/>
                  </a:cubicBezTo>
                  <a:cubicBezTo>
                    <a:pt x="133" y="52"/>
                    <a:pt x="138" y="55"/>
                    <a:pt x="143" y="59"/>
                  </a:cubicBezTo>
                  <a:cubicBezTo>
                    <a:pt x="148" y="62"/>
                    <a:pt x="154" y="64"/>
                    <a:pt x="160" y="63"/>
                  </a:cubicBezTo>
                  <a:cubicBezTo>
                    <a:pt x="160" y="63"/>
                    <a:pt x="160" y="63"/>
                    <a:pt x="160" y="63"/>
                  </a:cubicBezTo>
                  <a:cubicBezTo>
                    <a:pt x="160" y="64"/>
                    <a:pt x="160" y="65"/>
                    <a:pt x="160" y="66"/>
                  </a:cubicBezTo>
                  <a:cubicBezTo>
                    <a:pt x="160" y="68"/>
                    <a:pt x="160" y="69"/>
                    <a:pt x="160" y="70"/>
                  </a:cubicBezTo>
                  <a:cubicBezTo>
                    <a:pt x="160" y="71"/>
                    <a:pt x="160" y="71"/>
                    <a:pt x="160" y="71"/>
                  </a:cubicBezTo>
                  <a:cubicBezTo>
                    <a:pt x="160" y="72"/>
                    <a:pt x="160" y="73"/>
                    <a:pt x="161" y="75"/>
                  </a:cubicBezTo>
                  <a:cubicBezTo>
                    <a:pt x="162" y="76"/>
                    <a:pt x="164" y="77"/>
                    <a:pt x="165" y="77"/>
                  </a:cubicBezTo>
                  <a:cubicBezTo>
                    <a:pt x="169" y="77"/>
                    <a:pt x="172" y="74"/>
                    <a:pt x="173" y="74"/>
                  </a:cubicBezTo>
                  <a:cubicBezTo>
                    <a:pt x="173" y="73"/>
                    <a:pt x="174" y="73"/>
                    <a:pt x="175" y="72"/>
                  </a:cubicBezTo>
                  <a:cubicBezTo>
                    <a:pt x="176" y="71"/>
                    <a:pt x="177" y="71"/>
                    <a:pt x="179" y="69"/>
                  </a:cubicBezTo>
                  <a:cubicBezTo>
                    <a:pt x="180" y="68"/>
                    <a:pt x="182" y="66"/>
                    <a:pt x="183" y="65"/>
                  </a:cubicBezTo>
                  <a:cubicBezTo>
                    <a:pt x="184" y="64"/>
                    <a:pt x="184" y="63"/>
                    <a:pt x="185" y="63"/>
                  </a:cubicBezTo>
                  <a:cubicBezTo>
                    <a:pt x="186" y="61"/>
                    <a:pt x="186" y="61"/>
                    <a:pt x="186" y="61"/>
                  </a:cubicBezTo>
                  <a:cubicBezTo>
                    <a:pt x="188" y="60"/>
                    <a:pt x="190" y="58"/>
                    <a:pt x="191" y="55"/>
                  </a:cubicBezTo>
                  <a:cubicBezTo>
                    <a:pt x="191" y="54"/>
                    <a:pt x="191" y="54"/>
                    <a:pt x="191" y="54"/>
                  </a:cubicBezTo>
                  <a:cubicBezTo>
                    <a:pt x="192" y="53"/>
                    <a:pt x="194" y="49"/>
                    <a:pt x="19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20" name="Freeform 120"/>
            <p:cNvSpPr/>
            <p:nvPr/>
          </p:nvSpPr>
          <p:spPr bwMode="auto">
            <a:xfrm>
              <a:off x="3599" y="2265"/>
              <a:ext cx="198" cy="42"/>
            </a:xfrm>
            <a:custGeom>
              <a:avLst/>
              <a:gdLst>
                <a:gd name="T0" fmla="*/ 54 w 109"/>
                <a:gd name="T1" fmla="*/ 4 h 23"/>
                <a:gd name="T2" fmla="*/ 23 w 109"/>
                <a:gd name="T3" fmla="*/ 0 h 23"/>
                <a:gd name="T4" fmla="*/ 0 w 109"/>
                <a:gd name="T5" fmla="*/ 11 h 23"/>
                <a:gd name="T6" fmla="*/ 2 w 109"/>
                <a:gd name="T7" fmla="*/ 12 h 23"/>
                <a:gd name="T8" fmla="*/ 54 w 109"/>
                <a:gd name="T9" fmla="*/ 23 h 23"/>
                <a:gd name="T10" fmla="*/ 99 w 109"/>
                <a:gd name="T11" fmla="*/ 15 h 23"/>
                <a:gd name="T12" fmla="*/ 109 w 109"/>
                <a:gd name="T13" fmla="*/ 11 h 23"/>
                <a:gd name="T14" fmla="*/ 85 w 109"/>
                <a:gd name="T15" fmla="*/ 0 h 23"/>
                <a:gd name="T16" fmla="*/ 54 w 109"/>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23">
                  <a:moveTo>
                    <a:pt x="54" y="4"/>
                  </a:moveTo>
                  <a:cubicBezTo>
                    <a:pt x="43" y="4"/>
                    <a:pt x="33" y="3"/>
                    <a:pt x="23" y="0"/>
                  </a:cubicBezTo>
                  <a:cubicBezTo>
                    <a:pt x="16" y="4"/>
                    <a:pt x="9" y="7"/>
                    <a:pt x="0" y="11"/>
                  </a:cubicBezTo>
                  <a:cubicBezTo>
                    <a:pt x="2" y="12"/>
                    <a:pt x="2" y="12"/>
                    <a:pt x="2" y="12"/>
                  </a:cubicBezTo>
                  <a:cubicBezTo>
                    <a:pt x="17" y="19"/>
                    <a:pt x="36" y="23"/>
                    <a:pt x="54" y="23"/>
                  </a:cubicBezTo>
                  <a:cubicBezTo>
                    <a:pt x="70" y="23"/>
                    <a:pt x="85" y="20"/>
                    <a:pt x="99" y="15"/>
                  </a:cubicBezTo>
                  <a:cubicBezTo>
                    <a:pt x="109" y="11"/>
                    <a:pt x="109" y="11"/>
                    <a:pt x="109" y="11"/>
                  </a:cubicBezTo>
                  <a:cubicBezTo>
                    <a:pt x="100" y="7"/>
                    <a:pt x="92" y="4"/>
                    <a:pt x="85" y="0"/>
                  </a:cubicBezTo>
                  <a:cubicBezTo>
                    <a:pt x="76" y="3"/>
                    <a:pt x="65" y="4"/>
                    <a:pt x="5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21" name="Freeform 121"/>
            <p:cNvSpPr/>
            <p:nvPr/>
          </p:nvSpPr>
          <p:spPr bwMode="auto">
            <a:xfrm>
              <a:off x="3528" y="2024"/>
              <a:ext cx="218" cy="221"/>
            </a:xfrm>
            <a:custGeom>
              <a:avLst/>
              <a:gdLst>
                <a:gd name="T0" fmla="*/ 14 w 120"/>
                <a:gd name="T1" fmla="*/ 122 h 122"/>
                <a:gd name="T2" fmla="*/ 32 w 120"/>
                <a:gd name="T3" fmla="*/ 114 h 122"/>
                <a:gd name="T4" fmla="*/ 30 w 120"/>
                <a:gd name="T5" fmla="*/ 111 h 122"/>
                <a:gd name="T6" fmla="*/ 19 w 120"/>
                <a:gd name="T7" fmla="*/ 74 h 122"/>
                <a:gd name="T8" fmla="*/ 60 w 120"/>
                <a:gd name="T9" fmla="*/ 18 h 122"/>
                <a:gd name="T10" fmla="*/ 99 w 120"/>
                <a:gd name="T11" fmla="*/ 56 h 122"/>
                <a:gd name="T12" fmla="*/ 97 w 120"/>
                <a:gd name="T13" fmla="*/ 71 h 122"/>
                <a:gd name="T14" fmla="*/ 96 w 120"/>
                <a:gd name="T15" fmla="*/ 73 h 122"/>
                <a:gd name="T16" fmla="*/ 107 w 120"/>
                <a:gd name="T17" fmla="*/ 86 h 122"/>
                <a:gd name="T18" fmla="*/ 110 w 120"/>
                <a:gd name="T19" fmla="*/ 88 h 122"/>
                <a:gd name="T20" fmla="*/ 114 w 120"/>
                <a:gd name="T21" fmla="*/ 80 h 122"/>
                <a:gd name="T22" fmla="*/ 117 w 120"/>
                <a:gd name="T23" fmla="*/ 52 h 122"/>
                <a:gd name="T24" fmla="*/ 60 w 120"/>
                <a:gd name="T25" fmla="*/ 0 h 122"/>
                <a:gd name="T26" fmla="*/ 0 w 120"/>
                <a:gd name="T27" fmla="*/ 74 h 122"/>
                <a:gd name="T28" fmla="*/ 14 w 120"/>
                <a:gd name="T29" fmla="*/ 121 h 122"/>
                <a:gd name="T30" fmla="*/ 14 w 120"/>
                <a:gd name="T3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22">
                  <a:moveTo>
                    <a:pt x="14" y="122"/>
                  </a:moveTo>
                  <a:cubicBezTo>
                    <a:pt x="21" y="119"/>
                    <a:pt x="26" y="117"/>
                    <a:pt x="32" y="114"/>
                  </a:cubicBezTo>
                  <a:cubicBezTo>
                    <a:pt x="30" y="111"/>
                    <a:pt x="30" y="111"/>
                    <a:pt x="30" y="111"/>
                  </a:cubicBezTo>
                  <a:cubicBezTo>
                    <a:pt x="23" y="101"/>
                    <a:pt x="19" y="88"/>
                    <a:pt x="19" y="74"/>
                  </a:cubicBezTo>
                  <a:cubicBezTo>
                    <a:pt x="19" y="43"/>
                    <a:pt x="37" y="18"/>
                    <a:pt x="60" y="18"/>
                  </a:cubicBezTo>
                  <a:cubicBezTo>
                    <a:pt x="78" y="18"/>
                    <a:pt x="93" y="34"/>
                    <a:pt x="99" y="56"/>
                  </a:cubicBezTo>
                  <a:cubicBezTo>
                    <a:pt x="99" y="57"/>
                    <a:pt x="100" y="63"/>
                    <a:pt x="97" y="71"/>
                  </a:cubicBezTo>
                  <a:cubicBezTo>
                    <a:pt x="96" y="73"/>
                    <a:pt x="96" y="73"/>
                    <a:pt x="96" y="73"/>
                  </a:cubicBezTo>
                  <a:cubicBezTo>
                    <a:pt x="99" y="77"/>
                    <a:pt x="102" y="81"/>
                    <a:pt x="107" y="86"/>
                  </a:cubicBezTo>
                  <a:cubicBezTo>
                    <a:pt x="108" y="86"/>
                    <a:pt x="109" y="87"/>
                    <a:pt x="110" y="88"/>
                  </a:cubicBezTo>
                  <a:cubicBezTo>
                    <a:pt x="114" y="80"/>
                    <a:pt x="114" y="80"/>
                    <a:pt x="114" y="80"/>
                  </a:cubicBezTo>
                  <a:cubicBezTo>
                    <a:pt x="120" y="65"/>
                    <a:pt x="118" y="54"/>
                    <a:pt x="117" y="52"/>
                  </a:cubicBezTo>
                  <a:cubicBezTo>
                    <a:pt x="110" y="21"/>
                    <a:pt x="87" y="0"/>
                    <a:pt x="60" y="0"/>
                  </a:cubicBezTo>
                  <a:cubicBezTo>
                    <a:pt x="27" y="0"/>
                    <a:pt x="0" y="33"/>
                    <a:pt x="0" y="74"/>
                  </a:cubicBezTo>
                  <a:cubicBezTo>
                    <a:pt x="0" y="92"/>
                    <a:pt x="5" y="108"/>
                    <a:pt x="14" y="121"/>
                  </a:cubicBezTo>
                  <a:lnTo>
                    <a:pt x="14" y="1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22" name="Freeform 122"/>
            <p:cNvSpPr/>
            <p:nvPr/>
          </p:nvSpPr>
          <p:spPr bwMode="auto">
            <a:xfrm>
              <a:off x="3523" y="2196"/>
              <a:ext cx="165" cy="100"/>
            </a:xfrm>
            <a:custGeom>
              <a:avLst/>
              <a:gdLst>
                <a:gd name="T0" fmla="*/ 91 w 91"/>
                <a:gd name="T1" fmla="*/ 14 h 55"/>
                <a:gd name="T2" fmla="*/ 78 w 91"/>
                <a:gd name="T3" fmla="*/ 0 h 55"/>
                <a:gd name="T4" fmla="*/ 73 w 91"/>
                <a:gd name="T5" fmla="*/ 4 h 55"/>
                <a:gd name="T6" fmla="*/ 6 w 91"/>
                <a:gd name="T7" fmla="*/ 37 h 55"/>
                <a:gd name="T8" fmla="*/ 1 w 91"/>
                <a:gd name="T9" fmla="*/ 42 h 55"/>
                <a:gd name="T10" fmla="*/ 1 w 91"/>
                <a:gd name="T11" fmla="*/ 49 h 55"/>
                <a:gd name="T12" fmla="*/ 10 w 91"/>
                <a:gd name="T13" fmla="*/ 55 h 55"/>
                <a:gd name="T14" fmla="*/ 13 w 91"/>
                <a:gd name="T15" fmla="*/ 55 h 55"/>
                <a:gd name="T16" fmla="*/ 86 w 91"/>
                <a:gd name="T17" fmla="*/ 19 h 55"/>
                <a:gd name="T18" fmla="*/ 91 w 91"/>
                <a:gd name="T19" fmla="*/ 1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55">
                  <a:moveTo>
                    <a:pt x="91" y="14"/>
                  </a:moveTo>
                  <a:cubicBezTo>
                    <a:pt x="86" y="10"/>
                    <a:pt x="81" y="5"/>
                    <a:pt x="78" y="0"/>
                  </a:cubicBezTo>
                  <a:cubicBezTo>
                    <a:pt x="73" y="4"/>
                    <a:pt x="73" y="4"/>
                    <a:pt x="73" y="4"/>
                  </a:cubicBezTo>
                  <a:cubicBezTo>
                    <a:pt x="55" y="17"/>
                    <a:pt x="37" y="26"/>
                    <a:pt x="6" y="37"/>
                  </a:cubicBezTo>
                  <a:cubicBezTo>
                    <a:pt x="4" y="38"/>
                    <a:pt x="2" y="40"/>
                    <a:pt x="1" y="42"/>
                  </a:cubicBezTo>
                  <a:cubicBezTo>
                    <a:pt x="0" y="44"/>
                    <a:pt x="0" y="47"/>
                    <a:pt x="1" y="49"/>
                  </a:cubicBezTo>
                  <a:cubicBezTo>
                    <a:pt x="2" y="53"/>
                    <a:pt x="6" y="55"/>
                    <a:pt x="10" y="55"/>
                  </a:cubicBezTo>
                  <a:cubicBezTo>
                    <a:pt x="11" y="55"/>
                    <a:pt x="12" y="55"/>
                    <a:pt x="13" y="55"/>
                  </a:cubicBezTo>
                  <a:cubicBezTo>
                    <a:pt x="46" y="42"/>
                    <a:pt x="66" y="33"/>
                    <a:pt x="86" y="19"/>
                  </a:cubicBezTo>
                  <a:lnTo>
                    <a:pt x="91"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23" name="Freeform 123"/>
            <p:cNvSpPr/>
            <p:nvPr/>
          </p:nvSpPr>
          <p:spPr bwMode="auto">
            <a:xfrm>
              <a:off x="3706" y="2024"/>
              <a:ext cx="162" cy="221"/>
            </a:xfrm>
            <a:custGeom>
              <a:avLst/>
              <a:gdLst>
                <a:gd name="T0" fmla="*/ 13 w 89"/>
                <a:gd name="T1" fmla="*/ 23 h 122"/>
                <a:gd name="T2" fmla="*/ 15 w 89"/>
                <a:gd name="T3" fmla="*/ 22 h 122"/>
                <a:gd name="T4" fmla="*/ 29 w 89"/>
                <a:gd name="T5" fmla="*/ 19 h 122"/>
                <a:gd name="T6" fmla="*/ 70 w 89"/>
                <a:gd name="T7" fmla="*/ 74 h 122"/>
                <a:gd name="T8" fmla="*/ 60 w 89"/>
                <a:gd name="T9" fmla="*/ 110 h 122"/>
                <a:gd name="T10" fmla="*/ 57 w 89"/>
                <a:gd name="T11" fmla="*/ 115 h 122"/>
                <a:gd name="T12" fmla="*/ 75 w 89"/>
                <a:gd name="T13" fmla="*/ 122 h 122"/>
                <a:gd name="T14" fmla="*/ 76 w 89"/>
                <a:gd name="T15" fmla="*/ 119 h 122"/>
                <a:gd name="T16" fmla="*/ 89 w 89"/>
                <a:gd name="T17" fmla="*/ 74 h 122"/>
                <a:gd name="T18" fmla="*/ 29 w 89"/>
                <a:gd name="T19" fmla="*/ 0 h 122"/>
                <a:gd name="T20" fmla="*/ 6 w 89"/>
                <a:gd name="T21" fmla="*/ 5 h 122"/>
                <a:gd name="T22" fmla="*/ 0 w 89"/>
                <a:gd name="T23" fmla="*/ 9 h 122"/>
                <a:gd name="T24" fmla="*/ 13 w 89"/>
                <a:gd name="T25"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2">
                  <a:moveTo>
                    <a:pt x="13" y="23"/>
                  </a:moveTo>
                  <a:cubicBezTo>
                    <a:pt x="15" y="22"/>
                    <a:pt x="15" y="22"/>
                    <a:pt x="15" y="22"/>
                  </a:cubicBezTo>
                  <a:cubicBezTo>
                    <a:pt x="20" y="20"/>
                    <a:pt x="24" y="19"/>
                    <a:pt x="29" y="19"/>
                  </a:cubicBezTo>
                  <a:cubicBezTo>
                    <a:pt x="51" y="19"/>
                    <a:pt x="70" y="44"/>
                    <a:pt x="70" y="74"/>
                  </a:cubicBezTo>
                  <a:cubicBezTo>
                    <a:pt x="70" y="87"/>
                    <a:pt x="66" y="100"/>
                    <a:pt x="60" y="110"/>
                  </a:cubicBezTo>
                  <a:cubicBezTo>
                    <a:pt x="57" y="115"/>
                    <a:pt x="57" y="115"/>
                    <a:pt x="57" y="115"/>
                  </a:cubicBezTo>
                  <a:cubicBezTo>
                    <a:pt x="62" y="117"/>
                    <a:pt x="68" y="119"/>
                    <a:pt x="75" y="122"/>
                  </a:cubicBezTo>
                  <a:cubicBezTo>
                    <a:pt x="76" y="119"/>
                    <a:pt x="76" y="119"/>
                    <a:pt x="76" y="119"/>
                  </a:cubicBezTo>
                  <a:cubicBezTo>
                    <a:pt x="84" y="106"/>
                    <a:pt x="89" y="90"/>
                    <a:pt x="89" y="74"/>
                  </a:cubicBezTo>
                  <a:cubicBezTo>
                    <a:pt x="89" y="33"/>
                    <a:pt x="62" y="0"/>
                    <a:pt x="29" y="0"/>
                  </a:cubicBezTo>
                  <a:cubicBezTo>
                    <a:pt x="21" y="0"/>
                    <a:pt x="13" y="2"/>
                    <a:pt x="6" y="5"/>
                  </a:cubicBezTo>
                  <a:cubicBezTo>
                    <a:pt x="0" y="9"/>
                    <a:pt x="0" y="9"/>
                    <a:pt x="0" y="9"/>
                  </a:cubicBezTo>
                  <a:cubicBezTo>
                    <a:pt x="5" y="13"/>
                    <a:pt x="9" y="18"/>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sp>
          <p:nvSpPr>
            <p:cNvPr id="124" name="Freeform 124"/>
            <p:cNvSpPr/>
            <p:nvPr/>
          </p:nvSpPr>
          <p:spPr bwMode="auto">
            <a:xfrm>
              <a:off x="3643" y="2080"/>
              <a:ext cx="228" cy="216"/>
            </a:xfrm>
            <a:custGeom>
              <a:avLst/>
              <a:gdLst>
                <a:gd name="T0" fmla="*/ 125 w 126"/>
                <a:gd name="T1" fmla="*/ 106 h 119"/>
                <a:gd name="T2" fmla="*/ 120 w 126"/>
                <a:gd name="T3" fmla="*/ 101 h 119"/>
                <a:gd name="T4" fmla="*/ 50 w 126"/>
                <a:gd name="T5" fmla="*/ 66 h 119"/>
                <a:gd name="T6" fmla="*/ 49 w 126"/>
                <a:gd name="T7" fmla="*/ 66 h 119"/>
                <a:gd name="T8" fmla="*/ 46 w 126"/>
                <a:gd name="T9" fmla="*/ 63 h 119"/>
                <a:gd name="T10" fmla="*/ 43 w 126"/>
                <a:gd name="T11" fmla="*/ 61 h 119"/>
                <a:gd name="T12" fmla="*/ 41 w 126"/>
                <a:gd name="T13" fmla="*/ 59 h 119"/>
                <a:gd name="T14" fmla="*/ 41 w 126"/>
                <a:gd name="T15" fmla="*/ 59 h 119"/>
                <a:gd name="T16" fmla="*/ 37 w 126"/>
                <a:gd name="T17" fmla="*/ 56 h 119"/>
                <a:gd name="T18" fmla="*/ 37 w 126"/>
                <a:gd name="T19" fmla="*/ 55 h 119"/>
                <a:gd name="T20" fmla="*/ 34 w 126"/>
                <a:gd name="T21" fmla="*/ 53 h 119"/>
                <a:gd name="T22" fmla="*/ 33 w 126"/>
                <a:gd name="T23" fmla="*/ 52 h 119"/>
                <a:gd name="T24" fmla="*/ 31 w 126"/>
                <a:gd name="T25" fmla="*/ 49 h 119"/>
                <a:gd name="T26" fmla="*/ 31 w 126"/>
                <a:gd name="T27" fmla="*/ 48 h 119"/>
                <a:gd name="T28" fmla="*/ 28 w 126"/>
                <a:gd name="T29" fmla="*/ 45 h 119"/>
                <a:gd name="T30" fmla="*/ 28 w 126"/>
                <a:gd name="T31" fmla="*/ 45 h 119"/>
                <a:gd name="T32" fmla="*/ 27 w 126"/>
                <a:gd name="T33" fmla="*/ 42 h 119"/>
                <a:gd name="T34" fmla="*/ 27 w 126"/>
                <a:gd name="T35" fmla="*/ 42 h 119"/>
                <a:gd name="T36" fmla="*/ 25 w 126"/>
                <a:gd name="T37" fmla="*/ 26 h 119"/>
                <a:gd name="T38" fmla="*/ 27 w 126"/>
                <a:gd name="T39" fmla="*/ 18 h 119"/>
                <a:gd name="T40" fmla="*/ 27 w 126"/>
                <a:gd name="T41" fmla="*/ 18 h 119"/>
                <a:gd name="T42" fmla="*/ 14 w 126"/>
                <a:gd name="T43" fmla="*/ 0 h 119"/>
                <a:gd name="T44" fmla="*/ 11 w 126"/>
                <a:gd name="T45" fmla="*/ 9 h 119"/>
                <a:gd name="T46" fmla="*/ 6 w 126"/>
                <a:gd name="T47" fmla="*/ 22 h 119"/>
                <a:gd name="T48" fmla="*/ 29 w 126"/>
                <a:gd name="T49" fmla="*/ 74 h 119"/>
                <a:gd name="T50" fmla="*/ 114 w 126"/>
                <a:gd name="T51" fmla="*/ 119 h 119"/>
                <a:gd name="T52" fmla="*/ 117 w 126"/>
                <a:gd name="T53" fmla="*/ 119 h 119"/>
                <a:gd name="T54" fmla="*/ 126 w 126"/>
                <a:gd name="T55" fmla="*/ 113 h 119"/>
                <a:gd name="T56" fmla="*/ 125 w 126"/>
                <a:gd name="T57" fmla="*/ 10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5" h="119">
                  <a:moveTo>
                    <a:pt x="125" y="106"/>
                  </a:moveTo>
                  <a:cubicBezTo>
                    <a:pt x="124" y="104"/>
                    <a:pt x="122" y="102"/>
                    <a:pt x="120" y="101"/>
                  </a:cubicBezTo>
                  <a:cubicBezTo>
                    <a:pt x="88" y="89"/>
                    <a:pt x="69" y="80"/>
                    <a:pt x="50" y="66"/>
                  </a:cubicBezTo>
                  <a:cubicBezTo>
                    <a:pt x="49" y="66"/>
                    <a:pt x="49" y="66"/>
                    <a:pt x="49" y="66"/>
                  </a:cubicBezTo>
                  <a:cubicBezTo>
                    <a:pt x="49" y="66"/>
                    <a:pt x="48" y="64"/>
                    <a:pt x="46" y="63"/>
                  </a:cubicBezTo>
                  <a:cubicBezTo>
                    <a:pt x="45" y="62"/>
                    <a:pt x="44" y="61"/>
                    <a:pt x="43" y="61"/>
                  </a:cubicBezTo>
                  <a:cubicBezTo>
                    <a:pt x="42" y="60"/>
                    <a:pt x="41" y="59"/>
                    <a:pt x="41" y="59"/>
                  </a:cubicBezTo>
                  <a:cubicBezTo>
                    <a:pt x="41" y="59"/>
                    <a:pt x="41" y="59"/>
                    <a:pt x="41" y="59"/>
                  </a:cubicBezTo>
                  <a:cubicBezTo>
                    <a:pt x="40" y="58"/>
                    <a:pt x="38" y="57"/>
                    <a:pt x="37" y="56"/>
                  </a:cubicBezTo>
                  <a:cubicBezTo>
                    <a:pt x="37" y="56"/>
                    <a:pt x="37" y="55"/>
                    <a:pt x="37" y="55"/>
                  </a:cubicBezTo>
                  <a:cubicBezTo>
                    <a:pt x="36" y="54"/>
                    <a:pt x="35" y="53"/>
                    <a:pt x="34" y="53"/>
                  </a:cubicBezTo>
                  <a:cubicBezTo>
                    <a:pt x="34" y="52"/>
                    <a:pt x="34" y="52"/>
                    <a:pt x="33" y="52"/>
                  </a:cubicBezTo>
                  <a:cubicBezTo>
                    <a:pt x="32" y="51"/>
                    <a:pt x="32" y="50"/>
                    <a:pt x="31" y="49"/>
                  </a:cubicBezTo>
                  <a:cubicBezTo>
                    <a:pt x="31" y="49"/>
                    <a:pt x="31" y="48"/>
                    <a:pt x="31" y="48"/>
                  </a:cubicBezTo>
                  <a:cubicBezTo>
                    <a:pt x="30" y="47"/>
                    <a:pt x="29" y="46"/>
                    <a:pt x="28" y="45"/>
                  </a:cubicBezTo>
                  <a:cubicBezTo>
                    <a:pt x="28" y="45"/>
                    <a:pt x="28" y="45"/>
                    <a:pt x="28" y="45"/>
                  </a:cubicBezTo>
                  <a:cubicBezTo>
                    <a:pt x="27" y="42"/>
                    <a:pt x="27" y="42"/>
                    <a:pt x="27" y="42"/>
                  </a:cubicBezTo>
                  <a:cubicBezTo>
                    <a:pt x="27" y="42"/>
                    <a:pt x="27" y="42"/>
                    <a:pt x="27" y="42"/>
                  </a:cubicBezTo>
                  <a:cubicBezTo>
                    <a:pt x="23" y="33"/>
                    <a:pt x="25" y="26"/>
                    <a:pt x="25" y="26"/>
                  </a:cubicBezTo>
                  <a:cubicBezTo>
                    <a:pt x="25" y="24"/>
                    <a:pt x="26" y="21"/>
                    <a:pt x="27" y="18"/>
                  </a:cubicBezTo>
                  <a:cubicBezTo>
                    <a:pt x="27" y="18"/>
                    <a:pt x="27" y="18"/>
                    <a:pt x="27" y="18"/>
                  </a:cubicBezTo>
                  <a:cubicBezTo>
                    <a:pt x="24" y="10"/>
                    <a:pt x="20" y="4"/>
                    <a:pt x="14" y="0"/>
                  </a:cubicBezTo>
                  <a:cubicBezTo>
                    <a:pt x="11" y="9"/>
                    <a:pt x="11" y="9"/>
                    <a:pt x="11" y="9"/>
                  </a:cubicBezTo>
                  <a:cubicBezTo>
                    <a:pt x="9" y="13"/>
                    <a:pt x="7" y="18"/>
                    <a:pt x="6" y="22"/>
                  </a:cubicBezTo>
                  <a:cubicBezTo>
                    <a:pt x="6" y="23"/>
                    <a:pt x="0" y="51"/>
                    <a:pt x="29" y="74"/>
                  </a:cubicBezTo>
                  <a:cubicBezTo>
                    <a:pt x="54" y="93"/>
                    <a:pt x="75" y="104"/>
                    <a:pt x="114" y="119"/>
                  </a:cubicBezTo>
                  <a:cubicBezTo>
                    <a:pt x="115" y="119"/>
                    <a:pt x="116" y="119"/>
                    <a:pt x="117" y="119"/>
                  </a:cubicBezTo>
                  <a:cubicBezTo>
                    <a:pt x="121" y="119"/>
                    <a:pt x="124" y="117"/>
                    <a:pt x="126" y="113"/>
                  </a:cubicBezTo>
                  <a:cubicBezTo>
                    <a:pt x="126" y="111"/>
                    <a:pt x="126" y="108"/>
                    <a:pt x="125"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262526"/>
                </a:solidFill>
                <a:effectLst/>
                <a:uLnTx/>
                <a:uFillTx/>
                <a:latin typeface="Roboto light"/>
                <a:ea typeface="+mn-ea"/>
                <a:cs typeface="+mn-cs"/>
              </a:endParaRPr>
            </a:p>
          </p:txBody>
        </p:sp>
      </p:grpSp>
      <p:grpSp>
        <p:nvGrpSpPr>
          <p:cNvPr id="166" name="组合 165"/>
          <p:cNvGrpSpPr/>
          <p:nvPr/>
        </p:nvGrpSpPr>
        <p:grpSpPr>
          <a:xfrm>
            <a:off x="3856483" y="247695"/>
            <a:ext cx="3108768" cy="545084"/>
            <a:chOff x="3268303" y="296394"/>
            <a:chExt cx="4145024" cy="726778"/>
          </a:xfrm>
        </p:grpSpPr>
        <p:sp>
          <p:nvSpPr>
            <p:cNvPr id="167" name="Freeform 60"/>
            <p:cNvSpPr>
              <a:spLocks noEditPoints="1"/>
            </p:cNvSpPr>
            <p:nvPr/>
          </p:nvSpPr>
          <p:spPr bwMode="auto">
            <a:xfrm>
              <a:off x="3268303" y="296394"/>
              <a:ext cx="761744" cy="726778"/>
            </a:xfrm>
            <a:custGeom>
              <a:avLst/>
              <a:gdLst>
                <a:gd name="T0" fmla="*/ 181761 w 101"/>
                <a:gd name="T1" fmla="*/ 55263 h 106"/>
                <a:gd name="T2" fmla="*/ 132470 w 101"/>
                <a:gd name="T3" fmla="*/ 70614 h 106"/>
                <a:gd name="T4" fmla="*/ 132470 w 101"/>
                <a:gd name="T5" fmla="*/ 79824 h 106"/>
                <a:gd name="T6" fmla="*/ 138631 w 101"/>
                <a:gd name="T7" fmla="*/ 82895 h 106"/>
                <a:gd name="T8" fmla="*/ 141712 w 101"/>
                <a:gd name="T9" fmla="*/ 79824 h 106"/>
                <a:gd name="T10" fmla="*/ 181761 w 101"/>
                <a:gd name="T11" fmla="*/ 64474 h 106"/>
                <a:gd name="T12" fmla="*/ 209487 w 101"/>
                <a:gd name="T13" fmla="*/ 73684 h 106"/>
                <a:gd name="T14" fmla="*/ 212568 w 101"/>
                <a:gd name="T15" fmla="*/ 73684 h 106"/>
                <a:gd name="T16" fmla="*/ 218729 w 101"/>
                <a:gd name="T17" fmla="*/ 70614 h 106"/>
                <a:gd name="T18" fmla="*/ 215649 w 101"/>
                <a:gd name="T19" fmla="*/ 64474 h 106"/>
                <a:gd name="T20" fmla="*/ 181761 w 101"/>
                <a:gd name="T21" fmla="*/ 55263 h 106"/>
                <a:gd name="T22" fmla="*/ 33888 w 101"/>
                <a:gd name="T23" fmla="*/ 303947 h 106"/>
                <a:gd name="T24" fmla="*/ 27726 w 101"/>
                <a:gd name="T25" fmla="*/ 300877 h 106"/>
                <a:gd name="T26" fmla="*/ 24646 w 101"/>
                <a:gd name="T27" fmla="*/ 291666 h 106"/>
                <a:gd name="T28" fmla="*/ 27726 w 101"/>
                <a:gd name="T29" fmla="*/ 282456 h 106"/>
                <a:gd name="T30" fmla="*/ 70856 w 101"/>
                <a:gd name="T31" fmla="*/ 239473 h 106"/>
                <a:gd name="T32" fmla="*/ 73937 w 101"/>
                <a:gd name="T33" fmla="*/ 239473 h 106"/>
                <a:gd name="T34" fmla="*/ 77017 w 101"/>
                <a:gd name="T35" fmla="*/ 239473 h 106"/>
                <a:gd name="T36" fmla="*/ 77017 w 101"/>
                <a:gd name="T37" fmla="*/ 248684 h 106"/>
                <a:gd name="T38" fmla="*/ 36968 w 101"/>
                <a:gd name="T39" fmla="*/ 288596 h 106"/>
                <a:gd name="T40" fmla="*/ 36968 w 101"/>
                <a:gd name="T41" fmla="*/ 291666 h 106"/>
                <a:gd name="T42" fmla="*/ 36968 w 101"/>
                <a:gd name="T43" fmla="*/ 294736 h 106"/>
                <a:gd name="T44" fmla="*/ 36968 w 101"/>
                <a:gd name="T45" fmla="*/ 300877 h 106"/>
                <a:gd name="T46" fmla="*/ 33888 w 101"/>
                <a:gd name="T47" fmla="*/ 303947 h 106"/>
                <a:gd name="T48" fmla="*/ 181761 w 101"/>
                <a:gd name="T49" fmla="*/ 221052 h 106"/>
                <a:gd name="T50" fmla="*/ 117066 w 101"/>
                <a:gd name="T51" fmla="*/ 193421 h 106"/>
                <a:gd name="T52" fmla="*/ 89340 w 101"/>
                <a:gd name="T53" fmla="*/ 128947 h 106"/>
                <a:gd name="T54" fmla="*/ 117066 w 101"/>
                <a:gd name="T55" fmla="*/ 61403 h 106"/>
                <a:gd name="T56" fmla="*/ 181761 w 101"/>
                <a:gd name="T57" fmla="*/ 36842 h 106"/>
                <a:gd name="T58" fmla="*/ 246455 w 101"/>
                <a:gd name="T59" fmla="*/ 61403 h 106"/>
                <a:gd name="T60" fmla="*/ 274182 w 101"/>
                <a:gd name="T61" fmla="*/ 128947 h 106"/>
                <a:gd name="T62" fmla="*/ 246455 w 101"/>
                <a:gd name="T63" fmla="*/ 193421 h 106"/>
                <a:gd name="T64" fmla="*/ 181761 w 101"/>
                <a:gd name="T65" fmla="*/ 221052 h 106"/>
                <a:gd name="T66" fmla="*/ 181761 w 101"/>
                <a:gd name="T67" fmla="*/ 0 h 106"/>
                <a:gd name="T68" fmla="*/ 52372 w 101"/>
                <a:gd name="T69" fmla="*/ 128947 h 106"/>
                <a:gd name="T70" fmla="*/ 77017 w 101"/>
                <a:gd name="T71" fmla="*/ 202631 h 106"/>
                <a:gd name="T72" fmla="*/ 15403 w 101"/>
                <a:gd name="T73" fmla="*/ 267105 h 106"/>
                <a:gd name="T74" fmla="*/ 15403 w 101"/>
                <a:gd name="T75" fmla="*/ 316227 h 106"/>
                <a:gd name="T76" fmla="*/ 40049 w 101"/>
                <a:gd name="T77" fmla="*/ 325438 h 106"/>
                <a:gd name="T78" fmla="*/ 64695 w 101"/>
                <a:gd name="T79" fmla="*/ 316227 h 106"/>
                <a:gd name="T80" fmla="*/ 126308 w 101"/>
                <a:gd name="T81" fmla="*/ 254824 h 106"/>
                <a:gd name="T82" fmla="*/ 132470 w 101"/>
                <a:gd name="T83" fmla="*/ 245614 h 106"/>
                <a:gd name="T84" fmla="*/ 181761 w 101"/>
                <a:gd name="T85" fmla="*/ 254824 h 106"/>
                <a:gd name="T86" fmla="*/ 311150 w 101"/>
                <a:gd name="T87" fmla="*/ 128947 h 106"/>
                <a:gd name="T88" fmla="*/ 181761 w 101"/>
                <a:gd name="T89" fmla="*/ 0 h 1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 h="105">
                  <a:moveTo>
                    <a:pt x="59" y="18"/>
                  </a:moveTo>
                  <a:cubicBezTo>
                    <a:pt x="53" y="18"/>
                    <a:pt x="48" y="20"/>
                    <a:pt x="43" y="23"/>
                  </a:cubicBezTo>
                  <a:cubicBezTo>
                    <a:pt x="43" y="24"/>
                    <a:pt x="43" y="25"/>
                    <a:pt x="43" y="26"/>
                  </a:cubicBezTo>
                  <a:cubicBezTo>
                    <a:pt x="44" y="26"/>
                    <a:pt x="44" y="27"/>
                    <a:pt x="45" y="27"/>
                  </a:cubicBezTo>
                  <a:cubicBezTo>
                    <a:pt x="45" y="27"/>
                    <a:pt x="46" y="27"/>
                    <a:pt x="46" y="26"/>
                  </a:cubicBezTo>
                  <a:cubicBezTo>
                    <a:pt x="49" y="23"/>
                    <a:pt x="54" y="21"/>
                    <a:pt x="59" y="21"/>
                  </a:cubicBezTo>
                  <a:cubicBezTo>
                    <a:pt x="62" y="21"/>
                    <a:pt x="65" y="22"/>
                    <a:pt x="68" y="24"/>
                  </a:cubicBezTo>
                  <a:cubicBezTo>
                    <a:pt x="69" y="24"/>
                    <a:pt x="69" y="24"/>
                    <a:pt x="69" y="24"/>
                  </a:cubicBezTo>
                  <a:cubicBezTo>
                    <a:pt x="70" y="24"/>
                    <a:pt x="70" y="24"/>
                    <a:pt x="71" y="23"/>
                  </a:cubicBezTo>
                  <a:cubicBezTo>
                    <a:pt x="71" y="22"/>
                    <a:pt x="71" y="21"/>
                    <a:pt x="70" y="21"/>
                  </a:cubicBezTo>
                  <a:cubicBezTo>
                    <a:pt x="67" y="19"/>
                    <a:pt x="63" y="18"/>
                    <a:pt x="59" y="18"/>
                  </a:cubicBezTo>
                  <a:moveTo>
                    <a:pt x="11" y="99"/>
                  </a:moveTo>
                  <a:cubicBezTo>
                    <a:pt x="10" y="99"/>
                    <a:pt x="10" y="99"/>
                    <a:pt x="9" y="98"/>
                  </a:cubicBezTo>
                  <a:cubicBezTo>
                    <a:pt x="8" y="97"/>
                    <a:pt x="8" y="96"/>
                    <a:pt x="8" y="95"/>
                  </a:cubicBezTo>
                  <a:cubicBezTo>
                    <a:pt x="8" y="94"/>
                    <a:pt x="8" y="93"/>
                    <a:pt x="9" y="92"/>
                  </a:cubicBezTo>
                  <a:cubicBezTo>
                    <a:pt x="23" y="78"/>
                    <a:pt x="23" y="78"/>
                    <a:pt x="23" y="78"/>
                  </a:cubicBezTo>
                  <a:cubicBezTo>
                    <a:pt x="23" y="78"/>
                    <a:pt x="23" y="78"/>
                    <a:pt x="24" y="78"/>
                  </a:cubicBezTo>
                  <a:cubicBezTo>
                    <a:pt x="24" y="78"/>
                    <a:pt x="25" y="78"/>
                    <a:pt x="25" y="78"/>
                  </a:cubicBezTo>
                  <a:cubicBezTo>
                    <a:pt x="26" y="79"/>
                    <a:pt x="26" y="80"/>
                    <a:pt x="25" y="81"/>
                  </a:cubicBezTo>
                  <a:cubicBezTo>
                    <a:pt x="12" y="94"/>
                    <a:pt x="12" y="94"/>
                    <a:pt x="12" y="94"/>
                  </a:cubicBezTo>
                  <a:cubicBezTo>
                    <a:pt x="12" y="95"/>
                    <a:pt x="12" y="95"/>
                    <a:pt x="12" y="95"/>
                  </a:cubicBezTo>
                  <a:cubicBezTo>
                    <a:pt x="12" y="96"/>
                    <a:pt x="12" y="96"/>
                    <a:pt x="12" y="96"/>
                  </a:cubicBezTo>
                  <a:cubicBezTo>
                    <a:pt x="13" y="96"/>
                    <a:pt x="13" y="98"/>
                    <a:pt x="12" y="98"/>
                  </a:cubicBezTo>
                  <a:cubicBezTo>
                    <a:pt x="12" y="99"/>
                    <a:pt x="11" y="99"/>
                    <a:pt x="11" y="99"/>
                  </a:cubicBezTo>
                  <a:moveTo>
                    <a:pt x="59" y="72"/>
                  </a:moveTo>
                  <a:cubicBezTo>
                    <a:pt x="51" y="72"/>
                    <a:pt x="43" y="69"/>
                    <a:pt x="38" y="63"/>
                  </a:cubicBezTo>
                  <a:cubicBezTo>
                    <a:pt x="32" y="58"/>
                    <a:pt x="29" y="50"/>
                    <a:pt x="29" y="42"/>
                  </a:cubicBezTo>
                  <a:cubicBezTo>
                    <a:pt x="29" y="33"/>
                    <a:pt x="32" y="26"/>
                    <a:pt x="38" y="20"/>
                  </a:cubicBezTo>
                  <a:cubicBezTo>
                    <a:pt x="43" y="15"/>
                    <a:pt x="51" y="12"/>
                    <a:pt x="59" y="12"/>
                  </a:cubicBezTo>
                  <a:cubicBezTo>
                    <a:pt x="67" y="12"/>
                    <a:pt x="75" y="15"/>
                    <a:pt x="80" y="20"/>
                  </a:cubicBezTo>
                  <a:cubicBezTo>
                    <a:pt x="86" y="26"/>
                    <a:pt x="89" y="33"/>
                    <a:pt x="89" y="42"/>
                  </a:cubicBezTo>
                  <a:cubicBezTo>
                    <a:pt x="89" y="50"/>
                    <a:pt x="86" y="58"/>
                    <a:pt x="80" y="63"/>
                  </a:cubicBezTo>
                  <a:cubicBezTo>
                    <a:pt x="75" y="69"/>
                    <a:pt x="67" y="72"/>
                    <a:pt x="59" y="72"/>
                  </a:cubicBezTo>
                  <a:moveTo>
                    <a:pt x="59" y="0"/>
                  </a:moveTo>
                  <a:cubicBezTo>
                    <a:pt x="36" y="0"/>
                    <a:pt x="17" y="19"/>
                    <a:pt x="17" y="42"/>
                  </a:cubicBezTo>
                  <a:cubicBezTo>
                    <a:pt x="17" y="51"/>
                    <a:pt x="20" y="59"/>
                    <a:pt x="25" y="66"/>
                  </a:cubicBezTo>
                  <a:cubicBezTo>
                    <a:pt x="5" y="87"/>
                    <a:pt x="5" y="87"/>
                    <a:pt x="5" y="87"/>
                  </a:cubicBezTo>
                  <a:cubicBezTo>
                    <a:pt x="0" y="91"/>
                    <a:pt x="0" y="99"/>
                    <a:pt x="5" y="103"/>
                  </a:cubicBezTo>
                  <a:cubicBezTo>
                    <a:pt x="7" y="105"/>
                    <a:pt x="10" y="106"/>
                    <a:pt x="13" y="106"/>
                  </a:cubicBezTo>
                  <a:cubicBezTo>
                    <a:pt x="16" y="106"/>
                    <a:pt x="19" y="105"/>
                    <a:pt x="21" y="103"/>
                  </a:cubicBezTo>
                  <a:cubicBezTo>
                    <a:pt x="41" y="83"/>
                    <a:pt x="41" y="83"/>
                    <a:pt x="41" y="83"/>
                  </a:cubicBezTo>
                  <a:cubicBezTo>
                    <a:pt x="43" y="80"/>
                    <a:pt x="43" y="80"/>
                    <a:pt x="43" y="80"/>
                  </a:cubicBezTo>
                  <a:cubicBezTo>
                    <a:pt x="48" y="82"/>
                    <a:pt x="53" y="83"/>
                    <a:pt x="59" y="83"/>
                  </a:cubicBezTo>
                  <a:cubicBezTo>
                    <a:pt x="82" y="83"/>
                    <a:pt x="101" y="65"/>
                    <a:pt x="101" y="42"/>
                  </a:cubicBezTo>
                  <a:cubicBezTo>
                    <a:pt x="101" y="19"/>
                    <a:pt x="82" y="0"/>
                    <a:pt x="59" y="0"/>
                  </a:cubicBezTo>
                </a:path>
              </a:pathLst>
            </a:custGeom>
            <a:solidFill>
              <a:srgbClr val="32AAE6"/>
            </a:solidFill>
            <a:ln>
              <a:noFill/>
            </a:ln>
          </p:spPr>
          <p:txBody>
            <a:bodyPr lIns="51435" tIns="25718" rIns="51435" bIns="25718"/>
            <a:lstStyle/>
            <a:p>
              <a:pPr eaLnBrk="0" fontAlgn="base" hangingPunct="0">
                <a:spcBef>
                  <a:spcPct val="0"/>
                </a:spcBef>
                <a:spcAft>
                  <a:spcPct val="0"/>
                </a:spcAft>
                <a:defRPr/>
              </a:pPr>
              <a:endParaRPr lang="zh-CN" altLang="en-US" sz="2100" kern="0">
                <a:solidFill>
                  <a:srgbClr val="00B0F0"/>
                </a:solidFill>
                <a:latin typeface="微软雅黑" panose="020B0503020204020204" charset="-122"/>
                <a:ea typeface="微软雅黑" panose="020B0503020204020204" charset="-122"/>
              </a:endParaRPr>
            </a:p>
          </p:txBody>
        </p:sp>
        <p:sp>
          <p:nvSpPr>
            <p:cNvPr id="168" name="TextBox 26"/>
            <p:cNvSpPr txBox="1"/>
            <p:nvPr/>
          </p:nvSpPr>
          <p:spPr>
            <a:xfrm>
              <a:off x="4030047" y="409715"/>
              <a:ext cx="3383280" cy="521546"/>
            </a:xfrm>
            <a:prstGeom prst="rect">
              <a:avLst/>
            </a:prstGeom>
            <a:noFill/>
          </p:spPr>
          <p:txBody>
            <a:bodyPr wrap="none" lIns="68580" tIns="34290" rIns="68580" bIns="34290" rtlCol="0">
              <a:spAutoFit/>
            </a:bodyPr>
            <a:lstStyle/>
            <a:p>
              <a:r>
                <a:rPr lang="zh-CN" altLang="en-US" sz="2100">
                  <a:solidFill>
                    <a:schemeClr val="tx1">
                      <a:lumMod val="75000"/>
                      <a:lumOff val="25000"/>
                    </a:schemeClr>
                  </a:solidFill>
                  <a:latin typeface="微软雅黑" panose="020B0503020204020204" charset="-122"/>
                  <a:ea typeface="微软雅黑" panose="020B0503020204020204" charset="-122"/>
                  <a:cs typeface="Open Sans" pitchFamily="34" charset="0"/>
                </a:rPr>
                <a:t>更多内容可点击编辑</a:t>
              </a:r>
              <a:endParaRPr lang="zh-CN" altLang="en-US" sz="2100">
                <a:solidFill>
                  <a:schemeClr val="tx1">
                    <a:lumMod val="75000"/>
                    <a:lumOff val="25000"/>
                  </a:schemeClr>
                </a:solidFill>
                <a:latin typeface="微软雅黑" panose="020B0503020204020204" charset="-122"/>
                <a:ea typeface="微软雅黑" panose="020B0503020204020204" charset="-122"/>
                <a:cs typeface="Open Sans" pitchFamily="34" charset="0"/>
              </a:endParaRPr>
            </a:p>
          </p:txBody>
        </p:sp>
      </p:gr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4"/>
          <p:cNvSpPr txBox="1"/>
          <p:nvPr userDrawn="1"/>
        </p:nvSpPr>
        <p:spPr>
          <a:xfrm>
            <a:off x="3554977" y="4739582"/>
            <a:ext cx="5021451" cy="548640"/>
          </a:xfrm>
          <a:prstGeom prst="rect">
            <a:avLst/>
          </a:prstGeom>
          <a:noFill/>
        </p:spPr>
        <p:txBody>
          <a:bodyPr wrap="square" rtlCol="0">
            <a:spAutoFit/>
          </a:bodyPr>
          <a:lstStyle/>
          <a:p>
            <a:pPr algn="ctr"/>
            <a:r>
              <a:rPr lang="zh-CN" altLang="en-US" sz="2800" smtClean="0">
                <a:solidFill>
                  <a:schemeClr val="tx1">
                    <a:lumMod val="75000"/>
                    <a:lumOff val="25000"/>
                  </a:schemeClr>
                </a:solidFill>
                <a:latin typeface="微软雅黑" panose="020B0503020204020204" charset="-122"/>
                <a:ea typeface="微软雅黑" panose="020B0503020204020204" charset="-122"/>
              </a:rPr>
              <a:t>请输入第一章标题</a:t>
            </a:r>
            <a:endParaRPr lang="zh-CN" altLang="en-US" sz="2800" smtClean="0">
              <a:solidFill>
                <a:schemeClr val="tx1">
                  <a:lumMod val="75000"/>
                  <a:lumOff val="25000"/>
                </a:schemeClr>
              </a:solidFill>
              <a:latin typeface="微软雅黑" panose="020B0503020204020204" charset="-122"/>
              <a:ea typeface="微软雅黑" panose="020B0503020204020204" charset="-122"/>
            </a:endParaRPr>
          </a:p>
        </p:txBody>
      </p:sp>
      <p:grpSp>
        <p:nvGrpSpPr>
          <p:cNvPr id="6" name="组合 5"/>
          <p:cNvGrpSpPr/>
          <p:nvPr/>
        </p:nvGrpSpPr>
        <p:grpSpPr>
          <a:xfrm>
            <a:off x="5039360" y="2593340"/>
            <a:ext cx="2123573" cy="2033270"/>
            <a:chOff x="8578" y="3124"/>
            <a:chExt cx="1631" cy="1810"/>
          </a:xfrm>
        </p:grpSpPr>
        <p:sp>
          <p:nvSpPr>
            <p:cNvPr id="5" name="菱形 4"/>
            <p:cNvSpPr/>
            <p:nvPr/>
          </p:nvSpPr>
          <p:spPr>
            <a:xfrm>
              <a:off x="8578" y="3124"/>
              <a:ext cx="1575" cy="1810"/>
            </a:xfrm>
            <a:prstGeom prst="diamond">
              <a:avLst/>
            </a:prstGeom>
            <a:noFill/>
            <a:ln>
              <a:solidFill>
                <a:srgbClr val="32AAE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8827" y="3332"/>
              <a:ext cx="1382" cy="1395"/>
            </a:xfrm>
            <a:prstGeom prst="rect">
              <a:avLst/>
            </a:prstGeom>
            <a:noFill/>
          </p:spPr>
          <p:txBody>
            <a:bodyPr wrap="square" rtlCol="0">
              <a:spAutoFit/>
            </a:bodyPr>
            <a:lstStyle/>
            <a:p>
              <a:r>
                <a:rPr lang="en-US" altLang="zh-CN" sz="9600">
                  <a:solidFill>
                    <a:srgbClr val="32AAE6"/>
                  </a:solidFill>
                </a:rPr>
                <a:t>01</a:t>
              </a:r>
              <a:endParaRPr lang="en-US" altLang="zh-CN" sz="9600">
                <a:solidFill>
                  <a:srgbClr val="32AAE6"/>
                </a:solidFill>
              </a:endParaRPr>
            </a:p>
          </p:txBody>
        </p:sp>
      </p:grpSp>
      <p:sp>
        <p:nvSpPr>
          <p:cNvPr id="68" name="矩形 6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348990" y="5288280"/>
            <a:ext cx="5494020" cy="520065"/>
          </a:xfrm>
          <a:prstGeom prst="rect">
            <a:avLst/>
          </a:prstGeom>
        </p:spPr>
        <p:txBody>
          <a:bodyPr wrap="square">
            <a:spAutoFit/>
          </a:bodyPr>
          <a:lstStyle/>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checkerboard(across)">
                                      <p:cBhvr>
                                        <p:cTn id="1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795655" y="4670425"/>
            <a:ext cx="10009505" cy="190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1685109" y="2429775"/>
            <a:ext cx="96000" cy="2208245"/>
            <a:chOff x="1140007" y="2301726"/>
            <a:chExt cx="72000" cy="1656184"/>
          </a:xfrm>
          <a:solidFill>
            <a:srgbClr val="32AAE6"/>
          </a:solidFill>
        </p:grpSpPr>
        <p:cxnSp>
          <p:nvCxnSpPr>
            <p:cNvPr id="34" name="直接连接符 33"/>
            <p:cNvCxnSpPr/>
            <p:nvPr/>
          </p:nvCxnSpPr>
          <p:spPr>
            <a:xfrm flipH="1" flipV="1">
              <a:off x="1168906" y="2355726"/>
              <a:ext cx="0" cy="1602184"/>
            </a:xfrm>
            <a:prstGeom prst="line">
              <a:avLst/>
            </a:prstGeom>
            <a:grpFill/>
            <a:ln>
              <a:solidFill>
                <a:srgbClr val="32AAE6"/>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1140007" y="2301726"/>
              <a:ext cx="72000" cy="72000"/>
            </a:xfrm>
            <a:prstGeom prst="ellipse">
              <a:avLst/>
            </a:prstGeom>
            <a:grpFill/>
            <a:ln>
              <a:solidFill>
                <a:srgbClr val="32A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 name="组合 2"/>
          <p:cNvGrpSpPr/>
          <p:nvPr/>
        </p:nvGrpSpPr>
        <p:grpSpPr>
          <a:xfrm>
            <a:off x="3696335" y="3456305"/>
            <a:ext cx="95885" cy="896620"/>
            <a:chOff x="2581739" y="2506687"/>
            <a:chExt cx="72000" cy="918096"/>
          </a:xfrm>
          <a:solidFill>
            <a:srgbClr val="32AAE6"/>
          </a:solidFill>
        </p:grpSpPr>
        <p:cxnSp>
          <p:nvCxnSpPr>
            <p:cNvPr id="42" name="直接连接符 41"/>
            <p:cNvCxnSpPr/>
            <p:nvPr/>
          </p:nvCxnSpPr>
          <p:spPr>
            <a:xfrm flipH="1" flipV="1">
              <a:off x="2610638" y="2560687"/>
              <a:ext cx="0" cy="864096"/>
            </a:xfrm>
            <a:prstGeom prst="line">
              <a:avLst/>
            </a:prstGeom>
            <a:grpFill/>
            <a:ln>
              <a:solidFill>
                <a:srgbClr val="32AAE6"/>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2581739" y="2506687"/>
              <a:ext cx="72000" cy="72000"/>
            </a:xfrm>
            <a:prstGeom prst="ellipse">
              <a:avLst/>
            </a:prstGeom>
            <a:grpFill/>
            <a:ln>
              <a:solidFill>
                <a:srgbClr val="32A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5" name="组合 64"/>
          <p:cNvGrpSpPr/>
          <p:nvPr/>
        </p:nvGrpSpPr>
        <p:grpSpPr>
          <a:xfrm>
            <a:off x="7712075" y="2326640"/>
            <a:ext cx="95885" cy="2037715"/>
            <a:chOff x="5450796" y="2295619"/>
            <a:chExt cx="72000" cy="1794093"/>
          </a:xfrm>
          <a:solidFill>
            <a:srgbClr val="32AAE6"/>
          </a:solidFill>
        </p:grpSpPr>
        <p:cxnSp>
          <p:nvCxnSpPr>
            <p:cNvPr id="46" name="直接连接符 45"/>
            <p:cNvCxnSpPr/>
            <p:nvPr/>
          </p:nvCxnSpPr>
          <p:spPr>
            <a:xfrm flipH="1" flipV="1">
              <a:off x="5479695" y="2349619"/>
              <a:ext cx="0" cy="1740093"/>
            </a:xfrm>
            <a:prstGeom prst="line">
              <a:avLst/>
            </a:prstGeom>
            <a:grpFill/>
            <a:ln>
              <a:solidFill>
                <a:srgbClr val="32AAE6"/>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5450796" y="2295619"/>
              <a:ext cx="72000" cy="72000"/>
            </a:xfrm>
            <a:prstGeom prst="ellipse">
              <a:avLst/>
            </a:prstGeom>
            <a:grpFill/>
            <a:ln>
              <a:solidFill>
                <a:srgbClr val="32A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9726517" y="3407507"/>
            <a:ext cx="96000" cy="1205113"/>
            <a:chOff x="6838164" y="2527055"/>
            <a:chExt cx="72000" cy="903835"/>
          </a:xfrm>
          <a:solidFill>
            <a:srgbClr val="32AAE6"/>
          </a:solidFill>
        </p:grpSpPr>
        <p:cxnSp>
          <p:nvCxnSpPr>
            <p:cNvPr id="50" name="直接连接符 49"/>
            <p:cNvCxnSpPr/>
            <p:nvPr/>
          </p:nvCxnSpPr>
          <p:spPr>
            <a:xfrm flipH="1" flipV="1">
              <a:off x="6865759" y="2566794"/>
              <a:ext cx="0" cy="864096"/>
            </a:xfrm>
            <a:prstGeom prst="line">
              <a:avLst/>
            </a:prstGeom>
            <a:grpFill/>
            <a:ln>
              <a:solidFill>
                <a:srgbClr val="32AAE6"/>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6838164" y="2527055"/>
              <a:ext cx="72000" cy="72000"/>
            </a:xfrm>
            <a:prstGeom prst="ellipse">
              <a:avLst/>
            </a:prstGeom>
            <a:grpFill/>
            <a:ln>
              <a:solidFill>
                <a:srgbClr val="32A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2" name="组合 61"/>
          <p:cNvGrpSpPr/>
          <p:nvPr/>
        </p:nvGrpSpPr>
        <p:grpSpPr>
          <a:xfrm>
            <a:off x="5674444" y="2711715"/>
            <a:ext cx="96000" cy="1905463"/>
            <a:chOff x="4008183" y="2279987"/>
            <a:chExt cx="72000" cy="1429097"/>
          </a:xfrm>
          <a:solidFill>
            <a:srgbClr val="32AAE6"/>
          </a:solidFill>
        </p:grpSpPr>
        <p:cxnSp>
          <p:nvCxnSpPr>
            <p:cNvPr id="54" name="直接连接符 53"/>
            <p:cNvCxnSpPr/>
            <p:nvPr/>
          </p:nvCxnSpPr>
          <p:spPr>
            <a:xfrm flipH="1" flipV="1">
              <a:off x="4037083" y="2333988"/>
              <a:ext cx="0" cy="1375096"/>
            </a:xfrm>
            <a:prstGeom prst="line">
              <a:avLst/>
            </a:prstGeom>
            <a:grpFill/>
            <a:ln>
              <a:solidFill>
                <a:srgbClr val="32AAE6"/>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4008183" y="2279987"/>
              <a:ext cx="72000" cy="72000"/>
            </a:xfrm>
            <a:prstGeom prst="ellipse">
              <a:avLst/>
            </a:prstGeom>
            <a:grpFill/>
            <a:ln>
              <a:solidFill>
                <a:srgbClr val="32A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 name="组合 13"/>
          <p:cNvGrpSpPr/>
          <p:nvPr/>
        </p:nvGrpSpPr>
        <p:grpSpPr>
          <a:xfrm>
            <a:off x="101600" y="163195"/>
            <a:ext cx="2555875" cy="365760"/>
            <a:chOff x="160" y="257"/>
            <a:chExt cx="4025" cy="576"/>
          </a:xfrm>
        </p:grpSpPr>
        <p:sp>
          <p:nvSpPr>
            <p:cNvPr id="21" name="矩形 20"/>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13" name="椭圆 12"/>
            <p:cNvSpPr/>
            <p:nvPr/>
          </p:nvSpPr>
          <p:spPr>
            <a:xfrm>
              <a:off x="160" y="257"/>
              <a:ext cx="528" cy="537"/>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en-US" altLang="zh-CN"/>
            </a:p>
          </p:txBody>
        </p:sp>
      </p:grpSp>
      <p:sp>
        <p:nvSpPr>
          <p:cNvPr id="7" name="椭圆 6"/>
          <p:cNvSpPr/>
          <p:nvPr/>
        </p:nvSpPr>
        <p:spPr>
          <a:xfrm>
            <a:off x="1427480" y="4358005"/>
            <a:ext cx="612140" cy="625475"/>
          </a:xfrm>
          <a:prstGeom prst="ellipse">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429000" y="4357370"/>
            <a:ext cx="612140" cy="625475"/>
          </a:xfrm>
          <a:prstGeom prst="ellipse">
            <a:avLst/>
          </a:pr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407025" y="4357370"/>
            <a:ext cx="612140" cy="625475"/>
          </a:xfrm>
          <a:prstGeom prst="ellipse">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444740" y="4357370"/>
            <a:ext cx="612140" cy="625475"/>
          </a:xfrm>
          <a:prstGeom prst="ellipse">
            <a:avLst/>
          </a:pr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468485" y="4358005"/>
            <a:ext cx="612140" cy="625475"/>
          </a:xfrm>
          <a:prstGeom prst="ellipse">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781175" y="2292985"/>
            <a:ext cx="645160" cy="368300"/>
          </a:xfrm>
          <a:prstGeom prst="rect">
            <a:avLst/>
          </a:prstGeom>
          <a:noFill/>
        </p:spPr>
        <p:txBody>
          <a:bodyPr wrap="none" rtlCol="0">
            <a:spAutoFit/>
          </a:bodyPr>
          <a:lstStyle/>
          <a:p>
            <a:r>
              <a:rPr lang="en-US" altLang="zh-CN">
                <a:solidFill>
                  <a:schemeClr val="tx1">
                    <a:lumMod val="75000"/>
                    <a:lumOff val="25000"/>
                  </a:schemeClr>
                </a:solidFill>
              </a:rPr>
              <a:t>2013</a:t>
            </a:r>
            <a:endParaRPr lang="en-US" altLang="zh-CN">
              <a:solidFill>
                <a:schemeClr val="tx1">
                  <a:lumMod val="75000"/>
                  <a:lumOff val="25000"/>
                </a:schemeClr>
              </a:solidFill>
            </a:endParaRPr>
          </a:p>
        </p:txBody>
      </p:sp>
      <p:sp>
        <p:nvSpPr>
          <p:cNvPr id="15" name="文本框 14"/>
          <p:cNvSpPr txBox="1"/>
          <p:nvPr/>
        </p:nvSpPr>
        <p:spPr>
          <a:xfrm>
            <a:off x="3792220" y="3244850"/>
            <a:ext cx="645160" cy="368300"/>
          </a:xfrm>
          <a:prstGeom prst="rect">
            <a:avLst/>
          </a:prstGeom>
          <a:noFill/>
        </p:spPr>
        <p:txBody>
          <a:bodyPr wrap="none" rtlCol="0">
            <a:spAutoFit/>
          </a:bodyPr>
          <a:lstStyle/>
          <a:p>
            <a:r>
              <a:rPr lang="en-US" altLang="zh-CN">
                <a:solidFill>
                  <a:schemeClr val="tx1">
                    <a:lumMod val="75000"/>
                    <a:lumOff val="25000"/>
                  </a:schemeClr>
                </a:solidFill>
              </a:rPr>
              <a:t>2014</a:t>
            </a:r>
            <a:endParaRPr lang="en-US" altLang="zh-CN">
              <a:solidFill>
                <a:schemeClr val="tx1">
                  <a:lumMod val="75000"/>
                  <a:lumOff val="25000"/>
                </a:schemeClr>
              </a:solidFill>
            </a:endParaRPr>
          </a:p>
        </p:txBody>
      </p:sp>
      <p:sp>
        <p:nvSpPr>
          <p:cNvPr id="16" name="文本框 15"/>
          <p:cNvSpPr txBox="1"/>
          <p:nvPr/>
        </p:nvSpPr>
        <p:spPr>
          <a:xfrm>
            <a:off x="5770245" y="2574925"/>
            <a:ext cx="655949" cy="369332"/>
          </a:xfrm>
          <a:prstGeom prst="rect">
            <a:avLst/>
          </a:prstGeom>
          <a:noFill/>
        </p:spPr>
        <p:txBody>
          <a:bodyPr wrap="none" rtlCol="0">
            <a:spAutoFit/>
          </a:bodyPr>
          <a:lstStyle/>
          <a:p>
            <a:r>
              <a:rPr lang="en-US" altLang="zh-CN" smtClean="0">
                <a:solidFill>
                  <a:schemeClr val="tx1">
                    <a:lumMod val="75000"/>
                    <a:lumOff val="25000"/>
                  </a:schemeClr>
                </a:solidFill>
              </a:rPr>
              <a:t>201X</a:t>
            </a:r>
            <a:endParaRPr lang="en-US" altLang="zh-CN">
              <a:solidFill>
                <a:schemeClr val="tx1">
                  <a:lumMod val="75000"/>
                  <a:lumOff val="25000"/>
                </a:schemeClr>
              </a:solidFill>
            </a:endParaRPr>
          </a:p>
        </p:txBody>
      </p:sp>
      <p:sp>
        <p:nvSpPr>
          <p:cNvPr id="17" name="文本框 16"/>
          <p:cNvSpPr txBox="1"/>
          <p:nvPr/>
        </p:nvSpPr>
        <p:spPr>
          <a:xfrm>
            <a:off x="7807960" y="2133600"/>
            <a:ext cx="655949" cy="369332"/>
          </a:xfrm>
          <a:prstGeom prst="rect">
            <a:avLst/>
          </a:prstGeom>
          <a:noFill/>
        </p:spPr>
        <p:txBody>
          <a:bodyPr wrap="none" rtlCol="0">
            <a:spAutoFit/>
          </a:bodyPr>
          <a:lstStyle/>
          <a:p>
            <a:r>
              <a:rPr lang="en-US" altLang="zh-CN" smtClean="0">
                <a:solidFill>
                  <a:schemeClr val="tx1">
                    <a:lumMod val="75000"/>
                    <a:lumOff val="25000"/>
                  </a:schemeClr>
                </a:solidFill>
              </a:rPr>
              <a:t>201X</a:t>
            </a:r>
            <a:endParaRPr lang="en-US" altLang="zh-CN">
              <a:solidFill>
                <a:schemeClr val="tx1">
                  <a:lumMod val="75000"/>
                  <a:lumOff val="25000"/>
                </a:schemeClr>
              </a:solidFill>
            </a:endParaRPr>
          </a:p>
        </p:txBody>
      </p:sp>
      <p:sp>
        <p:nvSpPr>
          <p:cNvPr id="18" name="文本框 17"/>
          <p:cNvSpPr txBox="1"/>
          <p:nvPr/>
        </p:nvSpPr>
        <p:spPr>
          <a:xfrm>
            <a:off x="9826625" y="3260090"/>
            <a:ext cx="655949" cy="369332"/>
          </a:xfrm>
          <a:prstGeom prst="rect">
            <a:avLst/>
          </a:prstGeom>
          <a:noFill/>
        </p:spPr>
        <p:txBody>
          <a:bodyPr wrap="none" rtlCol="0">
            <a:spAutoFit/>
          </a:bodyPr>
          <a:lstStyle/>
          <a:p>
            <a:r>
              <a:rPr lang="en-US" altLang="zh-CN" smtClean="0">
                <a:solidFill>
                  <a:schemeClr val="tx1">
                    <a:lumMod val="75000"/>
                    <a:lumOff val="25000"/>
                  </a:schemeClr>
                </a:solidFill>
              </a:rPr>
              <a:t>201X</a:t>
            </a:r>
            <a:endParaRPr lang="en-US" altLang="zh-CN">
              <a:solidFill>
                <a:schemeClr val="tx1">
                  <a:lumMod val="75000"/>
                  <a:lumOff val="25000"/>
                </a:schemeClr>
              </a:solidFill>
            </a:endParaRPr>
          </a:p>
        </p:txBody>
      </p:sp>
      <p:sp>
        <p:nvSpPr>
          <p:cNvPr id="19" name="TextBox 23"/>
          <p:cNvSpPr txBox="1"/>
          <p:nvPr/>
        </p:nvSpPr>
        <p:spPr>
          <a:xfrm>
            <a:off x="703580" y="5170805"/>
            <a:ext cx="1986280" cy="368300"/>
          </a:xfrm>
          <a:prstGeom prst="rect">
            <a:avLst/>
          </a:prstGeom>
          <a:noFill/>
        </p:spPr>
        <p:txBody>
          <a:bodyPr wrap="square" rtlCol="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0" name="TextBox 24"/>
          <p:cNvSpPr txBox="1"/>
          <p:nvPr/>
        </p:nvSpPr>
        <p:spPr>
          <a:xfrm>
            <a:off x="1009779" y="4968526"/>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22" name="TextBox 23"/>
          <p:cNvSpPr txBox="1"/>
          <p:nvPr/>
        </p:nvSpPr>
        <p:spPr>
          <a:xfrm>
            <a:off x="2727960" y="5170805"/>
            <a:ext cx="1986280" cy="368300"/>
          </a:xfrm>
          <a:prstGeom prst="rect">
            <a:avLst/>
          </a:prstGeom>
          <a:noFill/>
        </p:spPr>
        <p:txBody>
          <a:bodyPr wrap="square" rtlCol="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3" name="TextBox 24"/>
          <p:cNvSpPr txBox="1"/>
          <p:nvPr/>
        </p:nvSpPr>
        <p:spPr>
          <a:xfrm>
            <a:off x="3034159" y="4968526"/>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24" name="TextBox 23"/>
          <p:cNvSpPr txBox="1"/>
          <p:nvPr/>
        </p:nvSpPr>
        <p:spPr>
          <a:xfrm>
            <a:off x="4745355" y="5170805"/>
            <a:ext cx="1986280" cy="368300"/>
          </a:xfrm>
          <a:prstGeom prst="rect">
            <a:avLst/>
          </a:prstGeom>
          <a:noFill/>
        </p:spPr>
        <p:txBody>
          <a:bodyPr wrap="square" rtlCol="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5" name="TextBox 24"/>
          <p:cNvSpPr txBox="1"/>
          <p:nvPr/>
        </p:nvSpPr>
        <p:spPr>
          <a:xfrm>
            <a:off x="5051554" y="4968526"/>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26" name="TextBox 23"/>
          <p:cNvSpPr txBox="1"/>
          <p:nvPr/>
        </p:nvSpPr>
        <p:spPr>
          <a:xfrm>
            <a:off x="6769735" y="5170805"/>
            <a:ext cx="1986280" cy="368300"/>
          </a:xfrm>
          <a:prstGeom prst="rect">
            <a:avLst/>
          </a:prstGeom>
          <a:noFill/>
        </p:spPr>
        <p:txBody>
          <a:bodyPr wrap="square" rtlCol="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7" name="TextBox 24"/>
          <p:cNvSpPr txBox="1"/>
          <p:nvPr/>
        </p:nvSpPr>
        <p:spPr>
          <a:xfrm>
            <a:off x="7075934" y="4968526"/>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28" name="TextBox 23"/>
          <p:cNvSpPr txBox="1"/>
          <p:nvPr/>
        </p:nvSpPr>
        <p:spPr>
          <a:xfrm>
            <a:off x="8818245" y="5170805"/>
            <a:ext cx="1986280" cy="368300"/>
          </a:xfrm>
          <a:prstGeom prst="rect">
            <a:avLst/>
          </a:prstGeom>
          <a:noFill/>
        </p:spPr>
        <p:txBody>
          <a:bodyPr wrap="square" rtlCol="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9" name="TextBox 24"/>
          <p:cNvSpPr txBox="1"/>
          <p:nvPr/>
        </p:nvSpPr>
        <p:spPr>
          <a:xfrm>
            <a:off x="9124444" y="4968526"/>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760" name="Freeform 93"/>
          <p:cNvSpPr>
            <a:spLocks noEditPoints="1"/>
          </p:cNvSpPr>
          <p:nvPr/>
        </p:nvSpPr>
        <p:spPr bwMode="auto">
          <a:xfrm>
            <a:off x="1589088" y="4497705"/>
            <a:ext cx="288925" cy="347663"/>
          </a:xfrm>
          <a:custGeom>
            <a:avLst/>
            <a:gdLst>
              <a:gd name="T0" fmla="*/ 101 w 128"/>
              <a:gd name="T1" fmla="*/ 0 h 154"/>
              <a:gd name="T2" fmla="*/ 75 w 128"/>
              <a:gd name="T3" fmla="*/ 22 h 154"/>
              <a:gd name="T4" fmla="*/ 49 w 128"/>
              <a:gd name="T5" fmla="*/ 2 h 154"/>
              <a:gd name="T6" fmla="*/ 22 w 128"/>
              <a:gd name="T7" fmla="*/ 29 h 154"/>
              <a:gd name="T8" fmla="*/ 41 w 128"/>
              <a:gd name="T9" fmla="*/ 54 h 154"/>
              <a:gd name="T10" fmla="*/ 41 w 128"/>
              <a:gd name="T11" fmla="*/ 65 h 154"/>
              <a:gd name="T12" fmla="*/ 0 w 128"/>
              <a:gd name="T13" fmla="*/ 56 h 154"/>
              <a:gd name="T14" fmla="*/ 0 w 128"/>
              <a:gd name="T15" fmla="*/ 97 h 154"/>
              <a:gd name="T16" fmla="*/ 41 w 128"/>
              <a:gd name="T17" fmla="*/ 92 h 154"/>
              <a:gd name="T18" fmla="*/ 41 w 128"/>
              <a:gd name="T19" fmla="*/ 106 h 154"/>
              <a:gd name="T20" fmla="*/ 75 w 128"/>
              <a:gd name="T21" fmla="*/ 106 h 154"/>
              <a:gd name="T22" fmla="*/ 75 w 128"/>
              <a:gd name="T23" fmla="*/ 144 h 154"/>
              <a:gd name="T24" fmla="*/ 49 w 128"/>
              <a:gd name="T25" fmla="*/ 144 h 154"/>
              <a:gd name="T26" fmla="*/ 49 w 128"/>
              <a:gd name="T27" fmla="*/ 154 h 154"/>
              <a:gd name="T28" fmla="*/ 75 w 128"/>
              <a:gd name="T29" fmla="*/ 154 h 154"/>
              <a:gd name="T30" fmla="*/ 86 w 128"/>
              <a:gd name="T31" fmla="*/ 154 h 154"/>
              <a:gd name="T32" fmla="*/ 112 w 128"/>
              <a:gd name="T33" fmla="*/ 154 h 154"/>
              <a:gd name="T34" fmla="*/ 112 w 128"/>
              <a:gd name="T35" fmla="*/ 144 h 154"/>
              <a:gd name="T36" fmla="*/ 86 w 128"/>
              <a:gd name="T37" fmla="*/ 144 h 154"/>
              <a:gd name="T38" fmla="*/ 86 w 128"/>
              <a:gd name="T39" fmla="*/ 106 h 154"/>
              <a:gd name="T40" fmla="*/ 116 w 128"/>
              <a:gd name="T41" fmla="*/ 106 h 154"/>
              <a:gd name="T42" fmla="*/ 116 w 128"/>
              <a:gd name="T43" fmla="*/ 50 h 154"/>
              <a:gd name="T44" fmla="*/ 128 w 128"/>
              <a:gd name="T45" fmla="*/ 27 h 154"/>
              <a:gd name="T46" fmla="*/ 101 w 128"/>
              <a:gd name="T47" fmla="*/ 0 h 154"/>
              <a:gd name="T48" fmla="*/ 56 w 128"/>
              <a:gd name="T49" fmla="*/ 50 h 154"/>
              <a:gd name="T50" fmla="*/ 42 w 128"/>
              <a:gd name="T51" fmla="*/ 50 h 154"/>
              <a:gd name="T52" fmla="*/ 27 w 128"/>
              <a:gd name="T53" fmla="*/ 29 h 154"/>
              <a:gd name="T54" fmla="*/ 49 w 128"/>
              <a:gd name="T55" fmla="*/ 7 h 154"/>
              <a:gd name="T56" fmla="*/ 71 w 128"/>
              <a:gd name="T57" fmla="*/ 29 h 154"/>
              <a:gd name="T58" fmla="*/ 56 w 128"/>
              <a:gd name="T59" fmla="*/ 50 h 154"/>
              <a:gd name="T60" fmla="*/ 66 w 128"/>
              <a:gd name="T61" fmla="*/ 50 h 154"/>
              <a:gd name="T62" fmla="*/ 76 w 128"/>
              <a:gd name="T63" fmla="*/ 34 h 154"/>
              <a:gd name="T64" fmla="*/ 87 w 128"/>
              <a:gd name="T65" fmla="*/ 50 h 154"/>
              <a:gd name="T66" fmla="*/ 66 w 128"/>
              <a:gd name="T67" fmla="*/ 50 h 154"/>
              <a:gd name="T68" fmla="*/ 101 w 128"/>
              <a:gd name="T69" fmla="*/ 49 h 154"/>
              <a:gd name="T70" fmla="*/ 79 w 128"/>
              <a:gd name="T71" fmla="*/ 27 h 154"/>
              <a:gd name="T72" fmla="*/ 101 w 128"/>
              <a:gd name="T73" fmla="*/ 5 h 154"/>
              <a:gd name="T74" fmla="*/ 124 w 128"/>
              <a:gd name="T75" fmla="*/ 27 h 154"/>
              <a:gd name="T76" fmla="*/ 101 w 128"/>
              <a:gd name="T77"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54">
                <a:moveTo>
                  <a:pt x="101" y="0"/>
                </a:moveTo>
                <a:cubicBezTo>
                  <a:pt x="88" y="0"/>
                  <a:pt x="78" y="10"/>
                  <a:pt x="75" y="22"/>
                </a:cubicBezTo>
                <a:cubicBezTo>
                  <a:pt x="72" y="10"/>
                  <a:pt x="62" y="2"/>
                  <a:pt x="49" y="2"/>
                </a:cubicBezTo>
                <a:cubicBezTo>
                  <a:pt x="34" y="2"/>
                  <a:pt x="22" y="14"/>
                  <a:pt x="22" y="29"/>
                </a:cubicBezTo>
                <a:cubicBezTo>
                  <a:pt x="22" y="41"/>
                  <a:pt x="30" y="51"/>
                  <a:pt x="41" y="54"/>
                </a:cubicBezTo>
                <a:cubicBezTo>
                  <a:pt x="41" y="65"/>
                  <a:pt x="41" y="65"/>
                  <a:pt x="41" y="65"/>
                </a:cubicBezTo>
                <a:cubicBezTo>
                  <a:pt x="0" y="56"/>
                  <a:pt x="0" y="56"/>
                  <a:pt x="0" y="56"/>
                </a:cubicBezTo>
                <a:cubicBezTo>
                  <a:pt x="0" y="97"/>
                  <a:pt x="0" y="97"/>
                  <a:pt x="0" y="97"/>
                </a:cubicBezTo>
                <a:cubicBezTo>
                  <a:pt x="41" y="92"/>
                  <a:pt x="41" y="92"/>
                  <a:pt x="41" y="92"/>
                </a:cubicBezTo>
                <a:cubicBezTo>
                  <a:pt x="41" y="106"/>
                  <a:pt x="41" y="106"/>
                  <a:pt x="41" y="106"/>
                </a:cubicBezTo>
                <a:cubicBezTo>
                  <a:pt x="75" y="106"/>
                  <a:pt x="75" y="106"/>
                  <a:pt x="75" y="106"/>
                </a:cubicBezTo>
                <a:cubicBezTo>
                  <a:pt x="75" y="144"/>
                  <a:pt x="75" y="144"/>
                  <a:pt x="75" y="144"/>
                </a:cubicBezTo>
                <a:cubicBezTo>
                  <a:pt x="49" y="144"/>
                  <a:pt x="49" y="144"/>
                  <a:pt x="49" y="144"/>
                </a:cubicBezTo>
                <a:cubicBezTo>
                  <a:pt x="49" y="154"/>
                  <a:pt x="49" y="154"/>
                  <a:pt x="49" y="154"/>
                </a:cubicBezTo>
                <a:cubicBezTo>
                  <a:pt x="75" y="154"/>
                  <a:pt x="75" y="154"/>
                  <a:pt x="75" y="154"/>
                </a:cubicBezTo>
                <a:cubicBezTo>
                  <a:pt x="86" y="154"/>
                  <a:pt x="86" y="154"/>
                  <a:pt x="86" y="154"/>
                </a:cubicBezTo>
                <a:cubicBezTo>
                  <a:pt x="112" y="154"/>
                  <a:pt x="112" y="154"/>
                  <a:pt x="112" y="154"/>
                </a:cubicBezTo>
                <a:cubicBezTo>
                  <a:pt x="112" y="144"/>
                  <a:pt x="112" y="144"/>
                  <a:pt x="112" y="144"/>
                </a:cubicBezTo>
                <a:cubicBezTo>
                  <a:pt x="86" y="144"/>
                  <a:pt x="86" y="144"/>
                  <a:pt x="86" y="144"/>
                </a:cubicBezTo>
                <a:cubicBezTo>
                  <a:pt x="86" y="106"/>
                  <a:pt x="86" y="106"/>
                  <a:pt x="86" y="106"/>
                </a:cubicBezTo>
                <a:cubicBezTo>
                  <a:pt x="116" y="106"/>
                  <a:pt x="116" y="106"/>
                  <a:pt x="116" y="106"/>
                </a:cubicBezTo>
                <a:cubicBezTo>
                  <a:pt x="116" y="50"/>
                  <a:pt x="116" y="50"/>
                  <a:pt x="116" y="50"/>
                </a:cubicBezTo>
                <a:cubicBezTo>
                  <a:pt x="123" y="45"/>
                  <a:pt x="128" y="37"/>
                  <a:pt x="128" y="27"/>
                </a:cubicBezTo>
                <a:cubicBezTo>
                  <a:pt x="128" y="12"/>
                  <a:pt x="116" y="0"/>
                  <a:pt x="101" y="0"/>
                </a:cubicBezTo>
                <a:close/>
                <a:moveTo>
                  <a:pt x="56" y="50"/>
                </a:moveTo>
                <a:cubicBezTo>
                  <a:pt x="42" y="50"/>
                  <a:pt x="42" y="50"/>
                  <a:pt x="42" y="50"/>
                </a:cubicBezTo>
                <a:cubicBezTo>
                  <a:pt x="34" y="47"/>
                  <a:pt x="27" y="38"/>
                  <a:pt x="27" y="29"/>
                </a:cubicBezTo>
                <a:cubicBezTo>
                  <a:pt x="27" y="16"/>
                  <a:pt x="37" y="7"/>
                  <a:pt x="49" y="7"/>
                </a:cubicBezTo>
                <a:cubicBezTo>
                  <a:pt x="61" y="7"/>
                  <a:pt x="71" y="16"/>
                  <a:pt x="71" y="29"/>
                </a:cubicBezTo>
                <a:cubicBezTo>
                  <a:pt x="71" y="38"/>
                  <a:pt x="65" y="47"/>
                  <a:pt x="56" y="50"/>
                </a:cubicBezTo>
                <a:close/>
                <a:moveTo>
                  <a:pt x="66" y="50"/>
                </a:moveTo>
                <a:cubicBezTo>
                  <a:pt x="71" y="46"/>
                  <a:pt x="74" y="40"/>
                  <a:pt x="76" y="34"/>
                </a:cubicBezTo>
                <a:cubicBezTo>
                  <a:pt x="77" y="40"/>
                  <a:pt x="81" y="46"/>
                  <a:pt x="87" y="50"/>
                </a:cubicBezTo>
                <a:lnTo>
                  <a:pt x="66" y="50"/>
                </a:lnTo>
                <a:close/>
                <a:moveTo>
                  <a:pt x="101" y="49"/>
                </a:moveTo>
                <a:cubicBezTo>
                  <a:pt x="89" y="49"/>
                  <a:pt x="79" y="39"/>
                  <a:pt x="79" y="27"/>
                </a:cubicBezTo>
                <a:cubicBezTo>
                  <a:pt x="79" y="15"/>
                  <a:pt x="89" y="5"/>
                  <a:pt x="101" y="5"/>
                </a:cubicBezTo>
                <a:cubicBezTo>
                  <a:pt x="114" y="5"/>
                  <a:pt x="124" y="15"/>
                  <a:pt x="124" y="27"/>
                </a:cubicBezTo>
                <a:cubicBezTo>
                  <a:pt x="124" y="39"/>
                  <a:pt x="114" y="49"/>
                  <a:pt x="101" y="49"/>
                </a:cubicBezTo>
                <a:close/>
              </a:path>
            </a:pathLst>
          </a:cu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49" name="Freeform 82"/>
          <p:cNvSpPr/>
          <p:nvPr/>
        </p:nvSpPr>
        <p:spPr bwMode="auto">
          <a:xfrm>
            <a:off x="3576320" y="4457700"/>
            <a:ext cx="342900" cy="347663"/>
          </a:xfrm>
          <a:custGeom>
            <a:avLst/>
            <a:gdLst>
              <a:gd name="T0" fmla="*/ 111 w 152"/>
              <a:gd name="T1" fmla="*/ 68 h 154"/>
              <a:gd name="T2" fmla="*/ 111 w 152"/>
              <a:gd name="T3" fmla="*/ 34 h 154"/>
              <a:gd name="T4" fmla="*/ 144 w 152"/>
              <a:gd name="T5" fmla="*/ 37 h 154"/>
              <a:gd name="T6" fmla="*/ 144 w 152"/>
              <a:gd name="T7" fmla="*/ 9 h 154"/>
              <a:gd name="T8" fmla="*/ 105 w 152"/>
              <a:gd name="T9" fmla="*/ 9 h 154"/>
              <a:gd name="T10" fmla="*/ 105 w 152"/>
              <a:gd name="T11" fmla="*/ 9 h 154"/>
              <a:gd name="T12" fmla="*/ 105 w 152"/>
              <a:gd name="T13" fmla="*/ 9 h 154"/>
              <a:gd name="T14" fmla="*/ 105 w 152"/>
              <a:gd name="T15" fmla="*/ 64 h 154"/>
              <a:gd name="T16" fmla="*/ 76 w 152"/>
              <a:gd name="T17" fmla="*/ 45 h 154"/>
              <a:gd name="T18" fmla="*/ 0 w 152"/>
              <a:gd name="T19" fmla="*/ 94 h 154"/>
              <a:gd name="T20" fmla="*/ 18 w 152"/>
              <a:gd name="T21" fmla="*/ 94 h 154"/>
              <a:gd name="T22" fmla="*/ 18 w 152"/>
              <a:gd name="T23" fmla="*/ 154 h 154"/>
              <a:gd name="T24" fmla="*/ 61 w 152"/>
              <a:gd name="T25" fmla="*/ 154 h 154"/>
              <a:gd name="T26" fmla="*/ 61 w 152"/>
              <a:gd name="T27" fmla="*/ 113 h 154"/>
              <a:gd name="T28" fmla="*/ 91 w 152"/>
              <a:gd name="T29" fmla="*/ 113 h 154"/>
              <a:gd name="T30" fmla="*/ 91 w 152"/>
              <a:gd name="T31" fmla="*/ 153 h 154"/>
              <a:gd name="T32" fmla="*/ 134 w 152"/>
              <a:gd name="T33" fmla="*/ 153 h 154"/>
              <a:gd name="T34" fmla="*/ 134 w 152"/>
              <a:gd name="T35" fmla="*/ 94 h 154"/>
              <a:gd name="T36" fmla="*/ 152 w 152"/>
              <a:gd name="T37" fmla="*/ 94 h 154"/>
              <a:gd name="T38" fmla="*/ 111 w 152"/>
              <a:gd name="T39"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54">
                <a:moveTo>
                  <a:pt x="111" y="68"/>
                </a:moveTo>
                <a:cubicBezTo>
                  <a:pt x="111" y="34"/>
                  <a:pt x="111" y="34"/>
                  <a:pt x="111" y="34"/>
                </a:cubicBezTo>
                <a:cubicBezTo>
                  <a:pt x="122" y="33"/>
                  <a:pt x="133" y="44"/>
                  <a:pt x="144" y="37"/>
                </a:cubicBezTo>
                <a:cubicBezTo>
                  <a:pt x="144" y="9"/>
                  <a:pt x="144" y="9"/>
                  <a:pt x="144" y="9"/>
                </a:cubicBezTo>
                <a:cubicBezTo>
                  <a:pt x="131" y="17"/>
                  <a:pt x="118" y="0"/>
                  <a:pt x="105" y="9"/>
                </a:cubicBezTo>
                <a:cubicBezTo>
                  <a:pt x="105" y="9"/>
                  <a:pt x="105" y="9"/>
                  <a:pt x="105" y="9"/>
                </a:cubicBezTo>
                <a:cubicBezTo>
                  <a:pt x="105" y="9"/>
                  <a:pt x="105" y="9"/>
                  <a:pt x="105" y="9"/>
                </a:cubicBezTo>
                <a:cubicBezTo>
                  <a:pt x="105" y="64"/>
                  <a:pt x="105" y="64"/>
                  <a:pt x="105" y="64"/>
                </a:cubicBezTo>
                <a:cubicBezTo>
                  <a:pt x="76" y="45"/>
                  <a:pt x="76" y="45"/>
                  <a:pt x="76" y="45"/>
                </a:cubicBezTo>
                <a:cubicBezTo>
                  <a:pt x="0" y="94"/>
                  <a:pt x="0" y="94"/>
                  <a:pt x="0" y="94"/>
                </a:cubicBezTo>
                <a:cubicBezTo>
                  <a:pt x="18" y="94"/>
                  <a:pt x="18" y="94"/>
                  <a:pt x="18" y="94"/>
                </a:cubicBezTo>
                <a:cubicBezTo>
                  <a:pt x="18" y="154"/>
                  <a:pt x="18" y="154"/>
                  <a:pt x="18" y="154"/>
                </a:cubicBezTo>
                <a:cubicBezTo>
                  <a:pt x="61" y="154"/>
                  <a:pt x="61" y="154"/>
                  <a:pt x="61" y="154"/>
                </a:cubicBezTo>
                <a:cubicBezTo>
                  <a:pt x="61" y="113"/>
                  <a:pt x="61" y="113"/>
                  <a:pt x="61" y="113"/>
                </a:cubicBezTo>
                <a:cubicBezTo>
                  <a:pt x="91" y="113"/>
                  <a:pt x="91" y="113"/>
                  <a:pt x="91" y="113"/>
                </a:cubicBezTo>
                <a:cubicBezTo>
                  <a:pt x="91" y="153"/>
                  <a:pt x="91" y="153"/>
                  <a:pt x="91" y="153"/>
                </a:cubicBezTo>
                <a:cubicBezTo>
                  <a:pt x="134" y="153"/>
                  <a:pt x="134" y="153"/>
                  <a:pt x="134" y="153"/>
                </a:cubicBezTo>
                <a:cubicBezTo>
                  <a:pt x="134" y="94"/>
                  <a:pt x="134" y="94"/>
                  <a:pt x="134" y="94"/>
                </a:cubicBezTo>
                <a:cubicBezTo>
                  <a:pt x="152" y="94"/>
                  <a:pt x="152" y="94"/>
                  <a:pt x="152" y="94"/>
                </a:cubicBezTo>
                <a:lnTo>
                  <a:pt x="111" y="68"/>
                </a:lnTo>
                <a:close/>
              </a:path>
            </a:pathLst>
          </a:cu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grpSp>
        <p:nvGrpSpPr>
          <p:cNvPr id="30" name="组合 29"/>
          <p:cNvGrpSpPr/>
          <p:nvPr/>
        </p:nvGrpSpPr>
        <p:grpSpPr>
          <a:xfrm>
            <a:off x="5541010" y="4553585"/>
            <a:ext cx="374650" cy="274320"/>
            <a:chOff x="5250" y="4203"/>
            <a:chExt cx="590" cy="432"/>
          </a:xfrm>
        </p:grpSpPr>
        <p:sp>
          <p:nvSpPr>
            <p:cNvPr id="764" name="Oval 97"/>
            <p:cNvSpPr>
              <a:spLocks noChangeArrowheads="1"/>
            </p:cNvSpPr>
            <p:nvPr/>
          </p:nvSpPr>
          <p:spPr bwMode="auto">
            <a:xfrm>
              <a:off x="5283" y="4248"/>
              <a:ext cx="145" cy="150"/>
            </a:xfrm>
            <a:prstGeom prst="ellipse">
              <a:avLst/>
            </a:pr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65" name="Freeform 98"/>
            <p:cNvSpPr>
              <a:spLocks noEditPoints="1"/>
            </p:cNvSpPr>
            <p:nvPr/>
          </p:nvSpPr>
          <p:spPr bwMode="auto">
            <a:xfrm>
              <a:off x="5498" y="4203"/>
              <a:ext cx="342" cy="432"/>
            </a:xfrm>
            <a:custGeom>
              <a:avLst/>
              <a:gdLst>
                <a:gd name="T0" fmla="*/ 0 w 137"/>
                <a:gd name="T1" fmla="*/ 0 h 173"/>
                <a:gd name="T2" fmla="*/ 0 w 137"/>
                <a:gd name="T3" fmla="*/ 173 h 173"/>
                <a:gd name="T4" fmla="*/ 137 w 137"/>
                <a:gd name="T5" fmla="*/ 173 h 173"/>
                <a:gd name="T6" fmla="*/ 137 w 137"/>
                <a:gd name="T7" fmla="*/ 0 h 173"/>
                <a:gd name="T8" fmla="*/ 0 w 137"/>
                <a:gd name="T9" fmla="*/ 0 h 173"/>
                <a:gd name="T10" fmla="*/ 125 w 137"/>
                <a:gd name="T11" fmla="*/ 155 h 173"/>
                <a:gd name="T12" fmla="*/ 12 w 137"/>
                <a:gd name="T13" fmla="*/ 155 h 173"/>
                <a:gd name="T14" fmla="*/ 12 w 137"/>
                <a:gd name="T15" fmla="*/ 136 h 173"/>
                <a:gd name="T16" fmla="*/ 125 w 137"/>
                <a:gd name="T17" fmla="*/ 136 h 173"/>
                <a:gd name="T18" fmla="*/ 125 w 137"/>
                <a:gd name="T19" fmla="*/ 155 h 173"/>
                <a:gd name="T20" fmla="*/ 125 w 137"/>
                <a:gd name="T21" fmla="*/ 116 h 173"/>
                <a:gd name="T22" fmla="*/ 12 w 137"/>
                <a:gd name="T23" fmla="*/ 116 h 173"/>
                <a:gd name="T24" fmla="*/ 12 w 137"/>
                <a:gd name="T25" fmla="*/ 96 h 173"/>
                <a:gd name="T26" fmla="*/ 125 w 137"/>
                <a:gd name="T27" fmla="*/ 96 h 173"/>
                <a:gd name="T28" fmla="*/ 125 w 137"/>
                <a:gd name="T29" fmla="*/ 116 h 173"/>
                <a:gd name="T30" fmla="*/ 125 w 137"/>
                <a:gd name="T31" fmla="*/ 76 h 173"/>
                <a:gd name="T32" fmla="*/ 12 w 137"/>
                <a:gd name="T33" fmla="*/ 76 h 173"/>
                <a:gd name="T34" fmla="*/ 12 w 137"/>
                <a:gd name="T35" fmla="*/ 56 h 173"/>
                <a:gd name="T36" fmla="*/ 125 w 137"/>
                <a:gd name="T37" fmla="*/ 56 h 173"/>
                <a:gd name="T38" fmla="*/ 125 w 137"/>
                <a:gd name="T39" fmla="*/ 76 h 173"/>
                <a:gd name="T40" fmla="*/ 125 w 137"/>
                <a:gd name="T41" fmla="*/ 36 h 173"/>
                <a:gd name="T42" fmla="*/ 12 w 137"/>
                <a:gd name="T43" fmla="*/ 36 h 173"/>
                <a:gd name="T44" fmla="*/ 12 w 137"/>
                <a:gd name="T45" fmla="*/ 18 h 173"/>
                <a:gd name="T46" fmla="*/ 125 w 137"/>
                <a:gd name="T47" fmla="*/ 18 h 173"/>
                <a:gd name="T48" fmla="*/ 125 w 137"/>
                <a:gd name="T49" fmla="*/ 3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73">
                  <a:moveTo>
                    <a:pt x="0" y="0"/>
                  </a:moveTo>
                  <a:lnTo>
                    <a:pt x="0" y="173"/>
                  </a:lnTo>
                  <a:lnTo>
                    <a:pt x="137" y="173"/>
                  </a:lnTo>
                  <a:lnTo>
                    <a:pt x="137" y="0"/>
                  </a:lnTo>
                  <a:lnTo>
                    <a:pt x="0" y="0"/>
                  </a:lnTo>
                  <a:close/>
                  <a:moveTo>
                    <a:pt x="125" y="155"/>
                  </a:moveTo>
                  <a:lnTo>
                    <a:pt x="12" y="155"/>
                  </a:lnTo>
                  <a:lnTo>
                    <a:pt x="12" y="136"/>
                  </a:lnTo>
                  <a:lnTo>
                    <a:pt x="125" y="136"/>
                  </a:lnTo>
                  <a:lnTo>
                    <a:pt x="125" y="155"/>
                  </a:lnTo>
                  <a:close/>
                  <a:moveTo>
                    <a:pt x="125" y="116"/>
                  </a:moveTo>
                  <a:lnTo>
                    <a:pt x="12" y="116"/>
                  </a:lnTo>
                  <a:lnTo>
                    <a:pt x="12" y="96"/>
                  </a:lnTo>
                  <a:lnTo>
                    <a:pt x="125" y="96"/>
                  </a:lnTo>
                  <a:lnTo>
                    <a:pt x="125" y="116"/>
                  </a:lnTo>
                  <a:close/>
                  <a:moveTo>
                    <a:pt x="125" y="76"/>
                  </a:moveTo>
                  <a:lnTo>
                    <a:pt x="12" y="76"/>
                  </a:lnTo>
                  <a:lnTo>
                    <a:pt x="12" y="56"/>
                  </a:lnTo>
                  <a:lnTo>
                    <a:pt x="125" y="56"/>
                  </a:lnTo>
                  <a:lnTo>
                    <a:pt x="125" y="76"/>
                  </a:lnTo>
                  <a:close/>
                  <a:moveTo>
                    <a:pt x="125" y="36"/>
                  </a:moveTo>
                  <a:lnTo>
                    <a:pt x="12" y="36"/>
                  </a:lnTo>
                  <a:lnTo>
                    <a:pt x="12" y="18"/>
                  </a:lnTo>
                  <a:lnTo>
                    <a:pt x="125" y="18"/>
                  </a:lnTo>
                  <a:lnTo>
                    <a:pt x="125" y="36"/>
                  </a:lnTo>
                  <a:close/>
                </a:path>
              </a:pathLst>
            </a:cu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766" name="Freeform 99"/>
            <p:cNvSpPr/>
            <p:nvPr/>
          </p:nvSpPr>
          <p:spPr bwMode="auto">
            <a:xfrm>
              <a:off x="5250" y="4418"/>
              <a:ext cx="210" cy="182"/>
            </a:xfrm>
            <a:custGeom>
              <a:avLst/>
              <a:gdLst>
                <a:gd name="T0" fmla="*/ 59 w 59"/>
                <a:gd name="T1" fmla="*/ 51 h 51"/>
                <a:gd name="T2" fmla="*/ 59 w 59"/>
                <a:gd name="T3" fmla="*/ 29 h 51"/>
                <a:gd name="T4" fmla="*/ 29 w 59"/>
                <a:gd name="T5" fmla="*/ 0 h 51"/>
                <a:gd name="T6" fmla="*/ 0 w 59"/>
                <a:gd name="T7" fmla="*/ 29 h 51"/>
                <a:gd name="T8" fmla="*/ 0 w 59"/>
                <a:gd name="T9" fmla="*/ 51 h 51"/>
                <a:gd name="T10" fmla="*/ 59 w 59"/>
                <a:gd name="T11" fmla="*/ 51 h 51"/>
              </a:gdLst>
              <a:ahLst/>
              <a:cxnLst>
                <a:cxn ang="0">
                  <a:pos x="T0" y="T1"/>
                </a:cxn>
                <a:cxn ang="0">
                  <a:pos x="T2" y="T3"/>
                </a:cxn>
                <a:cxn ang="0">
                  <a:pos x="T4" y="T5"/>
                </a:cxn>
                <a:cxn ang="0">
                  <a:pos x="T6" y="T7"/>
                </a:cxn>
                <a:cxn ang="0">
                  <a:pos x="T8" y="T9"/>
                </a:cxn>
                <a:cxn ang="0">
                  <a:pos x="T10" y="T11"/>
                </a:cxn>
              </a:cxnLst>
              <a:rect l="0" t="0" r="r" b="b"/>
              <a:pathLst>
                <a:path w="59" h="51">
                  <a:moveTo>
                    <a:pt x="59" y="51"/>
                  </a:moveTo>
                  <a:cubicBezTo>
                    <a:pt x="59" y="29"/>
                    <a:pt x="59" y="29"/>
                    <a:pt x="59" y="29"/>
                  </a:cubicBezTo>
                  <a:cubicBezTo>
                    <a:pt x="59" y="13"/>
                    <a:pt x="45" y="0"/>
                    <a:pt x="29" y="0"/>
                  </a:cubicBezTo>
                  <a:cubicBezTo>
                    <a:pt x="13" y="0"/>
                    <a:pt x="0" y="13"/>
                    <a:pt x="0" y="29"/>
                  </a:cubicBezTo>
                  <a:cubicBezTo>
                    <a:pt x="0" y="51"/>
                    <a:pt x="0" y="51"/>
                    <a:pt x="0" y="51"/>
                  </a:cubicBezTo>
                  <a:lnTo>
                    <a:pt x="59" y="51"/>
                  </a:lnTo>
                  <a:close/>
                </a:path>
              </a:pathLst>
            </a:cu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grpSp>
      <p:sp>
        <p:nvSpPr>
          <p:cNvPr id="687" name="Freeform 20"/>
          <p:cNvSpPr>
            <a:spLocks noEditPoints="1"/>
          </p:cNvSpPr>
          <p:nvPr/>
        </p:nvSpPr>
        <p:spPr bwMode="auto">
          <a:xfrm>
            <a:off x="7608570" y="4503103"/>
            <a:ext cx="361950" cy="333375"/>
          </a:xfrm>
          <a:custGeom>
            <a:avLst/>
            <a:gdLst>
              <a:gd name="T0" fmla="*/ 146 w 160"/>
              <a:gd name="T1" fmla="*/ 60 h 148"/>
              <a:gd name="T2" fmla="*/ 133 w 160"/>
              <a:gd name="T3" fmla="*/ 26 h 148"/>
              <a:gd name="T4" fmla="*/ 115 w 160"/>
              <a:gd name="T5" fmla="*/ 14 h 148"/>
              <a:gd name="T6" fmla="*/ 96 w 160"/>
              <a:gd name="T7" fmla="*/ 14 h 148"/>
              <a:gd name="T8" fmla="*/ 87 w 160"/>
              <a:gd name="T9" fmla="*/ 0 h 148"/>
              <a:gd name="T10" fmla="*/ 73 w 160"/>
              <a:gd name="T11" fmla="*/ 0 h 148"/>
              <a:gd name="T12" fmla="*/ 64 w 160"/>
              <a:gd name="T13" fmla="*/ 14 h 148"/>
              <a:gd name="T14" fmla="*/ 45 w 160"/>
              <a:gd name="T15" fmla="*/ 14 h 148"/>
              <a:gd name="T16" fmla="*/ 27 w 160"/>
              <a:gd name="T17" fmla="*/ 26 h 148"/>
              <a:gd name="T18" fmla="*/ 14 w 160"/>
              <a:gd name="T19" fmla="*/ 60 h 148"/>
              <a:gd name="T20" fmla="*/ 0 w 160"/>
              <a:gd name="T21" fmla="*/ 78 h 148"/>
              <a:gd name="T22" fmla="*/ 0 w 160"/>
              <a:gd name="T23" fmla="*/ 121 h 148"/>
              <a:gd name="T24" fmla="*/ 15 w 160"/>
              <a:gd name="T25" fmla="*/ 121 h 148"/>
              <a:gd name="T26" fmla="*/ 15 w 160"/>
              <a:gd name="T27" fmla="*/ 131 h 148"/>
              <a:gd name="T28" fmla="*/ 35 w 160"/>
              <a:gd name="T29" fmla="*/ 131 h 148"/>
              <a:gd name="T30" fmla="*/ 35 w 160"/>
              <a:gd name="T31" fmla="*/ 121 h 148"/>
              <a:gd name="T32" fmla="*/ 125 w 160"/>
              <a:gd name="T33" fmla="*/ 121 h 148"/>
              <a:gd name="T34" fmla="*/ 125 w 160"/>
              <a:gd name="T35" fmla="*/ 131 h 148"/>
              <a:gd name="T36" fmla="*/ 145 w 160"/>
              <a:gd name="T37" fmla="*/ 131 h 148"/>
              <a:gd name="T38" fmla="*/ 145 w 160"/>
              <a:gd name="T39" fmla="*/ 121 h 148"/>
              <a:gd name="T40" fmla="*/ 160 w 160"/>
              <a:gd name="T41" fmla="*/ 121 h 148"/>
              <a:gd name="T42" fmla="*/ 160 w 160"/>
              <a:gd name="T43" fmla="*/ 78 h 148"/>
              <a:gd name="T44" fmla="*/ 146 w 160"/>
              <a:gd name="T45" fmla="*/ 60 h 148"/>
              <a:gd name="T46" fmla="*/ 32 w 160"/>
              <a:gd name="T47" fmla="*/ 95 h 148"/>
              <a:gd name="T48" fmla="*/ 21 w 160"/>
              <a:gd name="T49" fmla="*/ 83 h 148"/>
              <a:gd name="T50" fmla="*/ 32 w 160"/>
              <a:gd name="T51" fmla="*/ 72 h 148"/>
              <a:gd name="T52" fmla="*/ 43 w 160"/>
              <a:gd name="T53" fmla="*/ 83 h 148"/>
              <a:gd name="T54" fmla="*/ 32 w 160"/>
              <a:gd name="T55" fmla="*/ 95 h 148"/>
              <a:gd name="T56" fmla="*/ 28 w 160"/>
              <a:gd name="T57" fmla="*/ 59 h 148"/>
              <a:gd name="T58" fmla="*/ 38 w 160"/>
              <a:gd name="T59" fmla="*/ 33 h 148"/>
              <a:gd name="T60" fmla="*/ 45 w 160"/>
              <a:gd name="T61" fmla="*/ 26 h 148"/>
              <a:gd name="T62" fmla="*/ 115 w 160"/>
              <a:gd name="T63" fmla="*/ 26 h 148"/>
              <a:gd name="T64" fmla="*/ 122 w 160"/>
              <a:gd name="T65" fmla="*/ 33 h 148"/>
              <a:gd name="T66" fmla="*/ 132 w 160"/>
              <a:gd name="T67" fmla="*/ 59 h 148"/>
              <a:gd name="T68" fmla="*/ 28 w 160"/>
              <a:gd name="T69" fmla="*/ 59 h 148"/>
              <a:gd name="T70" fmla="*/ 128 w 160"/>
              <a:gd name="T71" fmla="*/ 95 h 148"/>
              <a:gd name="T72" fmla="*/ 117 w 160"/>
              <a:gd name="T73" fmla="*/ 83 h 148"/>
              <a:gd name="T74" fmla="*/ 128 w 160"/>
              <a:gd name="T75" fmla="*/ 72 h 148"/>
              <a:gd name="T76" fmla="*/ 139 w 160"/>
              <a:gd name="T77" fmla="*/ 83 h 148"/>
              <a:gd name="T78" fmla="*/ 128 w 160"/>
              <a:gd name="T79"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48">
                <a:moveTo>
                  <a:pt x="146" y="60"/>
                </a:moveTo>
                <a:cubicBezTo>
                  <a:pt x="133" y="26"/>
                  <a:pt x="133" y="26"/>
                  <a:pt x="133" y="26"/>
                </a:cubicBezTo>
                <a:cubicBezTo>
                  <a:pt x="130" y="20"/>
                  <a:pt x="125" y="14"/>
                  <a:pt x="115" y="14"/>
                </a:cubicBezTo>
                <a:cubicBezTo>
                  <a:pt x="96" y="14"/>
                  <a:pt x="96" y="14"/>
                  <a:pt x="96" y="14"/>
                </a:cubicBezTo>
                <a:cubicBezTo>
                  <a:pt x="96" y="14"/>
                  <a:pt x="90" y="0"/>
                  <a:pt x="87" y="0"/>
                </a:cubicBezTo>
                <a:cubicBezTo>
                  <a:pt x="73" y="0"/>
                  <a:pt x="73" y="0"/>
                  <a:pt x="73" y="0"/>
                </a:cubicBezTo>
                <a:cubicBezTo>
                  <a:pt x="70" y="0"/>
                  <a:pt x="64" y="14"/>
                  <a:pt x="64" y="14"/>
                </a:cubicBezTo>
                <a:cubicBezTo>
                  <a:pt x="45" y="14"/>
                  <a:pt x="45" y="14"/>
                  <a:pt x="45" y="14"/>
                </a:cubicBezTo>
                <a:cubicBezTo>
                  <a:pt x="35" y="14"/>
                  <a:pt x="30" y="20"/>
                  <a:pt x="27" y="26"/>
                </a:cubicBezTo>
                <a:cubicBezTo>
                  <a:pt x="14" y="60"/>
                  <a:pt x="14" y="60"/>
                  <a:pt x="14" y="60"/>
                </a:cubicBezTo>
                <a:cubicBezTo>
                  <a:pt x="9" y="60"/>
                  <a:pt x="0" y="66"/>
                  <a:pt x="0" y="78"/>
                </a:cubicBezTo>
                <a:cubicBezTo>
                  <a:pt x="0" y="121"/>
                  <a:pt x="0" y="121"/>
                  <a:pt x="0" y="121"/>
                </a:cubicBezTo>
                <a:cubicBezTo>
                  <a:pt x="15" y="121"/>
                  <a:pt x="15" y="121"/>
                  <a:pt x="15" y="121"/>
                </a:cubicBezTo>
                <a:cubicBezTo>
                  <a:pt x="15" y="131"/>
                  <a:pt x="15" y="131"/>
                  <a:pt x="15" y="131"/>
                </a:cubicBezTo>
                <a:cubicBezTo>
                  <a:pt x="15" y="148"/>
                  <a:pt x="35" y="148"/>
                  <a:pt x="35" y="131"/>
                </a:cubicBezTo>
                <a:cubicBezTo>
                  <a:pt x="35" y="121"/>
                  <a:pt x="35" y="121"/>
                  <a:pt x="35" y="121"/>
                </a:cubicBezTo>
                <a:cubicBezTo>
                  <a:pt x="125" y="121"/>
                  <a:pt x="125" y="121"/>
                  <a:pt x="125" y="121"/>
                </a:cubicBezTo>
                <a:cubicBezTo>
                  <a:pt x="125" y="131"/>
                  <a:pt x="125" y="131"/>
                  <a:pt x="125" y="131"/>
                </a:cubicBezTo>
                <a:cubicBezTo>
                  <a:pt x="125" y="148"/>
                  <a:pt x="145" y="148"/>
                  <a:pt x="145" y="131"/>
                </a:cubicBezTo>
                <a:cubicBezTo>
                  <a:pt x="145" y="121"/>
                  <a:pt x="145" y="121"/>
                  <a:pt x="145" y="121"/>
                </a:cubicBezTo>
                <a:cubicBezTo>
                  <a:pt x="160" y="121"/>
                  <a:pt x="160" y="121"/>
                  <a:pt x="160" y="121"/>
                </a:cubicBezTo>
                <a:cubicBezTo>
                  <a:pt x="160" y="78"/>
                  <a:pt x="160" y="78"/>
                  <a:pt x="160" y="78"/>
                </a:cubicBezTo>
                <a:cubicBezTo>
                  <a:pt x="160" y="66"/>
                  <a:pt x="151" y="60"/>
                  <a:pt x="146" y="60"/>
                </a:cubicBezTo>
                <a:close/>
                <a:moveTo>
                  <a:pt x="32" y="95"/>
                </a:moveTo>
                <a:cubicBezTo>
                  <a:pt x="26" y="95"/>
                  <a:pt x="21" y="90"/>
                  <a:pt x="21" y="83"/>
                </a:cubicBezTo>
                <a:cubicBezTo>
                  <a:pt x="21" y="77"/>
                  <a:pt x="26" y="72"/>
                  <a:pt x="32" y="72"/>
                </a:cubicBezTo>
                <a:cubicBezTo>
                  <a:pt x="38" y="72"/>
                  <a:pt x="43" y="77"/>
                  <a:pt x="43" y="83"/>
                </a:cubicBezTo>
                <a:cubicBezTo>
                  <a:pt x="43" y="90"/>
                  <a:pt x="38" y="95"/>
                  <a:pt x="32" y="95"/>
                </a:cubicBezTo>
                <a:close/>
                <a:moveTo>
                  <a:pt x="28" y="59"/>
                </a:moveTo>
                <a:cubicBezTo>
                  <a:pt x="38" y="33"/>
                  <a:pt x="38" y="33"/>
                  <a:pt x="38" y="33"/>
                </a:cubicBezTo>
                <a:cubicBezTo>
                  <a:pt x="39" y="29"/>
                  <a:pt x="41" y="26"/>
                  <a:pt x="45" y="26"/>
                </a:cubicBezTo>
                <a:cubicBezTo>
                  <a:pt x="115" y="26"/>
                  <a:pt x="115" y="26"/>
                  <a:pt x="115" y="26"/>
                </a:cubicBezTo>
                <a:cubicBezTo>
                  <a:pt x="119" y="26"/>
                  <a:pt x="121" y="29"/>
                  <a:pt x="122" y="33"/>
                </a:cubicBezTo>
                <a:cubicBezTo>
                  <a:pt x="132" y="59"/>
                  <a:pt x="132" y="59"/>
                  <a:pt x="132" y="59"/>
                </a:cubicBezTo>
                <a:lnTo>
                  <a:pt x="28" y="59"/>
                </a:lnTo>
                <a:close/>
                <a:moveTo>
                  <a:pt x="128" y="95"/>
                </a:moveTo>
                <a:cubicBezTo>
                  <a:pt x="122" y="95"/>
                  <a:pt x="117" y="90"/>
                  <a:pt x="117" y="83"/>
                </a:cubicBezTo>
                <a:cubicBezTo>
                  <a:pt x="117" y="77"/>
                  <a:pt x="122" y="72"/>
                  <a:pt x="128" y="72"/>
                </a:cubicBezTo>
                <a:cubicBezTo>
                  <a:pt x="134" y="72"/>
                  <a:pt x="139" y="77"/>
                  <a:pt x="139" y="83"/>
                </a:cubicBezTo>
                <a:cubicBezTo>
                  <a:pt x="139" y="90"/>
                  <a:pt x="134" y="95"/>
                  <a:pt x="128" y="95"/>
                </a:cubicBezTo>
                <a:close/>
              </a:path>
            </a:pathLst>
          </a:cu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
        <p:nvSpPr>
          <p:cNvPr id="678" name="Freeform 11"/>
          <p:cNvSpPr>
            <a:spLocks noEditPoints="1"/>
          </p:cNvSpPr>
          <p:nvPr/>
        </p:nvSpPr>
        <p:spPr bwMode="auto">
          <a:xfrm>
            <a:off x="9627870" y="4544695"/>
            <a:ext cx="280670" cy="312420"/>
          </a:xfrm>
          <a:custGeom>
            <a:avLst/>
            <a:gdLst>
              <a:gd name="T0" fmla="*/ 64 w 130"/>
              <a:gd name="T1" fmla="*/ 0 h 163"/>
              <a:gd name="T2" fmla="*/ 65 w 130"/>
              <a:gd name="T3" fmla="*/ 0 h 163"/>
              <a:gd name="T4" fmla="*/ 66 w 130"/>
              <a:gd name="T5" fmla="*/ 0 h 163"/>
              <a:gd name="T6" fmla="*/ 64 w 130"/>
              <a:gd name="T7" fmla="*/ 0 h 163"/>
              <a:gd name="T8" fmla="*/ 126 w 130"/>
              <a:gd name="T9" fmla="*/ 23 h 163"/>
              <a:gd name="T10" fmla="*/ 108 w 130"/>
              <a:gd name="T11" fmla="*/ 8 h 163"/>
              <a:gd name="T12" fmla="*/ 65 w 130"/>
              <a:gd name="T13" fmla="*/ 0 h 163"/>
              <a:gd name="T14" fmla="*/ 22 w 130"/>
              <a:gd name="T15" fmla="*/ 8 h 163"/>
              <a:gd name="T16" fmla="*/ 4 w 130"/>
              <a:gd name="T17" fmla="*/ 23 h 163"/>
              <a:gd name="T18" fmla="*/ 0 w 130"/>
              <a:gd name="T19" fmla="*/ 72 h 163"/>
              <a:gd name="T20" fmla="*/ 0 w 130"/>
              <a:gd name="T21" fmla="*/ 140 h 163"/>
              <a:gd name="T22" fmla="*/ 10 w 130"/>
              <a:gd name="T23" fmla="*/ 140 h 163"/>
              <a:gd name="T24" fmla="*/ 10 w 130"/>
              <a:gd name="T25" fmla="*/ 151 h 163"/>
              <a:gd name="T26" fmla="*/ 29 w 130"/>
              <a:gd name="T27" fmla="*/ 151 h 163"/>
              <a:gd name="T28" fmla="*/ 29 w 130"/>
              <a:gd name="T29" fmla="*/ 140 h 163"/>
              <a:gd name="T30" fmla="*/ 101 w 130"/>
              <a:gd name="T31" fmla="*/ 140 h 163"/>
              <a:gd name="T32" fmla="*/ 101 w 130"/>
              <a:gd name="T33" fmla="*/ 151 h 163"/>
              <a:gd name="T34" fmla="*/ 120 w 130"/>
              <a:gd name="T35" fmla="*/ 151 h 163"/>
              <a:gd name="T36" fmla="*/ 120 w 130"/>
              <a:gd name="T37" fmla="*/ 140 h 163"/>
              <a:gd name="T38" fmla="*/ 130 w 130"/>
              <a:gd name="T39" fmla="*/ 140 h 163"/>
              <a:gd name="T40" fmla="*/ 130 w 130"/>
              <a:gd name="T41" fmla="*/ 72 h 163"/>
              <a:gd name="T42" fmla="*/ 126 w 130"/>
              <a:gd name="T43" fmla="*/ 23 h 163"/>
              <a:gd name="T44" fmla="*/ 38 w 130"/>
              <a:gd name="T45" fmla="*/ 12 h 163"/>
              <a:gd name="T46" fmla="*/ 92 w 130"/>
              <a:gd name="T47" fmla="*/ 12 h 163"/>
              <a:gd name="T48" fmla="*/ 92 w 130"/>
              <a:gd name="T49" fmla="*/ 20 h 163"/>
              <a:gd name="T50" fmla="*/ 38 w 130"/>
              <a:gd name="T51" fmla="*/ 20 h 163"/>
              <a:gd name="T52" fmla="*/ 38 w 130"/>
              <a:gd name="T53" fmla="*/ 12 h 163"/>
              <a:gd name="T54" fmla="*/ 11 w 130"/>
              <a:gd name="T55" fmla="*/ 71 h 163"/>
              <a:gd name="T56" fmla="*/ 16 w 130"/>
              <a:gd name="T57" fmla="*/ 35 h 163"/>
              <a:gd name="T58" fmla="*/ 24 w 130"/>
              <a:gd name="T59" fmla="*/ 28 h 163"/>
              <a:gd name="T60" fmla="*/ 106 w 130"/>
              <a:gd name="T61" fmla="*/ 28 h 163"/>
              <a:gd name="T62" fmla="*/ 114 w 130"/>
              <a:gd name="T63" fmla="*/ 35 h 163"/>
              <a:gd name="T64" fmla="*/ 119 w 130"/>
              <a:gd name="T65" fmla="*/ 71 h 163"/>
              <a:gd name="T66" fmla="*/ 114 w 130"/>
              <a:gd name="T67" fmla="*/ 78 h 163"/>
              <a:gd name="T68" fmla="*/ 16 w 130"/>
              <a:gd name="T69" fmla="*/ 78 h 163"/>
              <a:gd name="T70" fmla="*/ 11 w 130"/>
              <a:gd name="T71" fmla="*/ 71 h 163"/>
              <a:gd name="T72" fmla="*/ 31 w 130"/>
              <a:gd name="T73" fmla="*/ 113 h 163"/>
              <a:gd name="T74" fmla="*/ 27 w 130"/>
              <a:gd name="T75" fmla="*/ 117 h 163"/>
              <a:gd name="T76" fmla="*/ 12 w 130"/>
              <a:gd name="T77" fmla="*/ 117 h 163"/>
              <a:gd name="T78" fmla="*/ 9 w 130"/>
              <a:gd name="T79" fmla="*/ 113 h 163"/>
              <a:gd name="T80" fmla="*/ 9 w 130"/>
              <a:gd name="T81" fmla="*/ 107 h 163"/>
              <a:gd name="T82" fmla="*/ 12 w 130"/>
              <a:gd name="T83" fmla="*/ 103 h 163"/>
              <a:gd name="T84" fmla="*/ 27 w 130"/>
              <a:gd name="T85" fmla="*/ 103 h 163"/>
              <a:gd name="T86" fmla="*/ 31 w 130"/>
              <a:gd name="T87" fmla="*/ 107 h 163"/>
              <a:gd name="T88" fmla="*/ 31 w 130"/>
              <a:gd name="T89" fmla="*/ 113 h 163"/>
              <a:gd name="T90" fmla="*/ 121 w 130"/>
              <a:gd name="T91" fmla="*/ 113 h 163"/>
              <a:gd name="T92" fmla="*/ 118 w 130"/>
              <a:gd name="T93" fmla="*/ 117 h 163"/>
              <a:gd name="T94" fmla="*/ 103 w 130"/>
              <a:gd name="T95" fmla="*/ 117 h 163"/>
              <a:gd name="T96" fmla="*/ 99 w 130"/>
              <a:gd name="T97" fmla="*/ 113 h 163"/>
              <a:gd name="T98" fmla="*/ 99 w 130"/>
              <a:gd name="T99" fmla="*/ 107 h 163"/>
              <a:gd name="T100" fmla="*/ 103 w 130"/>
              <a:gd name="T101" fmla="*/ 103 h 163"/>
              <a:gd name="T102" fmla="*/ 118 w 130"/>
              <a:gd name="T103" fmla="*/ 103 h 163"/>
              <a:gd name="T104" fmla="*/ 121 w 130"/>
              <a:gd name="T105" fmla="*/ 107 h 163"/>
              <a:gd name="T106" fmla="*/ 121 w 130"/>
              <a:gd name="T107" fmla="*/ 11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63">
                <a:moveTo>
                  <a:pt x="64" y="0"/>
                </a:moveTo>
                <a:cubicBezTo>
                  <a:pt x="65" y="0"/>
                  <a:pt x="65" y="0"/>
                  <a:pt x="65" y="0"/>
                </a:cubicBezTo>
                <a:cubicBezTo>
                  <a:pt x="65" y="0"/>
                  <a:pt x="65" y="0"/>
                  <a:pt x="66" y="0"/>
                </a:cubicBezTo>
                <a:lnTo>
                  <a:pt x="64" y="0"/>
                </a:lnTo>
                <a:close/>
                <a:moveTo>
                  <a:pt x="126" y="23"/>
                </a:moveTo>
                <a:cubicBezTo>
                  <a:pt x="125" y="15"/>
                  <a:pt x="117" y="11"/>
                  <a:pt x="108" y="8"/>
                </a:cubicBezTo>
                <a:cubicBezTo>
                  <a:pt x="100" y="4"/>
                  <a:pt x="80" y="0"/>
                  <a:pt x="65" y="0"/>
                </a:cubicBezTo>
                <a:cubicBezTo>
                  <a:pt x="50" y="0"/>
                  <a:pt x="30" y="4"/>
                  <a:pt x="22" y="8"/>
                </a:cubicBezTo>
                <a:cubicBezTo>
                  <a:pt x="13" y="11"/>
                  <a:pt x="5" y="15"/>
                  <a:pt x="4" y="23"/>
                </a:cubicBezTo>
                <a:cubicBezTo>
                  <a:pt x="0" y="72"/>
                  <a:pt x="0" y="72"/>
                  <a:pt x="0" y="72"/>
                </a:cubicBezTo>
                <a:cubicBezTo>
                  <a:pt x="0" y="140"/>
                  <a:pt x="0" y="140"/>
                  <a:pt x="0" y="140"/>
                </a:cubicBezTo>
                <a:cubicBezTo>
                  <a:pt x="10" y="140"/>
                  <a:pt x="10" y="140"/>
                  <a:pt x="10" y="140"/>
                </a:cubicBezTo>
                <a:cubicBezTo>
                  <a:pt x="10" y="151"/>
                  <a:pt x="10" y="151"/>
                  <a:pt x="10" y="151"/>
                </a:cubicBezTo>
                <a:cubicBezTo>
                  <a:pt x="10" y="163"/>
                  <a:pt x="29" y="163"/>
                  <a:pt x="29" y="151"/>
                </a:cubicBezTo>
                <a:cubicBezTo>
                  <a:pt x="29" y="140"/>
                  <a:pt x="29" y="140"/>
                  <a:pt x="29" y="140"/>
                </a:cubicBezTo>
                <a:cubicBezTo>
                  <a:pt x="101" y="140"/>
                  <a:pt x="101" y="140"/>
                  <a:pt x="101" y="140"/>
                </a:cubicBezTo>
                <a:cubicBezTo>
                  <a:pt x="101" y="151"/>
                  <a:pt x="101" y="151"/>
                  <a:pt x="101" y="151"/>
                </a:cubicBezTo>
                <a:cubicBezTo>
                  <a:pt x="101" y="163"/>
                  <a:pt x="120" y="163"/>
                  <a:pt x="120" y="151"/>
                </a:cubicBezTo>
                <a:cubicBezTo>
                  <a:pt x="120" y="140"/>
                  <a:pt x="120" y="140"/>
                  <a:pt x="120" y="140"/>
                </a:cubicBezTo>
                <a:cubicBezTo>
                  <a:pt x="130" y="140"/>
                  <a:pt x="130" y="140"/>
                  <a:pt x="130" y="140"/>
                </a:cubicBezTo>
                <a:cubicBezTo>
                  <a:pt x="130" y="72"/>
                  <a:pt x="130" y="72"/>
                  <a:pt x="130" y="72"/>
                </a:cubicBezTo>
                <a:lnTo>
                  <a:pt x="126" y="23"/>
                </a:lnTo>
                <a:close/>
                <a:moveTo>
                  <a:pt x="38" y="12"/>
                </a:moveTo>
                <a:cubicBezTo>
                  <a:pt x="92" y="12"/>
                  <a:pt x="92" y="12"/>
                  <a:pt x="92" y="12"/>
                </a:cubicBezTo>
                <a:cubicBezTo>
                  <a:pt x="97" y="12"/>
                  <a:pt x="97" y="20"/>
                  <a:pt x="92" y="20"/>
                </a:cubicBezTo>
                <a:cubicBezTo>
                  <a:pt x="38" y="20"/>
                  <a:pt x="38" y="20"/>
                  <a:pt x="38" y="20"/>
                </a:cubicBezTo>
                <a:cubicBezTo>
                  <a:pt x="33" y="20"/>
                  <a:pt x="33" y="12"/>
                  <a:pt x="38" y="12"/>
                </a:cubicBezTo>
                <a:close/>
                <a:moveTo>
                  <a:pt x="11" y="71"/>
                </a:moveTo>
                <a:cubicBezTo>
                  <a:pt x="16" y="35"/>
                  <a:pt x="16" y="35"/>
                  <a:pt x="16" y="35"/>
                </a:cubicBezTo>
                <a:cubicBezTo>
                  <a:pt x="17" y="31"/>
                  <a:pt x="18" y="28"/>
                  <a:pt x="24" y="28"/>
                </a:cubicBezTo>
                <a:cubicBezTo>
                  <a:pt x="106" y="28"/>
                  <a:pt x="106" y="28"/>
                  <a:pt x="106" y="28"/>
                </a:cubicBezTo>
                <a:cubicBezTo>
                  <a:pt x="112" y="28"/>
                  <a:pt x="113" y="31"/>
                  <a:pt x="114" y="35"/>
                </a:cubicBezTo>
                <a:cubicBezTo>
                  <a:pt x="119" y="71"/>
                  <a:pt x="119" y="71"/>
                  <a:pt x="119" y="71"/>
                </a:cubicBezTo>
                <a:cubicBezTo>
                  <a:pt x="119" y="74"/>
                  <a:pt x="118" y="78"/>
                  <a:pt x="114" y="78"/>
                </a:cubicBezTo>
                <a:cubicBezTo>
                  <a:pt x="16" y="78"/>
                  <a:pt x="16" y="78"/>
                  <a:pt x="16" y="78"/>
                </a:cubicBezTo>
                <a:cubicBezTo>
                  <a:pt x="12" y="78"/>
                  <a:pt x="11" y="74"/>
                  <a:pt x="11" y="71"/>
                </a:cubicBezTo>
                <a:close/>
                <a:moveTo>
                  <a:pt x="31" y="113"/>
                </a:moveTo>
                <a:cubicBezTo>
                  <a:pt x="31" y="115"/>
                  <a:pt x="29" y="117"/>
                  <a:pt x="27" y="117"/>
                </a:cubicBezTo>
                <a:cubicBezTo>
                  <a:pt x="12" y="117"/>
                  <a:pt x="12" y="117"/>
                  <a:pt x="12" y="117"/>
                </a:cubicBezTo>
                <a:cubicBezTo>
                  <a:pt x="10" y="117"/>
                  <a:pt x="9" y="115"/>
                  <a:pt x="9" y="113"/>
                </a:cubicBezTo>
                <a:cubicBezTo>
                  <a:pt x="9" y="107"/>
                  <a:pt x="9" y="107"/>
                  <a:pt x="9" y="107"/>
                </a:cubicBezTo>
                <a:cubicBezTo>
                  <a:pt x="9" y="105"/>
                  <a:pt x="10" y="103"/>
                  <a:pt x="12" y="103"/>
                </a:cubicBezTo>
                <a:cubicBezTo>
                  <a:pt x="27" y="103"/>
                  <a:pt x="27" y="103"/>
                  <a:pt x="27" y="103"/>
                </a:cubicBezTo>
                <a:cubicBezTo>
                  <a:pt x="29" y="103"/>
                  <a:pt x="31" y="105"/>
                  <a:pt x="31" y="107"/>
                </a:cubicBezTo>
                <a:lnTo>
                  <a:pt x="31" y="113"/>
                </a:lnTo>
                <a:close/>
                <a:moveTo>
                  <a:pt x="121" y="113"/>
                </a:moveTo>
                <a:cubicBezTo>
                  <a:pt x="121" y="115"/>
                  <a:pt x="120" y="117"/>
                  <a:pt x="118" y="117"/>
                </a:cubicBezTo>
                <a:cubicBezTo>
                  <a:pt x="103" y="117"/>
                  <a:pt x="103" y="117"/>
                  <a:pt x="103" y="117"/>
                </a:cubicBezTo>
                <a:cubicBezTo>
                  <a:pt x="101" y="117"/>
                  <a:pt x="99" y="115"/>
                  <a:pt x="99" y="113"/>
                </a:cubicBezTo>
                <a:cubicBezTo>
                  <a:pt x="99" y="107"/>
                  <a:pt x="99" y="107"/>
                  <a:pt x="99" y="107"/>
                </a:cubicBezTo>
                <a:cubicBezTo>
                  <a:pt x="99" y="105"/>
                  <a:pt x="101" y="103"/>
                  <a:pt x="103" y="103"/>
                </a:cubicBezTo>
                <a:cubicBezTo>
                  <a:pt x="118" y="103"/>
                  <a:pt x="118" y="103"/>
                  <a:pt x="118" y="103"/>
                </a:cubicBezTo>
                <a:cubicBezTo>
                  <a:pt x="120" y="103"/>
                  <a:pt x="121" y="105"/>
                  <a:pt x="121" y="107"/>
                </a:cubicBezTo>
                <a:cubicBezTo>
                  <a:pt x="121" y="113"/>
                  <a:pt x="121" y="113"/>
                  <a:pt x="121" y="113"/>
                </a:cubicBezTo>
                <a:close/>
              </a:path>
            </a:pathLst>
          </a:custGeom>
          <a:solidFill>
            <a:schemeClr val="bg1"/>
          </a:solidFill>
          <a:ln>
            <a:noFill/>
          </a:ln>
        </p:spPr>
        <p:txBody>
          <a:bodyPr/>
          <a:lstStyle/>
          <a:p>
            <a:pPr defTabSz="685165" eaLnBrk="1" fontAlgn="auto" hangingPunct="1">
              <a:spcBef>
                <a:spcPct val="0"/>
              </a:spcBef>
              <a:spcAft>
                <a:spcPct val="0"/>
              </a:spcAft>
              <a:defRPr/>
            </a:pPr>
            <a:endParaRPr lang="zh-CN" altLang="en-US" sz="1350">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linds(horizontal)">
                                      <p:cBhvr>
                                        <p:cTn id="10" dur="500"/>
                                        <p:tgtEl>
                                          <p:spTgt spid="60"/>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blinds(horizontal)">
                                      <p:cBhvr>
                                        <p:cTn id="16" dur="500"/>
                                        <p:tgtEl>
                                          <p:spTgt spid="65"/>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linds(horizontal)">
                                      <p:cBhvr>
                                        <p:cTn id="22" dur="500"/>
                                        <p:tgtEl>
                                          <p:spTgt spid="62"/>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linds(horizontal)">
                                      <p:cBhvr>
                                        <p:cTn id="55" dur="500"/>
                                        <p:tgtEl>
                                          <p:spTgt spid="1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linds(horizontal)">
                                      <p:cBhvr>
                                        <p:cTn id="58" dur="500"/>
                                        <p:tgtEl>
                                          <p:spTgt spid="19"/>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linds(horizontal)">
                                      <p:cBhvr>
                                        <p:cTn id="61" dur="500"/>
                                        <p:tgtEl>
                                          <p:spTgt spid="20"/>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linds(horizontal)">
                                      <p:cBhvr>
                                        <p:cTn id="64" dur="500"/>
                                        <p:tgtEl>
                                          <p:spTgt spid="2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blinds(horizontal)">
                                      <p:cBhvr>
                                        <p:cTn id="76" dur="500"/>
                                        <p:tgtEl>
                                          <p:spTgt spid="26"/>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linds(horizontal)">
                                      <p:cBhvr>
                                        <p:cTn id="79" dur="500"/>
                                        <p:tgtEl>
                                          <p:spTgt spid="27"/>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linds(horizontal)">
                                      <p:cBhvr>
                                        <p:cTn id="82" dur="500"/>
                                        <p:tgtEl>
                                          <p:spTgt spid="28"/>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linds(horizontal)">
                                      <p:cBhvr>
                                        <p:cTn id="85" dur="500"/>
                                        <p:tgtEl>
                                          <p:spTgt spid="29"/>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760"/>
                                        </p:tgtEl>
                                        <p:attrNameLst>
                                          <p:attrName>style.visibility</p:attrName>
                                        </p:attrNameLst>
                                      </p:cBhvr>
                                      <p:to>
                                        <p:strVal val="visible"/>
                                      </p:to>
                                    </p:set>
                                    <p:animEffect transition="in" filter="blinds(horizontal)">
                                      <p:cBhvr>
                                        <p:cTn id="88" dur="500"/>
                                        <p:tgtEl>
                                          <p:spTgt spid="760"/>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749"/>
                                        </p:tgtEl>
                                        <p:attrNameLst>
                                          <p:attrName>style.visibility</p:attrName>
                                        </p:attrNameLst>
                                      </p:cBhvr>
                                      <p:to>
                                        <p:strVal val="visible"/>
                                      </p:to>
                                    </p:set>
                                    <p:animEffect transition="in" filter="blinds(horizontal)">
                                      <p:cBhvr>
                                        <p:cTn id="91" dur="500"/>
                                        <p:tgtEl>
                                          <p:spTgt spid="749"/>
                                        </p:tgtEl>
                                      </p:cBhvr>
                                    </p:animEffect>
                                  </p:childTnLst>
                                </p:cTn>
                              </p:par>
                              <p:par>
                                <p:cTn id="92" presetID="3" presetClass="entr" presetSubtype="10" fill="hold"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blinds(horizontal)">
                                      <p:cBhvr>
                                        <p:cTn id="94" dur="500"/>
                                        <p:tgtEl>
                                          <p:spTgt spid="30"/>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687"/>
                                        </p:tgtEl>
                                        <p:attrNameLst>
                                          <p:attrName>style.visibility</p:attrName>
                                        </p:attrNameLst>
                                      </p:cBhvr>
                                      <p:to>
                                        <p:strVal val="visible"/>
                                      </p:to>
                                    </p:set>
                                    <p:animEffect transition="in" filter="blinds(horizontal)">
                                      <p:cBhvr>
                                        <p:cTn id="97" dur="500"/>
                                        <p:tgtEl>
                                          <p:spTgt spid="68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678"/>
                                        </p:tgtEl>
                                        <p:attrNameLst>
                                          <p:attrName>style.visibility</p:attrName>
                                        </p:attrNameLst>
                                      </p:cBhvr>
                                      <p:to>
                                        <p:strVal val="visible"/>
                                      </p:to>
                                    </p:set>
                                    <p:animEffect transition="in" filter="blinds(horizontal)">
                                      <p:cBhvr>
                                        <p:cTn id="100" dur="500"/>
                                        <p:tgtEl>
                                          <p:spTgt spid="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5" grpId="0"/>
      <p:bldP spid="16" grpId="0"/>
      <p:bldP spid="17" grpId="0"/>
      <p:bldP spid="18" grpId="0"/>
      <p:bldP spid="19" grpId="0"/>
      <p:bldP spid="20" grpId="0"/>
      <p:bldP spid="22" grpId="0"/>
      <p:bldP spid="23" grpId="0"/>
      <p:bldP spid="24" grpId="0"/>
      <p:bldP spid="25" grpId="0"/>
      <p:bldP spid="26" grpId="0"/>
      <p:bldP spid="27" grpId="0"/>
      <p:bldP spid="28" grpId="0"/>
      <p:bldP spid="29" grpId="0"/>
      <p:bldP spid="760" grpId="0" animBg="1"/>
      <p:bldP spid="749" grpId="0" animBg="1"/>
      <p:bldP spid="687" grpId="0" animBg="1"/>
      <p:bldP spid="6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30" name="Group 37"/>
          <p:cNvGrpSpPr/>
          <p:nvPr/>
        </p:nvGrpSpPr>
        <p:grpSpPr>
          <a:xfrm>
            <a:off x="5824855" y="1949133"/>
            <a:ext cx="531813" cy="550862"/>
            <a:chOff x="0" y="0"/>
            <a:chExt cx="709612" cy="735013"/>
          </a:xfrm>
        </p:grpSpPr>
        <p:sp>
          <p:nvSpPr>
            <p:cNvPr id="9265" name="Freeform 789"/>
            <p:cNvSpPr>
              <a:spLocks noEditPoints="1"/>
            </p:cNvSpPr>
            <p:nvPr/>
          </p:nvSpPr>
          <p:spPr>
            <a:xfrm>
              <a:off x="0" y="77788"/>
              <a:ext cx="682625" cy="657225"/>
            </a:xfrm>
            <a:custGeom>
              <a:avLst/>
              <a:gdLst/>
              <a:ahLst/>
              <a:cxnLst>
                <a:cxn ang="0">
                  <a:pos x="630115" y="191534"/>
                </a:cxn>
                <a:cxn ang="0">
                  <a:pos x="378819" y="296690"/>
                </a:cxn>
                <a:cxn ang="0">
                  <a:pos x="412576" y="30045"/>
                </a:cxn>
                <a:cxn ang="0">
                  <a:pos x="390071" y="3756"/>
                </a:cxn>
                <a:cxn ang="0">
                  <a:pos x="348814" y="0"/>
                </a:cxn>
                <a:cxn ang="0">
                  <a:pos x="22504" y="289179"/>
                </a:cxn>
                <a:cxn ang="0">
                  <a:pos x="311307" y="657225"/>
                </a:cxn>
                <a:cxn ang="0">
                  <a:pos x="348814" y="657225"/>
                </a:cxn>
                <a:cxn ang="0">
                  <a:pos x="348814" y="657225"/>
                </a:cxn>
                <a:cxn ang="0">
                  <a:pos x="675124" y="368046"/>
                </a:cxn>
                <a:cxn ang="0">
                  <a:pos x="652620" y="206556"/>
                </a:cxn>
                <a:cxn ang="0">
                  <a:pos x="630115" y="191534"/>
                </a:cxn>
                <a:cxn ang="0">
                  <a:pos x="626365" y="364290"/>
                </a:cxn>
                <a:cxn ang="0">
                  <a:pos x="348814" y="608403"/>
                </a:cxn>
                <a:cxn ang="0">
                  <a:pos x="315058" y="604647"/>
                </a:cxn>
                <a:cxn ang="0">
                  <a:pos x="75014" y="296690"/>
                </a:cxn>
                <a:cxn ang="0">
                  <a:pos x="348814" y="52578"/>
                </a:cxn>
                <a:cxn ang="0">
                  <a:pos x="356315" y="52578"/>
                </a:cxn>
                <a:cxn ang="0">
                  <a:pos x="322559" y="338001"/>
                </a:cxn>
                <a:cxn ang="0">
                  <a:pos x="333811" y="360535"/>
                </a:cxn>
                <a:cxn ang="0">
                  <a:pos x="360066" y="364290"/>
                </a:cxn>
                <a:cxn ang="0">
                  <a:pos x="615113" y="251623"/>
                </a:cxn>
                <a:cxn ang="0">
                  <a:pos x="626365" y="364290"/>
                </a:cxn>
              </a:cxnLst>
              <a:rect l="0" t="0" r="0" b="0"/>
              <a:pathLst>
                <a:path w="182" h="175">
                  <a:moveTo>
                    <a:pt x="168" y="51"/>
                  </a:moveTo>
                  <a:cubicBezTo>
                    <a:pt x="166" y="51"/>
                    <a:pt x="165" y="51"/>
                    <a:pt x="101" y="79"/>
                  </a:cubicBezTo>
                  <a:cubicBezTo>
                    <a:pt x="110" y="8"/>
                    <a:pt x="110" y="8"/>
                    <a:pt x="110" y="8"/>
                  </a:cubicBezTo>
                  <a:cubicBezTo>
                    <a:pt x="110" y="5"/>
                    <a:pt x="107" y="1"/>
                    <a:pt x="104" y="1"/>
                  </a:cubicBezTo>
                  <a:cubicBezTo>
                    <a:pt x="100" y="1"/>
                    <a:pt x="97" y="0"/>
                    <a:pt x="93" y="0"/>
                  </a:cubicBezTo>
                  <a:cubicBezTo>
                    <a:pt x="49" y="0"/>
                    <a:pt x="12" y="33"/>
                    <a:pt x="6" y="77"/>
                  </a:cubicBezTo>
                  <a:cubicBezTo>
                    <a:pt x="0" y="125"/>
                    <a:pt x="35" y="169"/>
                    <a:pt x="83" y="175"/>
                  </a:cubicBezTo>
                  <a:cubicBezTo>
                    <a:pt x="86" y="175"/>
                    <a:pt x="90" y="175"/>
                    <a:pt x="93" y="175"/>
                  </a:cubicBezTo>
                  <a:cubicBezTo>
                    <a:pt x="93" y="175"/>
                    <a:pt x="93" y="175"/>
                    <a:pt x="93" y="175"/>
                  </a:cubicBezTo>
                  <a:cubicBezTo>
                    <a:pt x="137" y="175"/>
                    <a:pt x="175" y="142"/>
                    <a:pt x="180" y="98"/>
                  </a:cubicBezTo>
                  <a:cubicBezTo>
                    <a:pt x="182" y="84"/>
                    <a:pt x="180" y="69"/>
                    <a:pt x="174" y="55"/>
                  </a:cubicBezTo>
                  <a:cubicBezTo>
                    <a:pt x="173" y="53"/>
                    <a:pt x="171" y="51"/>
                    <a:pt x="168" y="51"/>
                  </a:cubicBezTo>
                  <a:close/>
                  <a:moveTo>
                    <a:pt x="167" y="97"/>
                  </a:moveTo>
                  <a:cubicBezTo>
                    <a:pt x="162" y="134"/>
                    <a:pt x="131" y="162"/>
                    <a:pt x="93" y="162"/>
                  </a:cubicBezTo>
                  <a:cubicBezTo>
                    <a:pt x="90" y="162"/>
                    <a:pt x="87" y="162"/>
                    <a:pt x="84" y="161"/>
                  </a:cubicBezTo>
                  <a:cubicBezTo>
                    <a:pt x="44" y="156"/>
                    <a:pt x="15" y="119"/>
                    <a:pt x="20" y="79"/>
                  </a:cubicBezTo>
                  <a:cubicBezTo>
                    <a:pt x="24" y="42"/>
                    <a:pt x="56" y="14"/>
                    <a:pt x="93" y="14"/>
                  </a:cubicBezTo>
                  <a:cubicBezTo>
                    <a:pt x="94" y="14"/>
                    <a:pt x="95" y="14"/>
                    <a:pt x="95" y="14"/>
                  </a:cubicBezTo>
                  <a:cubicBezTo>
                    <a:pt x="86" y="90"/>
                    <a:pt x="86" y="90"/>
                    <a:pt x="86" y="90"/>
                  </a:cubicBezTo>
                  <a:cubicBezTo>
                    <a:pt x="86" y="92"/>
                    <a:pt x="87" y="94"/>
                    <a:pt x="89" y="96"/>
                  </a:cubicBezTo>
                  <a:cubicBezTo>
                    <a:pt x="91" y="97"/>
                    <a:pt x="93" y="98"/>
                    <a:pt x="96" y="97"/>
                  </a:cubicBezTo>
                  <a:cubicBezTo>
                    <a:pt x="117" y="87"/>
                    <a:pt x="150" y="72"/>
                    <a:pt x="164" y="67"/>
                  </a:cubicBezTo>
                  <a:cubicBezTo>
                    <a:pt x="167" y="76"/>
                    <a:pt x="168" y="87"/>
                    <a:pt x="167" y="97"/>
                  </a:cubicBezTo>
                  <a:close/>
                </a:path>
              </a:pathLst>
            </a:custGeom>
            <a:solidFill>
              <a:schemeClr val="bg1">
                <a:alpha val="100000"/>
              </a:schemeClr>
            </a:solidFill>
            <a:ln w="9525">
              <a:noFill/>
            </a:ln>
          </p:spPr>
          <p:txBody>
            <a:bodyPr/>
            <a:lstStyle/>
            <a:p>
              <a:endParaRPr lang="zh-CN" altLang="en-US"/>
            </a:p>
          </p:txBody>
        </p:sp>
        <p:sp>
          <p:nvSpPr>
            <p:cNvPr id="9266" name="Freeform 790"/>
            <p:cNvSpPr/>
            <p:nvPr/>
          </p:nvSpPr>
          <p:spPr>
            <a:xfrm>
              <a:off x="439737" y="0"/>
              <a:ext cx="269875" cy="288925"/>
            </a:xfrm>
            <a:custGeom>
              <a:avLst/>
              <a:gdLst/>
              <a:ahLst/>
              <a:cxnLst>
                <a:cxn ang="0">
                  <a:pos x="269875" y="165100"/>
                </a:cxn>
                <a:cxn ang="0">
                  <a:pos x="48727" y="0"/>
                </a:cxn>
                <a:cxn ang="0">
                  <a:pos x="33734" y="15009"/>
                </a:cxn>
                <a:cxn ang="0">
                  <a:pos x="0" y="270164"/>
                </a:cxn>
                <a:cxn ang="0">
                  <a:pos x="7497" y="285173"/>
                </a:cxn>
                <a:cxn ang="0">
                  <a:pos x="14993" y="288925"/>
                </a:cxn>
                <a:cxn ang="0">
                  <a:pos x="22490" y="285173"/>
                </a:cxn>
                <a:cxn ang="0">
                  <a:pos x="258630" y="187614"/>
                </a:cxn>
                <a:cxn ang="0">
                  <a:pos x="269875" y="176357"/>
                </a:cxn>
                <a:cxn ang="0">
                  <a:pos x="269875" y="165100"/>
                </a:cxn>
              </a:cxnLst>
              <a:rect l="0" t="0" r="0" b="0"/>
              <a:pathLst>
                <a:path w="72" h="77">
                  <a:moveTo>
                    <a:pt x="72" y="44"/>
                  </a:moveTo>
                  <a:cubicBezTo>
                    <a:pt x="61" y="20"/>
                    <a:pt x="39" y="3"/>
                    <a:pt x="13" y="0"/>
                  </a:cubicBezTo>
                  <a:cubicBezTo>
                    <a:pt x="11" y="0"/>
                    <a:pt x="9" y="1"/>
                    <a:pt x="9" y="4"/>
                  </a:cubicBezTo>
                  <a:cubicBezTo>
                    <a:pt x="0" y="72"/>
                    <a:pt x="0" y="72"/>
                    <a:pt x="0" y="72"/>
                  </a:cubicBezTo>
                  <a:cubicBezTo>
                    <a:pt x="0" y="74"/>
                    <a:pt x="1" y="75"/>
                    <a:pt x="2" y="76"/>
                  </a:cubicBezTo>
                  <a:cubicBezTo>
                    <a:pt x="2" y="77"/>
                    <a:pt x="3" y="77"/>
                    <a:pt x="4" y="77"/>
                  </a:cubicBezTo>
                  <a:cubicBezTo>
                    <a:pt x="5" y="77"/>
                    <a:pt x="5" y="77"/>
                    <a:pt x="6" y="76"/>
                  </a:cubicBezTo>
                  <a:cubicBezTo>
                    <a:pt x="69" y="50"/>
                    <a:pt x="69" y="50"/>
                    <a:pt x="69" y="50"/>
                  </a:cubicBezTo>
                  <a:cubicBezTo>
                    <a:pt x="70" y="49"/>
                    <a:pt x="71" y="48"/>
                    <a:pt x="72" y="47"/>
                  </a:cubicBezTo>
                  <a:cubicBezTo>
                    <a:pt x="72" y="46"/>
                    <a:pt x="72" y="45"/>
                    <a:pt x="72" y="44"/>
                  </a:cubicBezTo>
                  <a:close/>
                </a:path>
              </a:pathLst>
            </a:custGeom>
            <a:solidFill>
              <a:schemeClr val="bg1">
                <a:alpha val="100000"/>
              </a:schemeClr>
            </a:solidFill>
            <a:ln w="9525">
              <a:noFill/>
            </a:ln>
          </p:spPr>
          <p:txBody>
            <a:bodyPr/>
            <a:lstStyle/>
            <a:p>
              <a:endParaRPr lang="zh-CN" altLang="en-US"/>
            </a:p>
          </p:txBody>
        </p:sp>
      </p:grpSp>
      <p:grpSp>
        <p:nvGrpSpPr>
          <p:cNvPr id="9231" name="Group 40"/>
          <p:cNvGrpSpPr/>
          <p:nvPr/>
        </p:nvGrpSpPr>
        <p:grpSpPr>
          <a:xfrm>
            <a:off x="9496425" y="1843088"/>
            <a:ext cx="558800" cy="298450"/>
            <a:chOff x="0" y="0"/>
            <a:chExt cx="742950" cy="396876"/>
          </a:xfrm>
        </p:grpSpPr>
        <p:sp>
          <p:nvSpPr>
            <p:cNvPr id="9258" name="Freeform 791"/>
            <p:cNvSpPr/>
            <p:nvPr/>
          </p:nvSpPr>
          <p:spPr>
            <a:xfrm>
              <a:off x="492125" y="90488"/>
              <a:ext cx="179388" cy="217488"/>
            </a:xfrm>
            <a:custGeom>
              <a:avLst/>
              <a:gdLst/>
              <a:ahLst/>
              <a:cxnLst>
                <a:cxn ang="0">
                  <a:pos x="145753" y="0"/>
                </a:cxn>
                <a:cxn ang="0">
                  <a:pos x="0" y="194989"/>
                </a:cxn>
                <a:cxn ang="0">
                  <a:pos x="33635" y="217488"/>
                </a:cxn>
                <a:cxn ang="0">
                  <a:pos x="179388" y="22499"/>
                </a:cxn>
                <a:cxn ang="0">
                  <a:pos x="145753" y="0"/>
                </a:cxn>
              </a:cxnLst>
              <a:rect l="0" t="0" r="0" b="0"/>
              <a:pathLst>
                <a:path w="48" h="57">
                  <a:moveTo>
                    <a:pt x="39" y="0"/>
                  </a:moveTo>
                  <a:cubicBezTo>
                    <a:pt x="0" y="52"/>
                    <a:pt x="0" y="52"/>
                    <a:pt x="0" y="52"/>
                  </a:cubicBezTo>
                  <a:cubicBezTo>
                    <a:pt x="4" y="53"/>
                    <a:pt x="7" y="55"/>
                    <a:pt x="9" y="58"/>
                  </a:cubicBezTo>
                  <a:cubicBezTo>
                    <a:pt x="48" y="6"/>
                    <a:pt x="48" y="6"/>
                    <a:pt x="48" y="6"/>
                  </a:cubicBezTo>
                  <a:cubicBezTo>
                    <a:pt x="44" y="5"/>
                    <a:pt x="42" y="3"/>
                    <a:pt x="39" y="0"/>
                  </a:cubicBezTo>
                  <a:close/>
                </a:path>
              </a:pathLst>
            </a:custGeom>
            <a:solidFill>
              <a:schemeClr val="bg1">
                <a:alpha val="100000"/>
              </a:schemeClr>
            </a:solidFill>
            <a:ln w="9525">
              <a:noFill/>
            </a:ln>
          </p:spPr>
          <p:txBody>
            <a:bodyPr/>
            <a:lstStyle/>
            <a:p>
              <a:endParaRPr lang="zh-CN" altLang="en-US"/>
            </a:p>
          </p:txBody>
        </p:sp>
        <p:sp>
          <p:nvSpPr>
            <p:cNvPr id="9259" name="Freeform 792"/>
            <p:cNvSpPr/>
            <p:nvPr/>
          </p:nvSpPr>
          <p:spPr>
            <a:xfrm>
              <a:off x="263525" y="90488"/>
              <a:ext cx="184150" cy="220663"/>
            </a:xfrm>
            <a:custGeom>
              <a:avLst/>
              <a:gdLst/>
              <a:ahLst/>
              <a:cxnLst>
                <a:cxn ang="0">
                  <a:pos x="30065" y="0"/>
                </a:cxn>
                <a:cxn ang="0">
                  <a:pos x="0" y="22440"/>
                </a:cxn>
                <a:cxn ang="0">
                  <a:pos x="150327" y="220663"/>
                </a:cxn>
                <a:cxn ang="0">
                  <a:pos x="184150" y="194483"/>
                </a:cxn>
                <a:cxn ang="0">
                  <a:pos x="30065" y="0"/>
                </a:cxn>
              </a:cxnLst>
              <a:rect l="0" t="0" r="0" b="0"/>
              <a:pathLst>
                <a:path w="49" h="59">
                  <a:moveTo>
                    <a:pt x="8" y="0"/>
                  </a:moveTo>
                  <a:cubicBezTo>
                    <a:pt x="6" y="3"/>
                    <a:pt x="3" y="5"/>
                    <a:pt x="0" y="6"/>
                  </a:cubicBezTo>
                  <a:cubicBezTo>
                    <a:pt x="40" y="59"/>
                    <a:pt x="40" y="59"/>
                    <a:pt x="40" y="59"/>
                  </a:cubicBezTo>
                  <a:cubicBezTo>
                    <a:pt x="42" y="56"/>
                    <a:pt x="45" y="53"/>
                    <a:pt x="49" y="52"/>
                  </a:cubicBezTo>
                  <a:lnTo>
                    <a:pt x="8" y="0"/>
                  </a:lnTo>
                  <a:close/>
                </a:path>
              </a:pathLst>
            </a:custGeom>
            <a:solidFill>
              <a:schemeClr val="bg1">
                <a:alpha val="100000"/>
              </a:schemeClr>
            </a:solidFill>
            <a:ln w="9525">
              <a:noFill/>
            </a:ln>
          </p:spPr>
          <p:txBody>
            <a:bodyPr/>
            <a:lstStyle/>
            <a:p>
              <a:endParaRPr lang="zh-CN" altLang="en-US"/>
            </a:p>
          </p:txBody>
        </p:sp>
        <p:sp>
          <p:nvSpPr>
            <p:cNvPr id="9260" name="Freeform 793"/>
            <p:cNvSpPr/>
            <p:nvPr/>
          </p:nvSpPr>
          <p:spPr>
            <a:xfrm>
              <a:off x="87312" y="79375"/>
              <a:ext cx="115888" cy="104775"/>
            </a:xfrm>
            <a:custGeom>
              <a:avLst/>
              <a:gdLst/>
              <a:ahLst/>
              <a:cxnLst>
                <a:cxn ang="0">
                  <a:pos x="89720" y="0"/>
                </a:cxn>
                <a:cxn ang="0">
                  <a:pos x="0" y="74839"/>
                </a:cxn>
                <a:cxn ang="0">
                  <a:pos x="26168" y="104775"/>
                </a:cxn>
                <a:cxn ang="0">
                  <a:pos x="115888" y="29936"/>
                </a:cxn>
                <a:cxn ang="0">
                  <a:pos x="89720" y="0"/>
                </a:cxn>
              </a:cxnLst>
              <a:rect l="0" t="0" r="0" b="0"/>
              <a:pathLst>
                <a:path w="31" h="28">
                  <a:moveTo>
                    <a:pt x="24" y="0"/>
                  </a:moveTo>
                  <a:cubicBezTo>
                    <a:pt x="0" y="20"/>
                    <a:pt x="0" y="20"/>
                    <a:pt x="0" y="20"/>
                  </a:cubicBezTo>
                  <a:cubicBezTo>
                    <a:pt x="3" y="22"/>
                    <a:pt x="6" y="25"/>
                    <a:pt x="7" y="28"/>
                  </a:cubicBezTo>
                  <a:cubicBezTo>
                    <a:pt x="31" y="8"/>
                    <a:pt x="31" y="8"/>
                    <a:pt x="31" y="8"/>
                  </a:cubicBezTo>
                  <a:cubicBezTo>
                    <a:pt x="28" y="6"/>
                    <a:pt x="25" y="3"/>
                    <a:pt x="24" y="0"/>
                  </a:cubicBezTo>
                  <a:close/>
                </a:path>
              </a:pathLst>
            </a:custGeom>
            <a:solidFill>
              <a:schemeClr val="bg1">
                <a:alpha val="100000"/>
              </a:schemeClr>
            </a:solidFill>
            <a:ln w="9525">
              <a:noFill/>
            </a:ln>
          </p:spPr>
          <p:txBody>
            <a:bodyPr/>
            <a:lstStyle/>
            <a:p>
              <a:endParaRPr lang="zh-CN" altLang="en-US"/>
            </a:p>
          </p:txBody>
        </p:sp>
        <p:sp>
          <p:nvSpPr>
            <p:cNvPr id="9261" name="Freeform 794"/>
            <p:cNvSpPr/>
            <p:nvPr/>
          </p:nvSpPr>
          <p:spPr>
            <a:xfrm>
              <a:off x="188912" y="0"/>
              <a:ext cx="96838" cy="96838"/>
            </a:xfrm>
            <a:custGeom>
              <a:avLst/>
              <a:gdLst/>
              <a:ahLst/>
              <a:cxnLst>
                <a:cxn ang="0">
                  <a:pos x="93113" y="70766"/>
                </a:cxn>
                <a:cxn ang="0">
                  <a:pos x="96838" y="48419"/>
                </a:cxn>
                <a:cxn ang="0">
                  <a:pos x="48419" y="0"/>
                </a:cxn>
                <a:cxn ang="0">
                  <a:pos x="0" y="48419"/>
                </a:cxn>
                <a:cxn ang="0">
                  <a:pos x="3725" y="63317"/>
                </a:cxn>
                <a:cxn ang="0">
                  <a:pos x="29796" y="93113"/>
                </a:cxn>
                <a:cxn ang="0">
                  <a:pos x="48419" y="96838"/>
                </a:cxn>
                <a:cxn ang="0">
                  <a:pos x="59593" y="96838"/>
                </a:cxn>
                <a:cxn ang="0">
                  <a:pos x="93113" y="70766"/>
                </a:cxn>
              </a:cxnLst>
              <a:rect l="0" t="0" r="0" b="0"/>
              <a:pathLst>
                <a:path w="26" h="26">
                  <a:moveTo>
                    <a:pt x="25" y="19"/>
                  </a:moveTo>
                  <a:cubicBezTo>
                    <a:pt x="26" y="17"/>
                    <a:pt x="26" y="15"/>
                    <a:pt x="26" y="13"/>
                  </a:cubicBezTo>
                  <a:cubicBezTo>
                    <a:pt x="26" y="6"/>
                    <a:pt x="21" y="0"/>
                    <a:pt x="13" y="0"/>
                  </a:cubicBezTo>
                  <a:cubicBezTo>
                    <a:pt x="6" y="0"/>
                    <a:pt x="0" y="6"/>
                    <a:pt x="0" y="13"/>
                  </a:cubicBezTo>
                  <a:cubicBezTo>
                    <a:pt x="0" y="14"/>
                    <a:pt x="1" y="16"/>
                    <a:pt x="1" y="17"/>
                  </a:cubicBezTo>
                  <a:cubicBezTo>
                    <a:pt x="2" y="20"/>
                    <a:pt x="5" y="23"/>
                    <a:pt x="8" y="25"/>
                  </a:cubicBezTo>
                  <a:cubicBezTo>
                    <a:pt x="10" y="26"/>
                    <a:pt x="12" y="26"/>
                    <a:pt x="13" y="26"/>
                  </a:cubicBezTo>
                  <a:cubicBezTo>
                    <a:pt x="14" y="26"/>
                    <a:pt x="15" y="26"/>
                    <a:pt x="16" y="26"/>
                  </a:cubicBezTo>
                  <a:cubicBezTo>
                    <a:pt x="20" y="25"/>
                    <a:pt x="23" y="22"/>
                    <a:pt x="25" y="19"/>
                  </a:cubicBezTo>
                  <a:close/>
                </a:path>
              </a:pathLst>
            </a:custGeom>
            <a:solidFill>
              <a:schemeClr val="bg1">
                <a:alpha val="100000"/>
              </a:schemeClr>
            </a:solidFill>
            <a:ln w="9525">
              <a:noFill/>
            </a:ln>
          </p:spPr>
          <p:txBody>
            <a:bodyPr/>
            <a:lstStyle/>
            <a:p>
              <a:endParaRPr lang="zh-CN" altLang="en-US"/>
            </a:p>
          </p:txBody>
        </p:sp>
        <p:sp>
          <p:nvSpPr>
            <p:cNvPr id="9262" name="Freeform 795"/>
            <p:cNvSpPr/>
            <p:nvPr/>
          </p:nvSpPr>
          <p:spPr>
            <a:xfrm>
              <a:off x="420687" y="300038"/>
              <a:ext cx="98425" cy="96838"/>
            </a:xfrm>
            <a:custGeom>
              <a:avLst/>
              <a:gdLst/>
              <a:ahLst/>
              <a:cxnLst>
                <a:cxn ang="0">
                  <a:pos x="90854" y="26072"/>
                </a:cxn>
                <a:cxn ang="0">
                  <a:pos x="87068" y="18623"/>
                </a:cxn>
                <a:cxn ang="0">
                  <a:pos x="87068" y="18623"/>
                </a:cxn>
                <a:cxn ang="0">
                  <a:pos x="79497" y="11174"/>
                </a:cxn>
                <a:cxn ang="0">
                  <a:pos x="79497" y="11174"/>
                </a:cxn>
                <a:cxn ang="0">
                  <a:pos x="71926" y="7449"/>
                </a:cxn>
                <a:cxn ang="0">
                  <a:pos x="68140" y="3725"/>
                </a:cxn>
                <a:cxn ang="0">
                  <a:pos x="60569" y="0"/>
                </a:cxn>
                <a:cxn ang="0">
                  <a:pos x="60569" y="0"/>
                </a:cxn>
                <a:cxn ang="0">
                  <a:pos x="49213" y="0"/>
                </a:cxn>
                <a:cxn ang="0">
                  <a:pos x="26499" y="3725"/>
                </a:cxn>
                <a:cxn ang="0">
                  <a:pos x="26499" y="7449"/>
                </a:cxn>
                <a:cxn ang="0">
                  <a:pos x="18928" y="11174"/>
                </a:cxn>
                <a:cxn ang="0">
                  <a:pos x="18928" y="11174"/>
                </a:cxn>
                <a:cxn ang="0">
                  <a:pos x="11357" y="18623"/>
                </a:cxn>
                <a:cxn ang="0">
                  <a:pos x="11357" y="18623"/>
                </a:cxn>
                <a:cxn ang="0">
                  <a:pos x="7571" y="26072"/>
                </a:cxn>
                <a:cxn ang="0">
                  <a:pos x="7571" y="26072"/>
                </a:cxn>
                <a:cxn ang="0">
                  <a:pos x="7571" y="26072"/>
                </a:cxn>
                <a:cxn ang="0">
                  <a:pos x="0" y="48419"/>
                </a:cxn>
                <a:cxn ang="0">
                  <a:pos x="49213" y="96838"/>
                </a:cxn>
                <a:cxn ang="0">
                  <a:pos x="98425" y="48419"/>
                </a:cxn>
                <a:cxn ang="0">
                  <a:pos x="90854" y="26072"/>
                </a:cxn>
              </a:cxnLst>
              <a:rect l="0" t="0" r="0" b="0"/>
              <a:pathLst>
                <a:path w="26" h="26">
                  <a:moveTo>
                    <a:pt x="24" y="7"/>
                  </a:moveTo>
                  <a:cubicBezTo>
                    <a:pt x="24" y="6"/>
                    <a:pt x="23" y="5"/>
                    <a:pt x="23" y="5"/>
                  </a:cubicBezTo>
                  <a:cubicBezTo>
                    <a:pt x="23" y="5"/>
                    <a:pt x="23" y="5"/>
                    <a:pt x="23" y="5"/>
                  </a:cubicBezTo>
                  <a:cubicBezTo>
                    <a:pt x="22" y="4"/>
                    <a:pt x="22" y="3"/>
                    <a:pt x="21" y="3"/>
                  </a:cubicBezTo>
                  <a:cubicBezTo>
                    <a:pt x="21" y="3"/>
                    <a:pt x="21" y="3"/>
                    <a:pt x="21" y="3"/>
                  </a:cubicBezTo>
                  <a:cubicBezTo>
                    <a:pt x="20" y="2"/>
                    <a:pt x="19" y="2"/>
                    <a:pt x="19" y="2"/>
                  </a:cubicBezTo>
                  <a:cubicBezTo>
                    <a:pt x="18" y="1"/>
                    <a:pt x="18" y="1"/>
                    <a:pt x="18" y="1"/>
                  </a:cubicBezTo>
                  <a:cubicBezTo>
                    <a:pt x="17" y="1"/>
                    <a:pt x="17" y="1"/>
                    <a:pt x="16" y="0"/>
                  </a:cubicBezTo>
                  <a:cubicBezTo>
                    <a:pt x="16" y="0"/>
                    <a:pt x="16" y="0"/>
                    <a:pt x="16" y="0"/>
                  </a:cubicBezTo>
                  <a:cubicBezTo>
                    <a:pt x="15" y="0"/>
                    <a:pt x="14" y="0"/>
                    <a:pt x="13" y="0"/>
                  </a:cubicBezTo>
                  <a:cubicBezTo>
                    <a:pt x="11" y="0"/>
                    <a:pt x="9" y="1"/>
                    <a:pt x="7" y="1"/>
                  </a:cubicBezTo>
                  <a:cubicBezTo>
                    <a:pt x="7" y="1"/>
                    <a:pt x="7" y="2"/>
                    <a:pt x="7" y="2"/>
                  </a:cubicBezTo>
                  <a:cubicBezTo>
                    <a:pt x="6" y="2"/>
                    <a:pt x="6" y="2"/>
                    <a:pt x="5" y="3"/>
                  </a:cubicBezTo>
                  <a:cubicBezTo>
                    <a:pt x="5" y="3"/>
                    <a:pt x="5" y="3"/>
                    <a:pt x="5" y="3"/>
                  </a:cubicBezTo>
                  <a:cubicBezTo>
                    <a:pt x="4" y="4"/>
                    <a:pt x="4" y="4"/>
                    <a:pt x="3" y="5"/>
                  </a:cubicBezTo>
                  <a:cubicBezTo>
                    <a:pt x="3" y="5"/>
                    <a:pt x="3" y="5"/>
                    <a:pt x="3" y="5"/>
                  </a:cubicBezTo>
                  <a:cubicBezTo>
                    <a:pt x="2" y="6"/>
                    <a:pt x="2" y="6"/>
                    <a:pt x="2" y="7"/>
                  </a:cubicBezTo>
                  <a:cubicBezTo>
                    <a:pt x="2" y="7"/>
                    <a:pt x="2" y="7"/>
                    <a:pt x="2" y="7"/>
                  </a:cubicBezTo>
                  <a:cubicBezTo>
                    <a:pt x="2" y="7"/>
                    <a:pt x="2" y="7"/>
                    <a:pt x="2" y="7"/>
                  </a:cubicBezTo>
                  <a:cubicBezTo>
                    <a:pt x="1" y="9"/>
                    <a:pt x="0" y="11"/>
                    <a:pt x="0" y="13"/>
                  </a:cubicBezTo>
                  <a:cubicBezTo>
                    <a:pt x="0" y="20"/>
                    <a:pt x="6" y="26"/>
                    <a:pt x="13" y="26"/>
                  </a:cubicBezTo>
                  <a:cubicBezTo>
                    <a:pt x="20" y="26"/>
                    <a:pt x="26" y="20"/>
                    <a:pt x="26" y="13"/>
                  </a:cubicBezTo>
                  <a:cubicBezTo>
                    <a:pt x="26" y="11"/>
                    <a:pt x="25" y="9"/>
                    <a:pt x="24" y="7"/>
                  </a:cubicBezTo>
                  <a:close/>
                </a:path>
              </a:pathLst>
            </a:custGeom>
            <a:solidFill>
              <a:schemeClr val="bg1">
                <a:alpha val="100000"/>
              </a:schemeClr>
            </a:solidFill>
            <a:ln w="9525">
              <a:noFill/>
            </a:ln>
          </p:spPr>
          <p:txBody>
            <a:bodyPr/>
            <a:lstStyle/>
            <a:p>
              <a:endParaRPr lang="zh-CN" altLang="en-US"/>
            </a:p>
          </p:txBody>
        </p:sp>
        <p:sp>
          <p:nvSpPr>
            <p:cNvPr id="9263" name="Freeform 796"/>
            <p:cNvSpPr/>
            <p:nvPr/>
          </p:nvSpPr>
          <p:spPr>
            <a:xfrm>
              <a:off x="649287" y="0"/>
              <a:ext cx="93663" cy="96838"/>
            </a:xfrm>
            <a:custGeom>
              <a:avLst/>
              <a:gdLst/>
              <a:ahLst/>
              <a:cxnLst>
                <a:cxn ang="0">
                  <a:pos x="44958" y="0"/>
                </a:cxn>
                <a:cxn ang="0">
                  <a:pos x="0" y="48419"/>
                </a:cxn>
                <a:cxn ang="0">
                  <a:pos x="3747" y="70766"/>
                </a:cxn>
                <a:cxn ang="0">
                  <a:pos x="33719" y="96838"/>
                </a:cxn>
                <a:cxn ang="0">
                  <a:pos x="44958" y="96838"/>
                </a:cxn>
                <a:cxn ang="0">
                  <a:pos x="93663" y="48419"/>
                </a:cxn>
                <a:cxn ang="0">
                  <a:pos x="44958" y="0"/>
                </a:cxn>
              </a:cxnLst>
              <a:rect l="0" t="0" r="0" b="0"/>
              <a:pathLst>
                <a:path w="25" h="26">
                  <a:moveTo>
                    <a:pt x="12" y="0"/>
                  </a:moveTo>
                  <a:cubicBezTo>
                    <a:pt x="5" y="0"/>
                    <a:pt x="0" y="6"/>
                    <a:pt x="0" y="13"/>
                  </a:cubicBezTo>
                  <a:cubicBezTo>
                    <a:pt x="0" y="15"/>
                    <a:pt x="0" y="17"/>
                    <a:pt x="1" y="19"/>
                  </a:cubicBezTo>
                  <a:cubicBezTo>
                    <a:pt x="3" y="22"/>
                    <a:pt x="6" y="25"/>
                    <a:pt x="9" y="26"/>
                  </a:cubicBezTo>
                  <a:cubicBezTo>
                    <a:pt x="10" y="26"/>
                    <a:pt x="11" y="26"/>
                    <a:pt x="12" y="26"/>
                  </a:cubicBezTo>
                  <a:cubicBezTo>
                    <a:pt x="20" y="26"/>
                    <a:pt x="25" y="20"/>
                    <a:pt x="25" y="13"/>
                  </a:cubicBezTo>
                  <a:cubicBezTo>
                    <a:pt x="25" y="6"/>
                    <a:pt x="20" y="0"/>
                    <a:pt x="12" y="0"/>
                  </a:cubicBezTo>
                  <a:close/>
                </a:path>
              </a:pathLst>
            </a:custGeom>
            <a:solidFill>
              <a:schemeClr val="bg1">
                <a:alpha val="100000"/>
              </a:schemeClr>
            </a:solidFill>
            <a:ln w="9525">
              <a:noFill/>
            </a:ln>
          </p:spPr>
          <p:txBody>
            <a:bodyPr/>
            <a:lstStyle/>
            <a:p>
              <a:endParaRPr lang="zh-CN" altLang="en-US"/>
            </a:p>
          </p:txBody>
        </p:sp>
        <p:sp>
          <p:nvSpPr>
            <p:cNvPr id="9264" name="Freeform 797"/>
            <p:cNvSpPr/>
            <p:nvPr/>
          </p:nvSpPr>
          <p:spPr>
            <a:xfrm>
              <a:off x="0" y="161925"/>
              <a:ext cx="98425" cy="96838"/>
            </a:xfrm>
            <a:custGeom>
              <a:avLst/>
              <a:gdLst/>
              <a:ahLst/>
              <a:cxnLst>
                <a:cxn ang="0">
                  <a:pos x="71926" y="7449"/>
                </a:cxn>
                <a:cxn ang="0">
                  <a:pos x="49213" y="0"/>
                </a:cxn>
                <a:cxn ang="0">
                  <a:pos x="0" y="48419"/>
                </a:cxn>
                <a:cxn ang="0">
                  <a:pos x="49213" y="96838"/>
                </a:cxn>
                <a:cxn ang="0">
                  <a:pos x="98425" y="48419"/>
                </a:cxn>
                <a:cxn ang="0">
                  <a:pos x="98425" y="37245"/>
                </a:cxn>
                <a:cxn ang="0">
                  <a:pos x="71926" y="7449"/>
                </a:cxn>
              </a:cxnLst>
              <a:rect l="0" t="0" r="0" b="0"/>
              <a:pathLst>
                <a:path w="26" h="26">
                  <a:moveTo>
                    <a:pt x="19" y="2"/>
                  </a:moveTo>
                  <a:cubicBezTo>
                    <a:pt x="17" y="1"/>
                    <a:pt x="15" y="0"/>
                    <a:pt x="13" y="0"/>
                  </a:cubicBezTo>
                  <a:cubicBezTo>
                    <a:pt x="6" y="0"/>
                    <a:pt x="0" y="6"/>
                    <a:pt x="0" y="13"/>
                  </a:cubicBezTo>
                  <a:cubicBezTo>
                    <a:pt x="0" y="20"/>
                    <a:pt x="6" y="26"/>
                    <a:pt x="13" y="26"/>
                  </a:cubicBezTo>
                  <a:cubicBezTo>
                    <a:pt x="20" y="26"/>
                    <a:pt x="26" y="20"/>
                    <a:pt x="26" y="13"/>
                  </a:cubicBezTo>
                  <a:cubicBezTo>
                    <a:pt x="26" y="12"/>
                    <a:pt x="26" y="11"/>
                    <a:pt x="26" y="10"/>
                  </a:cubicBezTo>
                  <a:cubicBezTo>
                    <a:pt x="25" y="6"/>
                    <a:pt x="22" y="3"/>
                    <a:pt x="19" y="2"/>
                  </a:cubicBezTo>
                  <a:close/>
                </a:path>
              </a:pathLst>
            </a:custGeom>
            <a:solidFill>
              <a:schemeClr val="bg1">
                <a:alpha val="100000"/>
              </a:schemeClr>
            </a:solidFill>
            <a:ln w="9525">
              <a:noFill/>
            </a:ln>
          </p:spPr>
          <p:txBody>
            <a:bodyPr/>
            <a:lstStyle/>
            <a:p>
              <a:endParaRPr lang="zh-CN" altLang="en-US"/>
            </a:p>
          </p:txBody>
        </p:sp>
      </p:grpSp>
      <p:grpSp>
        <p:nvGrpSpPr>
          <p:cNvPr id="9232" name="Group 48"/>
          <p:cNvGrpSpPr/>
          <p:nvPr/>
        </p:nvGrpSpPr>
        <p:grpSpPr>
          <a:xfrm>
            <a:off x="5810250" y="4076700"/>
            <a:ext cx="560388" cy="557213"/>
            <a:chOff x="0" y="0"/>
            <a:chExt cx="746125" cy="742950"/>
          </a:xfrm>
        </p:grpSpPr>
        <p:sp>
          <p:nvSpPr>
            <p:cNvPr id="9250" name="Freeform 865"/>
            <p:cNvSpPr/>
            <p:nvPr/>
          </p:nvSpPr>
          <p:spPr>
            <a:xfrm>
              <a:off x="655637" y="390525"/>
              <a:ext cx="34925" cy="33338"/>
            </a:xfrm>
            <a:custGeom>
              <a:avLst/>
              <a:gdLst/>
              <a:ahLst/>
              <a:cxnLst>
                <a:cxn ang="0">
                  <a:pos x="31044" y="29634"/>
                </a:cxn>
                <a:cxn ang="0">
                  <a:pos x="31044" y="14817"/>
                </a:cxn>
                <a:cxn ang="0">
                  <a:pos x="15522" y="3704"/>
                </a:cxn>
                <a:cxn ang="0">
                  <a:pos x="3881" y="3704"/>
                </a:cxn>
                <a:cxn ang="0">
                  <a:pos x="3881" y="14817"/>
                </a:cxn>
                <a:cxn ang="0">
                  <a:pos x="15522" y="29634"/>
                </a:cxn>
                <a:cxn ang="0">
                  <a:pos x="23283" y="33338"/>
                </a:cxn>
                <a:cxn ang="0">
                  <a:pos x="31044" y="29634"/>
                </a:cxn>
              </a:cxnLst>
              <a:rect l="0" t="0" r="0" b="0"/>
              <a:pathLst>
                <a:path w="9" h="9">
                  <a:moveTo>
                    <a:pt x="8" y="8"/>
                  </a:moveTo>
                  <a:cubicBezTo>
                    <a:pt x="9" y="7"/>
                    <a:pt x="9" y="5"/>
                    <a:pt x="8" y="4"/>
                  </a:cubicBezTo>
                  <a:cubicBezTo>
                    <a:pt x="4" y="1"/>
                    <a:pt x="4" y="1"/>
                    <a:pt x="4" y="1"/>
                  </a:cubicBezTo>
                  <a:cubicBezTo>
                    <a:pt x="3" y="0"/>
                    <a:pt x="2" y="0"/>
                    <a:pt x="1" y="1"/>
                  </a:cubicBezTo>
                  <a:cubicBezTo>
                    <a:pt x="0" y="2"/>
                    <a:pt x="0" y="3"/>
                    <a:pt x="1" y="4"/>
                  </a:cubicBezTo>
                  <a:cubicBezTo>
                    <a:pt x="4" y="8"/>
                    <a:pt x="4" y="8"/>
                    <a:pt x="4" y="8"/>
                  </a:cubicBezTo>
                  <a:cubicBezTo>
                    <a:pt x="5" y="9"/>
                    <a:pt x="5" y="9"/>
                    <a:pt x="6" y="9"/>
                  </a:cubicBezTo>
                  <a:cubicBezTo>
                    <a:pt x="7" y="9"/>
                    <a:pt x="7" y="9"/>
                    <a:pt x="8" y="8"/>
                  </a:cubicBezTo>
                  <a:close/>
                </a:path>
              </a:pathLst>
            </a:custGeom>
            <a:solidFill>
              <a:schemeClr val="bg1">
                <a:alpha val="100000"/>
              </a:schemeClr>
            </a:solidFill>
            <a:ln w="9525">
              <a:noFill/>
            </a:ln>
          </p:spPr>
          <p:txBody>
            <a:bodyPr/>
            <a:lstStyle/>
            <a:p>
              <a:endParaRPr lang="zh-CN" altLang="en-US"/>
            </a:p>
          </p:txBody>
        </p:sp>
        <p:sp>
          <p:nvSpPr>
            <p:cNvPr id="9251" name="Freeform 866"/>
            <p:cNvSpPr/>
            <p:nvPr/>
          </p:nvSpPr>
          <p:spPr>
            <a:xfrm>
              <a:off x="611187" y="349250"/>
              <a:ext cx="38100" cy="33338"/>
            </a:xfrm>
            <a:custGeom>
              <a:avLst/>
              <a:gdLst/>
              <a:ahLst/>
              <a:cxnLst>
                <a:cxn ang="0">
                  <a:pos x="34290" y="29634"/>
                </a:cxn>
                <a:cxn ang="0">
                  <a:pos x="34290" y="14817"/>
                </a:cxn>
                <a:cxn ang="0">
                  <a:pos x="19050" y="3704"/>
                </a:cxn>
                <a:cxn ang="0">
                  <a:pos x="3810" y="3704"/>
                </a:cxn>
                <a:cxn ang="0">
                  <a:pos x="3810" y="14817"/>
                </a:cxn>
                <a:cxn ang="0">
                  <a:pos x="19050" y="29634"/>
                </a:cxn>
                <a:cxn ang="0">
                  <a:pos x="26670" y="33338"/>
                </a:cxn>
                <a:cxn ang="0">
                  <a:pos x="34290" y="29634"/>
                </a:cxn>
              </a:cxnLst>
              <a:rect l="0" t="0" r="0" b="0"/>
              <a:pathLst>
                <a:path w="10" h="9">
                  <a:moveTo>
                    <a:pt x="9" y="8"/>
                  </a:moveTo>
                  <a:cubicBezTo>
                    <a:pt x="10" y="7"/>
                    <a:pt x="10" y="5"/>
                    <a:pt x="9" y="4"/>
                  </a:cubicBezTo>
                  <a:cubicBezTo>
                    <a:pt x="5" y="1"/>
                    <a:pt x="5" y="1"/>
                    <a:pt x="5" y="1"/>
                  </a:cubicBezTo>
                  <a:cubicBezTo>
                    <a:pt x="4" y="0"/>
                    <a:pt x="2" y="0"/>
                    <a:pt x="1" y="1"/>
                  </a:cubicBezTo>
                  <a:cubicBezTo>
                    <a:pt x="0" y="2"/>
                    <a:pt x="0" y="3"/>
                    <a:pt x="1" y="4"/>
                  </a:cubicBezTo>
                  <a:cubicBezTo>
                    <a:pt x="5" y="8"/>
                    <a:pt x="5" y="8"/>
                    <a:pt x="5" y="8"/>
                  </a:cubicBezTo>
                  <a:cubicBezTo>
                    <a:pt x="6" y="9"/>
                    <a:pt x="6" y="9"/>
                    <a:pt x="7" y="9"/>
                  </a:cubicBezTo>
                  <a:cubicBezTo>
                    <a:pt x="8" y="9"/>
                    <a:pt x="8" y="9"/>
                    <a:pt x="9" y="8"/>
                  </a:cubicBezTo>
                  <a:close/>
                </a:path>
              </a:pathLst>
            </a:custGeom>
            <a:solidFill>
              <a:schemeClr val="bg1">
                <a:alpha val="100000"/>
              </a:schemeClr>
            </a:solidFill>
            <a:ln w="9525">
              <a:noFill/>
            </a:ln>
          </p:spPr>
          <p:txBody>
            <a:bodyPr/>
            <a:lstStyle/>
            <a:p>
              <a:endParaRPr lang="zh-CN" altLang="en-US"/>
            </a:p>
          </p:txBody>
        </p:sp>
        <p:sp>
          <p:nvSpPr>
            <p:cNvPr id="9252" name="Freeform 867"/>
            <p:cNvSpPr/>
            <p:nvPr/>
          </p:nvSpPr>
          <p:spPr>
            <a:xfrm>
              <a:off x="569912" y="307975"/>
              <a:ext cx="38100" cy="33338"/>
            </a:xfrm>
            <a:custGeom>
              <a:avLst/>
              <a:gdLst/>
              <a:ahLst/>
              <a:cxnLst>
                <a:cxn ang="0">
                  <a:pos x="34290" y="14817"/>
                </a:cxn>
                <a:cxn ang="0">
                  <a:pos x="19050" y="3704"/>
                </a:cxn>
                <a:cxn ang="0">
                  <a:pos x="3810" y="3704"/>
                </a:cxn>
                <a:cxn ang="0">
                  <a:pos x="3810" y="14817"/>
                </a:cxn>
                <a:cxn ang="0">
                  <a:pos x="19050" y="29634"/>
                </a:cxn>
                <a:cxn ang="0">
                  <a:pos x="26670" y="33338"/>
                </a:cxn>
                <a:cxn ang="0">
                  <a:pos x="34290" y="29634"/>
                </a:cxn>
                <a:cxn ang="0">
                  <a:pos x="34290" y="14817"/>
                </a:cxn>
              </a:cxnLst>
              <a:rect l="0" t="0" r="0" b="0"/>
              <a:pathLst>
                <a:path w="10" h="9">
                  <a:moveTo>
                    <a:pt x="9" y="4"/>
                  </a:moveTo>
                  <a:cubicBezTo>
                    <a:pt x="5" y="1"/>
                    <a:pt x="5" y="1"/>
                    <a:pt x="5" y="1"/>
                  </a:cubicBezTo>
                  <a:cubicBezTo>
                    <a:pt x="4" y="0"/>
                    <a:pt x="2" y="0"/>
                    <a:pt x="1" y="1"/>
                  </a:cubicBezTo>
                  <a:cubicBezTo>
                    <a:pt x="0" y="2"/>
                    <a:pt x="0" y="3"/>
                    <a:pt x="1" y="4"/>
                  </a:cubicBezTo>
                  <a:cubicBezTo>
                    <a:pt x="5" y="8"/>
                    <a:pt x="5" y="8"/>
                    <a:pt x="5" y="8"/>
                  </a:cubicBezTo>
                  <a:cubicBezTo>
                    <a:pt x="6" y="8"/>
                    <a:pt x="6" y="9"/>
                    <a:pt x="7" y="9"/>
                  </a:cubicBezTo>
                  <a:cubicBezTo>
                    <a:pt x="8" y="9"/>
                    <a:pt x="8" y="8"/>
                    <a:pt x="9" y="8"/>
                  </a:cubicBezTo>
                  <a:cubicBezTo>
                    <a:pt x="10" y="7"/>
                    <a:pt x="10" y="5"/>
                    <a:pt x="9" y="4"/>
                  </a:cubicBezTo>
                  <a:close/>
                </a:path>
              </a:pathLst>
            </a:custGeom>
            <a:solidFill>
              <a:schemeClr val="bg1">
                <a:alpha val="100000"/>
              </a:schemeClr>
            </a:solidFill>
            <a:ln w="9525">
              <a:noFill/>
            </a:ln>
          </p:spPr>
          <p:txBody>
            <a:bodyPr/>
            <a:lstStyle/>
            <a:p>
              <a:endParaRPr lang="zh-CN" altLang="en-US"/>
            </a:p>
          </p:txBody>
        </p:sp>
        <p:sp>
          <p:nvSpPr>
            <p:cNvPr id="9253" name="Freeform 868"/>
            <p:cNvSpPr/>
            <p:nvPr/>
          </p:nvSpPr>
          <p:spPr>
            <a:xfrm>
              <a:off x="363537" y="98425"/>
              <a:ext cx="33338" cy="33338"/>
            </a:xfrm>
            <a:custGeom>
              <a:avLst/>
              <a:gdLst/>
              <a:ahLst/>
              <a:cxnLst>
                <a:cxn ang="0">
                  <a:pos x="3704" y="18521"/>
                </a:cxn>
                <a:cxn ang="0">
                  <a:pos x="18521" y="33338"/>
                </a:cxn>
                <a:cxn ang="0">
                  <a:pos x="25930" y="33338"/>
                </a:cxn>
                <a:cxn ang="0">
                  <a:pos x="29634" y="33338"/>
                </a:cxn>
                <a:cxn ang="0">
                  <a:pos x="29634" y="18521"/>
                </a:cxn>
                <a:cxn ang="0">
                  <a:pos x="18521" y="3704"/>
                </a:cxn>
                <a:cxn ang="0">
                  <a:pos x="3704" y="3704"/>
                </a:cxn>
                <a:cxn ang="0">
                  <a:pos x="3704" y="18521"/>
                </a:cxn>
              </a:cxnLst>
              <a:rect l="0" t="0" r="0" b="0"/>
              <a:pathLst>
                <a:path w="9" h="9">
                  <a:moveTo>
                    <a:pt x="1" y="5"/>
                  </a:moveTo>
                  <a:cubicBezTo>
                    <a:pt x="5" y="9"/>
                    <a:pt x="5" y="9"/>
                    <a:pt x="5" y="9"/>
                  </a:cubicBezTo>
                  <a:cubicBezTo>
                    <a:pt x="5" y="9"/>
                    <a:pt x="6" y="9"/>
                    <a:pt x="7" y="9"/>
                  </a:cubicBezTo>
                  <a:cubicBezTo>
                    <a:pt x="7" y="9"/>
                    <a:pt x="8" y="9"/>
                    <a:pt x="8" y="9"/>
                  </a:cubicBezTo>
                  <a:cubicBezTo>
                    <a:pt x="9" y="8"/>
                    <a:pt x="9" y="6"/>
                    <a:pt x="8" y="5"/>
                  </a:cubicBezTo>
                  <a:cubicBezTo>
                    <a:pt x="5" y="1"/>
                    <a:pt x="5" y="1"/>
                    <a:pt x="5" y="1"/>
                  </a:cubicBezTo>
                  <a:cubicBezTo>
                    <a:pt x="4" y="0"/>
                    <a:pt x="2" y="0"/>
                    <a:pt x="1" y="1"/>
                  </a:cubicBezTo>
                  <a:cubicBezTo>
                    <a:pt x="0" y="2"/>
                    <a:pt x="0" y="4"/>
                    <a:pt x="1" y="5"/>
                  </a:cubicBezTo>
                  <a:close/>
                </a:path>
              </a:pathLst>
            </a:custGeom>
            <a:solidFill>
              <a:schemeClr val="bg1">
                <a:alpha val="100000"/>
              </a:schemeClr>
            </a:solidFill>
            <a:ln w="9525">
              <a:noFill/>
            </a:ln>
          </p:spPr>
          <p:txBody>
            <a:bodyPr/>
            <a:lstStyle/>
            <a:p>
              <a:endParaRPr lang="zh-CN" altLang="en-US"/>
            </a:p>
          </p:txBody>
        </p:sp>
        <p:sp>
          <p:nvSpPr>
            <p:cNvPr id="9254" name="Freeform 869"/>
            <p:cNvSpPr/>
            <p:nvPr/>
          </p:nvSpPr>
          <p:spPr>
            <a:xfrm>
              <a:off x="322262" y="57150"/>
              <a:ext cx="33338" cy="33338"/>
            </a:xfrm>
            <a:custGeom>
              <a:avLst/>
              <a:gdLst/>
              <a:ahLst/>
              <a:cxnLst>
                <a:cxn ang="0">
                  <a:pos x="3704" y="18521"/>
                </a:cxn>
                <a:cxn ang="0">
                  <a:pos x="18521" y="33338"/>
                </a:cxn>
                <a:cxn ang="0">
                  <a:pos x="25930" y="33338"/>
                </a:cxn>
                <a:cxn ang="0">
                  <a:pos x="29634" y="33338"/>
                </a:cxn>
                <a:cxn ang="0">
                  <a:pos x="29634" y="18521"/>
                </a:cxn>
                <a:cxn ang="0">
                  <a:pos x="18521" y="3704"/>
                </a:cxn>
                <a:cxn ang="0">
                  <a:pos x="3704" y="3704"/>
                </a:cxn>
                <a:cxn ang="0">
                  <a:pos x="3704" y="18521"/>
                </a:cxn>
              </a:cxnLst>
              <a:rect l="0" t="0" r="0" b="0"/>
              <a:pathLst>
                <a:path w="9" h="9">
                  <a:moveTo>
                    <a:pt x="1" y="5"/>
                  </a:moveTo>
                  <a:cubicBezTo>
                    <a:pt x="5" y="9"/>
                    <a:pt x="5" y="9"/>
                    <a:pt x="5" y="9"/>
                  </a:cubicBezTo>
                  <a:cubicBezTo>
                    <a:pt x="5" y="9"/>
                    <a:pt x="6" y="9"/>
                    <a:pt x="7" y="9"/>
                  </a:cubicBezTo>
                  <a:cubicBezTo>
                    <a:pt x="7" y="9"/>
                    <a:pt x="8" y="9"/>
                    <a:pt x="8" y="9"/>
                  </a:cubicBezTo>
                  <a:cubicBezTo>
                    <a:pt x="9" y="8"/>
                    <a:pt x="9" y="6"/>
                    <a:pt x="8" y="5"/>
                  </a:cubicBezTo>
                  <a:cubicBezTo>
                    <a:pt x="5" y="1"/>
                    <a:pt x="5" y="1"/>
                    <a:pt x="5" y="1"/>
                  </a:cubicBezTo>
                  <a:cubicBezTo>
                    <a:pt x="4" y="0"/>
                    <a:pt x="2" y="0"/>
                    <a:pt x="1" y="1"/>
                  </a:cubicBezTo>
                  <a:cubicBezTo>
                    <a:pt x="0" y="2"/>
                    <a:pt x="0" y="4"/>
                    <a:pt x="1" y="5"/>
                  </a:cubicBezTo>
                  <a:close/>
                </a:path>
              </a:pathLst>
            </a:custGeom>
            <a:solidFill>
              <a:schemeClr val="bg1">
                <a:alpha val="100000"/>
              </a:schemeClr>
            </a:solidFill>
            <a:ln w="9525">
              <a:noFill/>
            </a:ln>
          </p:spPr>
          <p:txBody>
            <a:bodyPr/>
            <a:lstStyle/>
            <a:p>
              <a:endParaRPr lang="zh-CN" altLang="en-US"/>
            </a:p>
          </p:txBody>
        </p:sp>
        <p:sp>
          <p:nvSpPr>
            <p:cNvPr id="9255" name="Freeform 870"/>
            <p:cNvSpPr>
              <a:spLocks noEditPoints="1"/>
            </p:cNvSpPr>
            <p:nvPr/>
          </p:nvSpPr>
          <p:spPr>
            <a:xfrm>
              <a:off x="0" y="139700"/>
              <a:ext cx="600075" cy="603250"/>
            </a:xfrm>
            <a:custGeom>
              <a:avLst/>
              <a:gdLst/>
              <a:ahLst/>
              <a:cxnLst>
                <a:cxn ang="0">
                  <a:pos x="562570" y="157370"/>
                </a:cxn>
                <a:cxn ang="0">
                  <a:pos x="555069" y="134888"/>
                </a:cxn>
                <a:cxn ang="0">
                  <a:pos x="577572" y="93672"/>
                </a:cxn>
                <a:cxn ang="0">
                  <a:pos x="491311" y="26228"/>
                </a:cxn>
                <a:cxn ang="0">
                  <a:pos x="465058" y="44963"/>
                </a:cxn>
                <a:cxn ang="0">
                  <a:pos x="431304" y="33722"/>
                </a:cxn>
                <a:cxn ang="0">
                  <a:pos x="438805" y="18734"/>
                </a:cxn>
                <a:cxn ang="0">
                  <a:pos x="408801" y="3747"/>
                </a:cxn>
                <a:cxn ang="0">
                  <a:pos x="420053" y="29975"/>
                </a:cxn>
                <a:cxn ang="0">
                  <a:pos x="108764" y="63697"/>
                </a:cxn>
                <a:cxn ang="0">
                  <a:pos x="71259" y="44963"/>
                </a:cxn>
                <a:cxn ang="0">
                  <a:pos x="7501" y="131141"/>
                </a:cxn>
                <a:cxn ang="0">
                  <a:pos x="82510" y="202332"/>
                </a:cxn>
                <a:cxn ang="0">
                  <a:pos x="161270" y="131141"/>
                </a:cxn>
                <a:cxn ang="0">
                  <a:pos x="161270" y="112407"/>
                </a:cxn>
                <a:cxn ang="0">
                  <a:pos x="292537" y="52457"/>
                </a:cxn>
                <a:cxn ang="0">
                  <a:pos x="423803" y="93672"/>
                </a:cxn>
                <a:cxn ang="0">
                  <a:pos x="491311" y="179851"/>
                </a:cxn>
                <a:cxn ang="0">
                  <a:pos x="510064" y="179851"/>
                </a:cxn>
                <a:cxn ang="0">
                  <a:pos x="551319" y="310992"/>
                </a:cxn>
                <a:cxn ang="0">
                  <a:pos x="491311" y="445880"/>
                </a:cxn>
                <a:cxn ang="0">
                  <a:pos x="472559" y="445880"/>
                </a:cxn>
                <a:cxn ang="0">
                  <a:pos x="401300" y="520818"/>
                </a:cxn>
                <a:cxn ang="0">
                  <a:pos x="472559" y="599503"/>
                </a:cxn>
                <a:cxn ang="0">
                  <a:pos x="491311" y="599503"/>
                </a:cxn>
                <a:cxn ang="0">
                  <a:pos x="558820" y="509578"/>
                </a:cxn>
                <a:cxn ang="0">
                  <a:pos x="600075" y="310992"/>
                </a:cxn>
                <a:cxn ang="0">
                  <a:pos x="82510" y="168610"/>
                </a:cxn>
                <a:cxn ang="0">
                  <a:pos x="82510" y="78685"/>
                </a:cxn>
                <a:cxn ang="0">
                  <a:pos x="82510" y="168610"/>
                </a:cxn>
                <a:cxn ang="0">
                  <a:pos x="438805" y="520818"/>
                </a:cxn>
                <a:cxn ang="0">
                  <a:pos x="528816" y="520818"/>
                </a:cxn>
                <a:cxn ang="0">
                  <a:pos x="457557" y="104913"/>
                </a:cxn>
                <a:cxn ang="0">
                  <a:pos x="547568" y="104913"/>
                </a:cxn>
                <a:cxn ang="0">
                  <a:pos x="457557" y="104913"/>
                </a:cxn>
              </a:cxnLst>
              <a:rect l="0" t="0" r="0" b="0"/>
              <a:pathLst>
                <a:path w="160" h="161">
                  <a:moveTo>
                    <a:pt x="150" y="42"/>
                  </a:moveTo>
                  <a:cubicBezTo>
                    <a:pt x="150" y="42"/>
                    <a:pt x="150" y="42"/>
                    <a:pt x="150" y="42"/>
                  </a:cubicBezTo>
                  <a:cubicBezTo>
                    <a:pt x="151" y="41"/>
                    <a:pt x="151" y="39"/>
                    <a:pt x="150" y="38"/>
                  </a:cubicBezTo>
                  <a:cubicBezTo>
                    <a:pt x="148" y="36"/>
                    <a:pt x="148" y="36"/>
                    <a:pt x="148" y="36"/>
                  </a:cubicBezTo>
                  <a:cubicBezTo>
                    <a:pt x="154" y="30"/>
                    <a:pt x="154" y="30"/>
                    <a:pt x="154" y="30"/>
                  </a:cubicBezTo>
                  <a:cubicBezTo>
                    <a:pt x="155" y="29"/>
                    <a:pt x="155" y="26"/>
                    <a:pt x="154" y="25"/>
                  </a:cubicBezTo>
                  <a:cubicBezTo>
                    <a:pt x="136" y="7"/>
                    <a:pt x="136" y="7"/>
                    <a:pt x="136" y="7"/>
                  </a:cubicBezTo>
                  <a:cubicBezTo>
                    <a:pt x="135" y="6"/>
                    <a:pt x="132" y="6"/>
                    <a:pt x="131" y="7"/>
                  </a:cubicBezTo>
                  <a:cubicBezTo>
                    <a:pt x="125" y="13"/>
                    <a:pt x="125" y="13"/>
                    <a:pt x="125" y="13"/>
                  </a:cubicBezTo>
                  <a:cubicBezTo>
                    <a:pt x="124" y="12"/>
                    <a:pt x="124" y="12"/>
                    <a:pt x="124" y="12"/>
                  </a:cubicBezTo>
                  <a:cubicBezTo>
                    <a:pt x="123" y="11"/>
                    <a:pt x="121" y="11"/>
                    <a:pt x="120" y="12"/>
                  </a:cubicBezTo>
                  <a:cubicBezTo>
                    <a:pt x="119" y="11"/>
                    <a:pt x="117" y="10"/>
                    <a:pt x="115" y="9"/>
                  </a:cubicBezTo>
                  <a:cubicBezTo>
                    <a:pt x="116" y="9"/>
                    <a:pt x="116" y="9"/>
                    <a:pt x="117" y="9"/>
                  </a:cubicBezTo>
                  <a:cubicBezTo>
                    <a:pt x="118" y="8"/>
                    <a:pt x="118" y="6"/>
                    <a:pt x="117" y="5"/>
                  </a:cubicBezTo>
                  <a:cubicBezTo>
                    <a:pt x="113" y="1"/>
                    <a:pt x="113" y="1"/>
                    <a:pt x="113" y="1"/>
                  </a:cubicBezTo>
                  <a:cubicBezTo>
                    <a:pt x="112" y="0"/>
                    <a:pt x="110" y="0"/>
                    <a:pt x="109" y="1"/>
                  </a:cubicBezTo>
                  <a:cubicBezTo>
                    <a:pt x="108" y="2"/>
                    <a:pt x="108" y="4"/>
                    <a:pt x="109" y="5"/>
                  </a:cubicBezTo>
                  <a:cubicBezTo>
                    <a:pt x="112" y="8"/>
                    <a:pt x="112" y="8"/>
                    <a:pt x="112" y="8"/>
                  </a:cubicBezTo>
                  <a:cubicBezTo>
                    <a:pt x="102" y="3"/>
                    <a:pt x="90" y="1"/>
                    <a:pt x="78" y="1"/>
                  </a:cubicBezTo>
                  <a:cubicBezTo>
                    <a:pt x="61" y="1"/>
                    <a:pt x="44" y="6"/>
                    <a:pt x="29" y="17"/>
                  </a:cubicBezTo>
                  <a:cubicBezTo>
                    <a:pt x="25" y="12"/>
                    <a:pt x="25" y="12"/>
                    <a:pt x="25" y="12"/>
                  </a:cubicBezTo>
                  <a:cubicBezTo>
                    <a:pt x="23" y="11"/>
                    <a:pt x="21" y="11"/>
                    <a:pt x="19" y="12"/>
                  </a:cubicBezTo>
                  <a:cubicBezTo>
                    <a:pt x="2" y="30"/>
                    <a:pt x="2" y="30"/>
                    <a:pt x="2" y="30"/>
                  </a:cubicBezTo>
                  <a:cubicBezTo>
                    <a:pt x="0" y="31"/>
                    <a:pt x="0" y="34"/>
                    <a:pt x="2" y="35"/>
                  </a:cubicBezTo>
                  <a:cubicBezTo>
                    <a:pt x="19" y="53"/>
                    <a:pt x="19" y="53"/>
                    <a:pt x="19" y="53"/>
                  </a:cubicBezTo>
                  <a:cubicBezTo>
                    <a:pt x="20" y="54"/>
                    <a:pt x="21" y="54"/>
                    <a:pt x="22" y="54"/>
                  </a:cubicBezTo>
                  <a:cubicBezTo>
                    <a:pt x="23" y="54"/>
                    <a:pt x="24" y="54"/>
                    <a:pt x="25" y="53"/>
                  </a:cubicBezTo>
                  <a:cubicBezTo>
                    <a:pt x="43" y="35"/>
                    <a:pt x="43" y="35"/>
                    <a:pt x="43" y="35"/>
                  </a:cubicBezTo>
                  <a:cubicBezTo>
                    <a:pt x="43" y="35"/>
                    <a:pt x="44" y="34"/>
                    <a:pt x="44" y="33"/>
                  </a:cubicBezTo>
                  <a:cubicBezTo>
                    <a:pt x="44" y="32"/>
                    <a:pt x="43" y="31"/>
                    <a:pt x="43" y="30"/>
                  </a:cubicBezTo>
                  <a:cubicBezTo>
                    <a:pt x="39" y="26"/>
                    <a:pt x="39" y="26"/>
                    <a:pt x="39" y="26"/>
                  </a:cubicBezTo>
                  <a:cubicBezTo>
                    <a:pt x="50" y="18"/>
                    <a:pt x="64" y="14"/>
                    <a:pt x="78" y="14"/>
                  </a:cubicBezTo>
                  <a:cubicBezTo>
                    <a:pt x="91" y="14"/>
                    <a:pt x="104" y="17"/>
                    <a:pt x="114" y="24"/>
                  </a:cubicBezTo>
                  <a:cubicBezTo>
                    <a:pt x="113" y="25"/>
                    <a:pt x="113" y="25"/>
                    <a:pt x="113" y="25"/>
                  </a:cubicBezTo>
                  <a:cubicBezTo>
                    <a:pt x="112" y="26"/>
                    <a:pt x="112" y="29"/>
                    <a:pt x="113" y="30"/>
                  </a:cubicBezTo>
                  <a:cubicBezTo>
                    <a:pt x="131" y="48"/>
                    <a:pt x="131" y="48"/>
                    <a:pt x="131" y="48"/>
                  </a:cubicBezTo>
                  <a:cubicBezTo>
                    <a:pt x="132" y="49"/>
                    <a:pt x="133" y="49"/>
                    <a:pt x="134" y="49"/>
                  </a:cubicBezTo>
                  <a:cubicBezTo>
                    <a:pt x="135" y="49"/>
                    <a:pt x="136" y="49"/>
                    <a:pt x="136" y="48"/>
                  </a:cubicBezTo>
                  <a:cubicBezTo>
                    <a:pt x="137" y="47"/>
                    <a:pt x="137" y="47"/>
                    <a:pt x="137" y="47"/>
                  </a:cubicBezTo>
                  <a:cubicBezTo>
                    <a:pt x="144" y="58"/>
                    <a:pt x="147" y="70"/>
                    <a:pt x="147" y="83"/>
                  </a:cubicBezTo>
                  <a:cubicBezTo>
                    <a:pt x="147" y="97"/>
                    <a:pt x="143" y="111"/>
                    <a:pt x="135" y="122"/>
                  </a:cubicBezTo>
                  <a:cubicBezTo>
                    <a:pt x="131" y="119"/>
                    <a:pt x="131" y="119"/>
                    <a:pt x="131" y="119"/>
                  </a:cubicBezTo>
                  <a:cubicBezTo>
                    <a:pt x="131" y="118"/>
                    <a:pt x="130" y="118"/>
                    <a:pt x="129" y="118"/>
                  </a:cubicBezTo>
                  <a:cubicBezTo>
                    <a:pt x="128" y="118"/>
                    <a:pt x="127" y="118"/>
                    <a:pt x="126" y="119"/>
                  </a:cubicBezTo>
                  <a:cubicBezTo>
                    <a:pt x="108" y="136"/>
                    <a:pt x="108" y="136"/>
                    <a:pt x="108" y="136"/>
                  </a:cubicBezTo>
                  <a:cubicBezTo>
                    <a:pt x="108" y="137"/>
                    <a:pt x="107" y="138"/>
                    <a:pt x="107" y="139"/>
                  </a:cubicBezTo>
                  <a:cubicBezTo>
                    <a:pt x="107" y="140"/>
                    <a:pt x="108" y="141"/>
                    <a:pt x="108" y="142"/>
                  </a:cubicBezTo>
                  <a:cubicBezTo>
                    <a:pt x="126" y="160"/>
                    <a:pt x="126" y="160"/>
                    <a:pt x="126" y="160"/>
                  </a:cubicBezTo>
                  <a:cubicBezTo>
                    <a:pt x="127" y="160"/>
                    <a:pt x="128" y="161"/>
                    <a:pt x="129" y="161"/>
                  </a:cubicBezTo>
                  <a:cubicBezTo>
                    <a:pt x="130" y="161"/>
                    <a:pt x="131" y="160"/>
                    <a:pt x="131" y="160"/>
                  </a:cubicBezTo>
                  <a:cubicBezTo>
                    <a:pt x="149" y="142"/>
                    <a:pt x="149" y="142"/>
                    <a:pt x="149" y="142"/>
                  </a:cubicBezTo>
                  <a:cubicBezTo>
                    <a:pt x="151" y="140"/>
                    <a:pt x="151" y="138"/>
                    <a:pt x="149" y="136"/>
                  </a:cubicBezTo>
                  <a:cubicBezTo>
                    <a:pt x="144" y="132"/>
                    <a:pt x="144" y="132"/>
                    <a:pt x="144" y="132"/>
                  </a:cubicBezTo>
                  <a:cubicBezTo>
                    <a:pt x="155" y="118"/>
                    <a:pt x="160" y="101"/>
                    <a:pt x="160" y="83"/>
                  </a:cubicBezTo>
                  <a:cubicBezTo>
                    <a:pt x="160" y="68"/>
                    <a:pt x="157" y="54"/>
                    <a:pt x="150" y="42"/>
                  </a:cubicBezTo>
                  <a:close/>
                  <a:moveTo>
                    <a:pt x="22" y="45"/>
                  </a:moveTo>
                  <a:cubicBezTo>
                    <a:pt x="10" y="33"/>
                    <a:pt x="10" y="33"/>
                    <a:pt x="10" y="33"/>
                  </a:cubicBezTo>
                  <a:cubicBezTo>
                    <a:pt x="22" y="21"/>
                    <a:pt x="22" y="21"/>
                    <a:pt x="22" y="21"/>
                  </a:cubicBezTo>
                  <a:cubicBezTo>
                    <a:pt x="34" y="33"/>
                    <a:pt x="34" y="33"/>
                    <a:pt x="34" y="33"/>
                  </a:cubicBezTo>
                  <a:lnTo>
                    <a:pt x="22" y="45"/>
                  </a:lnTo>
                  <a:close/>
                  <a:moveTo>
                    <a:pt x="129" y="151"/>
                  </a:moveTo>
                  <a:cubicBezTo>
                    <a:pt x="117" y="139"/>
                    <a:pt x="117" y="139"/>
                    <a:pt x="117" y="139"/>
                  </a:cubicBezTo>
                  <a:cubicBezTo>
                    <a:pt x="129" y="127"/>
                    <a:pt x="129" y="127"/>
                    <a:pt x="129" y="127"/>
                  </a:cubicBezTo>
                  <a:cubicBezTo>
                    <a:pt x="141" y="139"/>
                    <a:pt x="141" y="139"/>
                    <a:pt x="141" y="139"/>
                  </a:cubicBezTo>
                  <a:lnTo>
                    <a:pt x="129" y="151"/>
                  </a:lnTo>
                  <a:close/>
                  <a:moveTo>
                    <a:pt x="122" y="28"/>
                  </a:moveTo>
                  <a:cubicBezTo>
                    <a:pt x="134" y="15"/>
                    <a:pt x="134" y="15"/>
                    <a:pt x="134" y="15"/>
                  </a:cubicBezTo>
                  <a:cubicBezTo>
                    <a:pt x="146" y="28"/>
                    <a:pt x="146" y="28"/>
                    <a:pt x="146" y="28"/>
                  </a:cubicBezTo>
                  <a:cubicBezTo>
                    <a:pt x="134" y="40"/>
                    <a:pt x="134" y="40"/>
                    <a:pt x="134" y="40"/>
                  </a:cubicBezTo>
                  <a:lnTo>
                    <a:pt x="122" y="28"/>
                  </a:lnTo>
                  <a:close/>
                </a:path>
              </a:pathLst>
            </a:custGeom>
            <a:solidFill>
              <a:schemeClr val="bg1">
                <a:alpha val="100000"/>
              </a:schemeClr>
            </a:solidFill>
            <a:ln w="9525">
              <a:noFill/>
            </a:ln>
          </p:spPr>
          <p:txBody>
            <a:bodyPr/>
            <a:lstStyle/>
            <a:p>
              <a:endParaRPr lang="zh-CN" altLang="en-US"/>
            </a:p>
          </p:txBody>
        </p:sp>
        <p:sp>
          <p:nvSpPr>
            <p:cNvPr id="9256" name="Freeform 871"/>
            <p:cNvSpPr/>
            <p:nvPr/>
          </p:nvSpPr>
          <p:spPr>
            <a:xfrm>
              <a:off x="269875" y="0"/>
              <a:ext cx="60325" cy="63500"/>
            </a:xfrm>
            <a:custGeom>
              <a:avLst/>
              <a:gdLst/>
              <a:ahLst/>
              <a:cxnLst>
                <a:cxn ang="0">
                  <a:pos x="22622" y="59765"/>
                </a:cxn>
                <a:cxn ang="0">
                  <a:pos x="30163" y="63500"/>
                </a:cxn>
                <a:cxn ang="0">
                  <a:pos x="37703" y="59765"/>
                </a:cxn>
                <a:cxn ang="0">
                  <a:pos x="56555" y="41088"/>
                </a:cxn>
                <a:cxn ang="0">
                  <a:pos x="60325" y="33618"/>
                </a:cxn>
                <a:cxn ang="0">
                  <a:pos x="56555" y="26147"/>
                </a:cxn>
                <a:cxn ang="0">
                  <a:pos x="37703" y="7471"/>
                </a:cxn>
                <a:cxn ang="0">
                  <a:pos x="22622" y="7471"/>
                </a:cxn>
                <a:cxn ang="0">
                  <a:pos x="0" y="26147"/>
                </a:cxn>
                <a:cxn ang="0">
                  <a:pos x="0" y="33618"/>
                </a:cxn>
                <a:cxn ang="0">
                  <a:pos x="0" y="41088"/>
                </a:cxn>
                <a:cxn ang="0">
                  <a:pos x="22622" y="59765"/>
                </a:cxn>
              </a:cxnLst>
              <a:rect l="0" t="0" r="0" b="0"/>
              <a:pathLst>
                <a:path w="16" h="17">
                  <a:moveTo>
                    <a:pt x="6" y="16"/>
                  </a:moveTo>
                  <a:cubicBezTo>
                    <a:pt x="6" y="17"/>
                    <a:pt x="7" y="17"/>
                    <a:pt x="8" y="17"/>
                  </a:cubicBezTo>
                  <a:cubicBezTo>
                    <a:pt x="8" y="17"/>
                    <a:pt x="9" y="17"/>
                    <a:pt x="10" y="16"/>
                  </a:cubicBezTo>
                  <a:cubicBezTo>
                    <a:pt x="15" y="11"/>
                    <a:pt x="15" y="11"/>
                    <a:pt x="15" y="11"/>
                  </a:cubicBezTo>
                  <a:cubicBezTo>
                    <a:pt x="16" y="10"/>
                    <a:pt x="16" y="10"/>
                    <a:pt x="16" y="9"/>
                  </a:cubicBezTo>
                  <a:cubicBezTo>
                    <a:pt x="16" y="8"/>
                    <a:pt x="16" y="8"/>
                    <a:pt x="15" y="7"/>
                  </a:cubicBezTo>
                  <a:cubicBezTo>
                    <a:pt x="10" y="2"/>
                    <a:pt x="10" y="2"/>
                    <a:pt x="10" y="2"/>
                  </a:cubicBezTo>
                  <a:cubicBezTo>
                    <a:pt x="8" y="0"/>
                    <a:pt x="7" y="0"/>
                    <a:pt x="6" y="2"/>
                  </a:cubicBezTo>
                  <a:cubicBezTo>
                    <a:pt x="0" y="7"/>
                    <a:pt x="0" y="7"/>
                    <a:pt x="0" y="7"/>
                  </a:cubicBezTo>
                  <a:cubicBezTo>
                    <a:pt x="0" y="8"/>
                    <a:pt x="0" y="8"/>
                    <a:pt x="0" y="9"/>
                  </a:cubicBezTo>
                  <a:cubicBezTo>
                    <a:pt x="0" y="10"/>
                    <a:pt x="0" y="10"/>
                    <a:pt x="0" y="11"/>
                  </a:cubicBezTo>
                  <a:lnTo>
                    <a:pt x="6" y="16"/>
                  </a:lnTo>
                  <a:close/>
                </a:path>
              </a:pathLst>
            </a:custGeom>
            <a:solidFill>
              <a:schemeClr val="bg1">
                <a:alpha val="100000"/>
              </a:schemeClr>
            </a:solidFill>
            <a:ln w="9525">
              <a:noFill/>
            </a:ln>
          </p:spPr>
          <p:txBody>
            <a:bodyPr/>
            <a:lstStyle/>
            <a:p>
              <a:endParaRPr lang="zh-CN" altLang="en-US"/>
            </a:p>
          </p:txBody>
        </p:sp>
        <p:sp>
          <p:nvSpPr>
            <p:cNvPr id="9257" name="Freeform 872"/>
            <p:cNvSpPr/>
            <p:nvPr/>
          </p:nvSpPr>
          <p:spPr>
            <a:xfrm>
              <a:off x="682625" y="415925"/>
              <a:ext cx="63500" cy="65088"/>
            </a:xfrm>
            <a:custGeom>
              <a:avLst/>
              <a:gdLst/>
              <a:ahLst/>
              <a:cxnLst>
                <a:cxn ang="0">
                  <a:pos x="59765" y="26801"/>
                </a:cxn>
                <a:cxn ang="0">
                  <a:pos x="37353" y="3829"/>
                </a:cxn>
                <a:cxn ang="0">
                  <a:pos x="22412" y="3829"/>
                </a:cxn>
                <a:cxn ang="0">
                  <a:pos x="3735" y="26801"/>
                </a:cxn>
                <a:cxn ang="0">
                  <a:pos x="0" y="30630"/>
                </a:cxn>
                <a:cxn ang="0">
                  <a:pos x="3735" y="38287"/>
                </a:cxn>
                <a:cxn ang="0">
                  <a:pos x="22412" y="61259"/>
                </a:cxn>
                <a:cxn ang="0">
                  <a:pos x="29882" y="65088"/>
                </a:cxn>
                <a:cxn ang="0">
                  <a:pos x="37353" y="61259"/>
                </a:cxn>
                <a:cxn ang="0">
                  <a:pos x="59765" y="38287"/>
                </a:cxn>
                <a:cxn ang="0">
                  <a:pos x="59765" y="26801"/>
                </a:cxn>
              </a:cxnLst>
              <a:rect l="0" t="0" r="0" b="0"/>
              <a:pathLst>
                <a:path w="17" h="17">
                  <a:moveTo>
                    <a:pt x="16" y="7"/>
                  </a:moveTo>
                  <a:cubicBezTo>
                    <a:pt x="10" y="1"/>
                    <a:pt x="10" y="1"/>
                    <a:pt x="10" y="1"/>
                  </a:cubicBezTo>
                  <a:cubicBezTo>
                    <a:pt x="9" y="0"/>
                    <a:pt x="7" y="0"/>
                    <a:pt x="6" y="1"/>
                  </a:cubicBezTo>
                  <a:cubicBezTo>
                    <a:pt x="1" y="7"/>
                    <a:pt x="1" y="7"/>
                    <a:pt x="1" y="7"/>
                  </a:cubicBezTo>
                  <a:cubicBezTo>
                    <a:pt x="0" y="7"/>
                    <a:pt x="0" y="8"/>
                    <a:pt x="0" y="8"/>
                  </a:cubicBezTo>
                  <a:cubicBezTo>
                    <a:pt x="0" y="9"/>
                    <a:pt x="0" y="10"/>
                    <a:pt x="1" y="10"/>
                  </a:cubicBezTo>
                  <a:cubicBezTo>
                    <a:pt x="6" y="16"/>
                    <a:pt x="6" y="16"/>
                    <a:pt x="6" y="16"/>
                  </a:cubicBezTo>
                  <a:cubicBezTo>
                    <a:pt x="7" y="16"/>
                    <a:pt x="8" y="17"/>
                    <a:pt x="8" y="17"/>
                  </a:cubicBezTo>
                  <a:cubicBezTo>
                    <a:pt x="9" y="17"/>
                    <a:pt x="10" y="16"/>
                    <a:pt x="10" y="16"/>
                  </a:cubicBezTo>
                  <a:cubicBezTo>
                    <a:pt x="16" y="10"/>
                    <a:pt x="16" y="10"/>
                    <a:pt x="16" y="10"/>
                  </a:cubicBezTo>
                  <a:cubicBezTo>
                    <a:pt x="17" y="9"/>
                    <a:pt x="17" y="8"/>
                    <a:pt x="16" y="7"/>
                  </a:cubicBezTo>
                  <a:close/>
                </a:path>
              </a:pathLst>
            </a:custGeom>
            <a:solidFill>
              <a:schemeClr val="bg1">
                <a:alpha val="100000"/>
              </a:schemeClr>
            </a:solidFill>
            <a:ln w="9525">
              <a:noFill/>
            </a:ln>
          </p:spPr>
          <p:txBody>
            <a:bodyPr/>
            <a:lstStyle/>
            <a:p>
              <a:endParaRPr lang="zh-CN" altLang="en-US"/>
            </a:p>
          </p:txBody>
        </p:sp>
      </p:grpSp>
      <p:pic>
        <p:nvPicPr>
          <p:cNvPr id="4" name="图片 24"/>
          <p:cNvPicPr>
            <a:picLocks noChangeAspect="1"/>
          </p:cNvPicPr>
          <p:nvPr/>
        </p:nvPicPr>
        <p:blipFill>
          <a:blip r:embed="rId1"/>
          <a:stretch>
            <a:fillRect/>
          </a:stretch>
        </p:blipFill>
        <p:spPr>
          <a:xfrm>
            <a:off x="1452245" y="1545590"/>
            <a:ext cx="2108835" cy="4514850"/>
          </a:xfrm>
          <a:prstGeom prst="rect">
            <a:avLst/>
          </a:prstGeom>
          <a:noFill/>
          <a:ln w="9525">
            <a:noFill/>
          </a:ln>
        </p:spPr>
      </p:pic>
      <p:grpSp>
        <p:nvGrpSpPr>
          <p:cNvPr id="3" name="组合 2"/>
          <p:cNvGrpSpPr/>
          <p:nvPr/>
        </p:nvGrpSpPr>
        <p:grpSpPr>
          <a:xfrm>
            <a:off x="5847080" y="1751965"/>
            <a:ext cx="998855" cy="1002665"/>
            <a:chOff x="9033" y="2358"/>
            <a:chExt cx="1200" cy="1200"/>
          </a:xfrm>
        </p:grpSpPr>
        <p:sp>
          <p:nvSpPr>
            <p:cNvPr id="5" name="4 Elipse"/>
            <p:cNvSpPr/>
            <p:nvPr/>
          </p:nvSpPr>
          <p:spPr>
            <a:xfrm rot="18882980">
              <a:off x="9033" y="2358"/>
              <a:ext cx="1200" cy="1200"/>
            </a:xfrm>
            <a:prstGeom prst="ellipse">
              <a:avLst/>
            </a:prstGeom>
            <a:solidFill>
              <a:schemeClr val="bg1"/>
            </a:solidFill>
            <a:ln w="3175" cap="rnd" cmpd="sng">
              <a:noFill/>
              <a:bevel/>
            </a:ln>
            <a:effectLst>
              <a:outerShdw blurRad="63500" sx="102000" sy="102000" algn="ctr" rotWithShape="0">
                <a:prstClr val="black">
                  <a:alpha val="25000"/>
                </a:prstClr>
              </a:outerShdw>
            </a:effectLst>
            <a:scene3d>
              <a:camera prst="orthographicFront"/>
              <a:lightRig rig="twoPt" dir="t"/>
            </a:scene3d>
            <a:sp3d prstMaterial="flat">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69950"/>
              <a:endParaRPr lang="es-MX" sz="935">
                <a:solidFill>
                  <a:srgbClr val="FFFFFF"/>
                </a:solidFill>
              </a:endParaRPr>
            </a:p>
          </p:txBody>
        </p:sp>
        <p:sp>
          <p:nvSpPr>
            <p:cNvPr id="6" name="5 Elipse"/>
            <p:cNvSpPr/>
            <p:nvPr/>
          </p:nvSpPr>
          <p:spPr>
            <a:xfrm>
              <a:off x="9207" y="2554"/>
              <a:ext cx="854" cy="854"/>
            </a:xfrm>
            <a:prstGeom prst="ellipse">
              <a:avLst/>
            </a:prstGeom>
            <a:solidFill>
              <a:srgbClr val="32AAE6"/>
            </a:solidFill>
            <a:ln w="19050">
              <a:noFill/>
            </a:ln>
            <a:effectLst/>
            <a:scene3d>
              <a:camera prst="orthographicFront">
                <a:rot lat="0" lon="0" rev="0"/>
              </a:camera>
              <a:lightRig rig="contrasting" dir="t">
                <a:rot lat="0" lon="0" rev="5400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69950"/>
              <a:endParaRPr lang="es-MX" sz="5735" b="1">
                <a:solidFill>
                  <a:srgbClr val="81B535"/>
                </a:solidFill>
                <a:latin typeface="Oswald" panose="020B0604020202020204" charset="0"/>
              </a:endParaRPr>
            </a:p>
          </p:txBody>
        </p:sp>
      </p:grpSp>
      <p:grpSp>
        <p:nvGrpSpPr>
          <p:cNvPr id="7" name="组合 6"/>
          <p:cNvGrpSpPr/>
          <p:nvPr/>
        </p:nvGrpSpPr>
        <p:grpSpPr>
          <a:xfrm>
            <a:off x="8639810" y="1751965"/>
            <a:ext cx="998855" cy="1002665"/>
            <a:chOff x="9033" y="2358"/>
            <a:chExt cx="1200" cy="1200"/>
          </a:xfrm>
        </p:grpSpPr>
        <p:sp>
          <p:nvSpPr>
            <p:cNvPr id="8" name="4 Elipse"/>
            <p:cNvSpPr/>
            <p:nvPr/>
          </p:nvSpPr>
          <p:spPr>
            <a:xfrm rot="18882980">
              <a:off x="9033" y="2358"/>
              <a:ext cx="1200" cy="1200"/>
            </a:xfrm>
            <a:prstGeom prst="ellipse">
              <a:avLst/>
            </a:prstGeom>
            <a:solidFill>
              <a:schemeClr val="bg1"/>
            </a:solidFill>
            <a:ln w="3175" cap="rnd" cmpd="sng">
              <a:noFill/>
              <a:bevel/>
            </a:ln>
            <a:effectLst>
              <a:outerShdw blurRad="63500" sx="102000" sy="102000" algn="ctr" rotWithShape="0">
                <a:prstClr val="black">
                  <a:alpha val="25000"/>
                </a:prstClr>
              </a:outerShdw>
            </a:effectLst>
            <a:scene3d>
              <a:camera prst="orthographicFront"/>
              <a:lightRig rig="twoPt" dir="t"/>
            </a:scene3d>
            <a:sp3d prstMaterial="flat">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69950"/>
              <a:endParaRPr lang="es-MX" sz="935">
                <a:solidFill>
                  <a:srgbClr val="FFFFFF"/>
                </a:solidFill>
              </a:endParaRPr>
            </a:p>
          </p:txBody>
        </p:sp>
        <p:sp>
          <p:nvSpPr>
            <p:cNvPr id="9" name="5 Elipse"/>
            <p:cNvSpPr/>
            <p:nvPr/>
          </p:nvSpPr>
          <p:spPr>
            <a:xfrm>
              <a:off x="9207" y="2554"/>
              <a:ext cx="854" cy="854"/>
            </a:xfrm>
            <a:prstGeom prst="ellipse">
              <a:avLst/>
            </a:prstGeom>
            <a:solidFill>
              <a:srgbClr val="32AAE6">
                <a:alpha val="40000"/>
              </a:srgbClr>
            </a:solidFill>
            <a:ln w="19050">
              <a:noFill/>
            </a:ln>
            <a:effectLst/>
            <a:scene3d>
              <a:camera prst="orthographicFront">
                <a:rot lat="0" lon="0" rev="0"/>
              </a:camera>
              <a:lightRig rig="contrasting" dir="t">
                <a:rot lat="0" lon="0" rev="5400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69950"/>
              <a:endParaRPr lang="es-MX" sz="5735" b="1">
                <a:solidFill>
                  <a:srgbClr val="81B535"/>
                </a:solidFill>
                <a:latin typeface="Oswald" panose="020B0604020202020204" charset="0"/>
              </a:endParaRPr>
            </a:p>
          </p:txBody>
        </p:sp>
      </p:grpSp>
      <p:grpSp>
        <p:nvGrpSpPr>
          <p:cNvPr id="10" name="组合 9"/>
          <p:cNvGrpSpPr/>
          <p:nvPr/>
        </p:nvGrpSpPr>
        <p:grpSpPr>
          <a:xfrm>
            <a:off x="5784215" y="3818890"/>
            <a:ext cx="998855" cy="1002665"/>
            <a:chOff x="9033" y="2358"/>
            <a:chExt cx="1200" cy="1200"/>
          </a:xfrm>
        </p:grpSpPr>
        <p:sp>
          <p:nvSpPr>
            <p:cNvPr id="11" name="4 Elipse"/>
            <p:cNvSpPr/>
            <p:nvPr/>
          </p:nvSpPr>
          <p:spPr>
            <a:xfrm rot="18882980">
              <a:off x="9033" y="2358"/>
              <a:ext cx="1200" cy="1200"/>
            </a:xfrm>
            <a:prstGeom prst="ellipse">
              <a:avLst/>
            </a:prstGeom>
            <a:solidFill>
              <a:schemeClr val="bg1"/>
            </a:solidFill>
            <a:ln w="3175" cap="rnd" cmpd="sng">
              <a:noFill/>
              <a:bevel/>
            </a:ln>
            <a:effectLst>
              <a:outerShdw blurRad="63500" sx="102000" sy="102000" algn="ctr" rotWithShape="0">
                <a:prstClr val="black">
                  <a:alpha val="25000"/>
                </a:prstClr>
              </a:outerShdw>
            </a:effectLst>
            <a:scene3d>
              <a:camera prst="orthographicFront"/>
              <a:lightRig rig="twoPt" dir="t"/>
            </a:scene3d>
            <a:sp3d prstMaterial="flat">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69950"/>
              <a:endParaRPr lang="es-MX" sz="935">
                <a:solidFill>
                  <a:srgbClr val="FFFFFF"/>
                </a:solidFill>
              </a:endParaRPr>
            </a:p>
          </p:txBody>
        </p:sp>
        <p:sp>
          <p:nvSpPr>
            <p:cNvPr id="12" name="5 Elipse"/>
            <p:cNvSpPr/>
            <p:nvPr/>
          </p:nvSpPr>
          <p:spPr>
            <a:xfrm>
              <a:off x="9207" y="2554"/>
              <a:ext cx="854" cy="854"/>
            </a:xfrm>
            <a:prstGeom prst="ellipse">
              <a:avLst/>
            </a:prstGeom>
            <a:solidFill>
              <a:srgbClr val="32AAE6">
                <a:alpha val="40000"/>
              </a:srgbClr>
            </a:solidFill>
            <a:ln w="19050">
              <a:noFill/>
            </a:ln>
            <a:effectLst/>
            <a:scene3d>
              <a:camera prst="orthographicFront">
                <a:rot lat="0" lon="0" rev="0"/>
              </a:camera>
              <a:lightRig rig="contrasting" dir="t">
                <a:rot lat="0" lon="0" rev="5400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69950"/>
              <a:endParaRPr lang="es-MX" sz="5735" b="1">
                <a:solidFill>
                  <a:srgbClr val="81B535"/>
                </a:solidFill>
                <a:latin typeface="Oswald" panose="020B0604020202020204" charset="0"/>
              </a:endParaRPr>
            </a:p>
          </p:txBody>
        </p:sp>
      </p:grpSp>
      <p:grpSp>
        <p:nvGrpSpPr>
          <p:cNvPr id="15" name="组合 14"/>
          <p:cNvGrpSpPr/>
          <p:nvPr/>
        </p:nvGrpSpPr>
        <p:grpSpPr>
          <a:xfrm>
            <a:off x="8639810" y="3799840"/>
            <a:ext cx="998855" cy="1002665"/>
            <a:chOff x="9033" y="2358"/>
            <a:chExt cx="1200" cy="1200"/>
          </a:xfrm>
        </p:grpSpPr>
        <p:sp>
          <p:nvSpPr>
            <p:cNvPr id="16" name="4 Elipse"/>
            <p:cNvSpPr/>
            <p:nvPr/>
          </p:nvSpPr>
          <p:spPr>
            <a:xfrm rot="18882980">
              <a:off x="9033" y="2358"/>
              <a:ext cx="1200" cy="1200"/>
            </a:xfrm>
            <a:prstGeom prst="ellipse">
              <a:avLst/>
            </a:prstGeom>
            <a:solidFill>
              <a:schemeClr val="bg1"/>
            </a:solidFill>
            <a:ln w="3175" cap="rnd" cmpd="sng">
              <a:noFill/>
              <a:bevel/>
            </a:ln>
            <a:effectLst>
              <a:outerShdw blurRad="63500" sx="102000" sy="102000" algn="ctr" rotWithShape="0">
                <a:prstClr val="black">
                  <a:alpha val="25000"/>
                </a:prstClr>
              </a:outerShdw>
            </a:effectLst>
            <a:scene3d>
              <a:camera prst="orthographicFront"/>
              <a:lightRig rig="twoPt" dir="t"/>
            </a:scene3d>
            <a:sp3d prstMaterial="flat">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69950"/>
              <a:endParaRPr lang="es-MX" sz="935">
                <a:solidFill>
                  <a:srgbClr val="FFFFFF"/>
                </a:solidFill>
              </a:endParaRPr>
            </a:p>
          </p:txBody>
        </p:sp>
        <p:sp>
          <p:nvSpPr>
            <p:cNvPr id="17" name="5 Elipse"/>
            <p:cNvSpPr/>
            <p:nvPr/>
          </p:nvSpPr>
          <p:spPr>
            <a:xfrm>
              <a:off x="9207" y="2554"/>
              <a:ext cx="854" cy="854"/>
            </a:xfrm>
            <a:prstGeom prst="ellipse">
              <a:avLst/>
            </a:prstGeom>
            <a:solidFill>
              <a:srgbClr val="32AAE6"/>
            </a:solidFill>
            <a:ln w="19050">
              <a:noFill/>
            </a:ln>
            <a:effectLst/>
            <a:scene3d>
              <a:camera prst="orthographicFront">
                <a:rot lat="0" lon="0" rev="0"/>
              </a:camera>
              <a:lightRig rig="contrasting" dir="t">
                <a:rot lat="0" lon="0" rev="5400000"/>
              </a:lightRig>
            </a:scene3d>
            <a:sp3d extrusionH="69850" prstMaterial="flat">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69950"/>
              <a:endParaRPr lang="es-MX" sz="5735" b="1">
                <a:solidFill>
                  <a:srgbClr val="81B535"/>
                </a:solidFill>
                <a:latin typeface="Oswald" panose="020B0604020202020204" charset="0"/>
              </a:endParaRPr>
            </a:p>
          </p:txBody>
        </p:sp>
      </p:grpSp>
      <p:sp>
        <p:nvSpPr>
          <p:cNvPr id="28" name="TextBox 23"/>
          <p:cNvSpPr txBox="1"/>
          <p:nvPr/>
        </p:nvSpPr>
        <p:spPr>
          <a:xfrm>
            <a:off x="5031740" y="2986405"/>
            <a:ext cx="2581275" cy="368300"/>
          </a:xfrm>
          <a:prstGeom prst="rect">
            <a:avLst/>
          </a:prstGeom>
          <a:noFill/>
        </p:spPr>
        <p:txBody>
          <a:bodyPr wrap="square" rtlCol="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9" name="TextBox 24"/>
          <p:cNvSpPr txBox="1"/>
          <p:nvPr/>
        </p:nvSpPr>
        <p:spPr>
          <a:xfrm>
            <a:off x="5638929" y="2774601"/>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18" name="TextBox 23"/>
          <p:cNvSpPr txBox="1"/>
          <p:nvPr/>
        </p:nvSpPr>
        <p:spPr>
          <a:xfrm>
            <a:off x="7899400" y="2973705"/>
            <a:ext cx="2581275" cy="368300"/>
          </a:xfrm>
          <a:prstGeom prst="rect">
            <a:avLst/>
          </a:prstGeom>
          <a:noFill/>
        </p:spPr>
        <p:txBody>
          <a:bodyPr wrap="square" rtlCol="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0" name="TextBox 24"/>
          <p:cNvSpPr txBox="1"/>
          <p:nvPr/>
        </p:nvSpPr>
        <p:spPr>
          <a:xfrm>
            <a:off x="8506589" y="2761901"/>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22" name="TextBox 23"/>
          <p:cNvSpPr txBox="1"/>
          <p:nvPr/>
        </p:nvSpPr>
        <p:spPr>
          <a:xfrm>
            <a:off x="4961890" y="5027930"/>
            <a:ext cx="2581275" cy="368300"/>
          </a:xfrm>
          <a:prstGeom prst="rect">
            <a:avLst/>
          </a:prstGeom>
          <a:noFill/>
        </p:spPr>
        <p:txBody>
          <a:bodyPr wrap="square" rtlCol="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3" name="TextBox 24"/>
          <p:cNvSpPr txBox="1"/>
          <p:nvPr/>
        </p:nvSpPr>
        <p:spPr>
          <a:xfrm>
            <a:off x="5569079" y="4816126"/>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24" name="TextBox 23"/>
          <p:cNvSpPr txBox="1"/>
          <p:nvPr/>
        </p:nvSpPr>
        <p:spPr>
          <a:xfrm>
            <a:off x="7848600" y="5027930"/>
            <a:ext cx="2581275" cy="368300"/>
          </a:xfrm>
          <a:prstGeom prst="rect">
            <a:avLst/>
          </a:prstGeom>
          <a:noFill/>
        </p:spPr>
        <p:txBody>
          <a:bodyPr wrap="square" rtlCol="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5" name="TextBox 24"/>
          <p:cNvSpPr txBox="1"/>
          <p:nvPr/>
        </p:nvSpPr>
        <p:spPr>
          <a:xfrm>
            <a:off x="8455789" y="4816126"/>
            <a:ext cx="1427480" cy="3194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请在此输入文字</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grpSp>
        <p:nvGrpSpPr>
          <p:cNvPr id="31" name="组合 30"/>
          <p:cNvGrpSpPr/>
          <p:nvPr/>
        </p:nvGrpSpPr>
        <p:grpSpPr>
          <a:xfrm>
            <a:off x="101600" y="163195"/>
            <a:ext cx="2555875" cy="365760"/>
            <a:chOff x="160" y="257"/>
            <a:chExt cx="4025" cy="576"/>
          </a:xfrm>
        </p:grpSpPr>
        <p:sp>
          <p:nvSpPr>
            <p:cNvPr id="32" name="矩形 31"/>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33" name="椭圆 32"/>
            <p:cNvSpPr/>
            <p:nvPr/>
          </p:nvSpPr>
          <p:spPr>
            <a:xfrm>
              <a:off x="160" y="257"/>
              <a:ext cx="528" cy="537"/>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en-US" altLang="zh-CN"/>
            </a:p>
          </p:txBody>
        </p:sp>
      </p:grpSp>
      <p:sp>
        <p:nvSpPr>
          <p:cNvPr id="384" name="Freeform 37"/>
          <p:cNvSpPr/>
          <p:nvPr/>
        </p:nvSpPr>
        <p:spPr bwMode="auto">
          <a:xfrm>
            <a:off x="6140450" y="2141855"/>
            <a:ext cx="424180" cy="287655"/>
          </a:xfrm>
          <a:custGeom>
            <a:avLst/>
            <a:gdLst>
              <a:gd name="T0" fmla="*/ 135 w 186"/>
              <a:gd name="T1" fmla="*/ 9 h 126"/>
              <a:gd name="T2" fmla="*/ 84 w 186"/>
              <a:gd name="T3" fmla="*/ 57 h 126"/>
              <a:gd name="T4" fmla="*/ 84 w 186"/>
              <a:gd name="T5" fmla="*/ 57 h 126"/>
              <a:gd name="T6" fmla="*/ 84 w 186"/>
              <a:gd name="T7" fmla="*/ 60 h 126"/>
              <a:gd name="T8" fmla="*/ 84 w 186"/>
              <a:gd name="T9" fmla="*/ 66 h 126"/>
              <a:gd name="T10" fmla="*/ 51 w 186"/>
              <a:gd name="T11" fmla="*/ 99 h 126"/>
              <a:gd name="T12" fmla="*/ 18 w 186"/>
              <a:gd name="T13" fmla="*/ 66 h 126"/>
              <a:gd name="T14" fmla="*/ 51 w 186"/>
              <a:gd name="T15" fmla="*/ 33 h 126"/>
              <a:gd name="T16" fmla="*/ 51 w 186"/>
              <a:gd name="T17" fmla="*/ 48 h 126"/>
              <a:gd name="T18" fmla="*/ 87 w 186"/>
              <a:gd name="T19" fmla="*/ 24 h 126"/>
              <a:gd name="T20" fmla="*/ 51 w 186"/>
              <a:gd name="T21" fmla="*/ 0 h 126"/>
              <a:gd name="T22" fmla="*/ 51 w 186"/>
              <a:gd name="T23" fmla="*/ 15 h 126"/>
              <a:gd name="T24" fmla="*/ 0 w 186"/>
              <a:gd name="T25" fmla="*/ 66 h 126"/>
              <a:gd name="T26" fmla="*/ 51 w 186"/>
              <a:gd name="T27" fmla="*/ 117 h 126"/>
              <a:gd name="T28" fmla="*/ 102 w 186"/>
              <a:gd name="T29" fmla="*/ 69 h 126"/>
              <a:gd name="T30" fmla="*/ 102 w 186"/>
              <a:gd name="T31" fmla="*/ 69 h 126"/>
              <a:gd name="T32" fmla="*/ 102 w 186"/>
              <a:gd name="T33" fmla="*/ 66 h 126"/>
              <a:gd name="T34" fmla="*/ 102 w 186"/>
              <a:gd name="T35" fmla="*/ 60 h 126"/>
              <a:gd name="T36" fmla="*/ 135 w 186"/>
              <a:gd name="T37" fmla="*/ 27 h 126"/>
              <a:gd name="T38" fmla="*/ 168 w 186"/>
              <a:gd name="T39" fmla="*/ 60 h 126"/>
              <a:gd name="T40" fmla="*/ 135 w 186"/>
              <a:gd name="T41" fmla="*/ 93 h 126"/>
              <a:gd name="T42" fmla="*/ 135 w 186"/>
              <a:gd name="T43" fmla="*/ 78 h 126"/>
              <a:gd name="T44" fmla="*/ 99 w 186"/>
              <a:gd name="T45" fmla="*/ 102 h 126"/>
              <a:gd name="T46" fmla="*/ 135 w 186"/>
              <a:gd name="T47" fmla="*/ 126 h 126"/>
              <a:gd name="T48" fmla="*/ 135 w 186"/>
              <a:gd name="T49" fmla="*/ 111 h 126"/>
              <a:gd name="T50" fmla="*/ 186 w 186"/>
              <a:gd name="T51" fmla="*/ 60 h 126"/>
              <a:gd name="T52" fmla="*/ 135 w 186"/>
              <a:gd name="T53" fmla="*/ 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25">
                <a:moveTo>
                  <a:pt x="135" y="9"/>
                </a:moveTo>
                <a:cubicBezTo>
                  <a:pt x="108" y="9"/>
                  <a:pt x="86" y="30"/>
                  <a:pt x="84" y="57"/>
                </a:cubicBezTo>
                <a:cubicBezTo>
                  <a:pt x="84" y="57"/>
                  <a:pt x="84" y="57"/>
                  <a:pt x="84" y="57"/>
                </a:cubicBezTo>
                <a:cubicBezTo>
                  <a:pt x="84" y="60"/>
                  <a:pt x="84" y="60"/>
                  <a:pt x="84" y="60"/>
                </a:cubicBezTo>
                <a:cubicBezTo>
                  <a:pt x="84" y="66"/>
                  <a:pt x="84" y="66"/>
                  <a:pt x="84" y="66"/>
                </a:cubicBezTo>
                <a:cubicBezTo>
                  <a:pt x="84" y="84"/>
                  <a:pt x="69" y="99"/>
                  <a:pt x="51" y="99"/>
                </a:cubicBezTo>
                <a:cubicBezTo>
                  <a:pt x="33" y="99"/>
                  <a:pt x="18" y="84"/>
                  <a:pt x="18" y="66"/>
                </a:cubicBezTo>
                <a:cubicBezTo>
                  <a:pt x="18" y="48"/>
                  <a:pt x="33" y="33"/>
                  <a:pt x="51" y="33"/>
                </a:cubicBezTo>
                <a:cubicBezTo>
                  <a:pt x="51" y="48"/>
                  <a:pt x="51" y="48"/>
                  <a:pt x="51" y="48"/>
                </a:cubicBezTo>
                <a:cubicBezTo>
                  <a:pt x="87" y="24"/>
                  <a:pt x="87" y="24"/>
                  <a:pt x="87" y="24"/>
                </a:cubicBezTo>
                <a:cubicBezTo>
                  <a:pt x="51" y="0"/>
                  <a:pt x="51" y="0"/>
                  <a:pt x="51" y="0"/>
                </a:cubicBezTo>
                <a:cubicBezTo>
                  <a:pt x="51" y="15"/>
                  <a:pt x="51" y="15"/>
                  <a:pt x="51" y="15"/>
                </a:cubicBezTo>
                <a:cubicBezTo>
                  <a:pt x="23" y="15"/>
                  <a:pt x="0" y="38"/>
                  <a:pt x="0" y="66"/>
                </a:cubicBezTo>
                <a:cubicBezTo>
                  <a:pt x="0" y="94"/>
                  <a:pt x="23" y="117"/>
                  <a:pt x="51" y="117"/>
                </a:cubicBezTo>
                <a:cubicBezTo>
                  <a:pt x="78" y="117"/>
                  <a:pt x="100" y="96"/>
                  <a:pt x="102" y="69"/>
                </a:cubicBezTo>
                <a:cubicBezTo>
                  <a:pt x="102" y="69"/>
                  <a:pt x="102" y="69"/>
                  <a:pt x="102" y="69"/>
                </a:cubicBezTo>
                <a:cubicBezTo>
                  <a:pt x="102" y="66"/>
                  <a:pt x="102" y="66"/>
                  <a:pt x="102" y="66"/>
                </a:cubicBezTo>
                <a:cubicBezTo>
                  <a:pt x="102" y="60"/>
                  <a:pt x="102" y="60"/>
                  <a:pt x="102" y="60"/>
                </a:cubicBezTo>
                <a:cubicBezTo>
                  <a:pt x="102" y="42"/>
                  <a:pt x="117" y="27"/>
                  <a:pt x="135" y="27"/>
                </a:cubicBezTo>
                <a:cubicBezTo>
                  <a:pt x="153" y="27"/>
                  <a:pt x="168" y="42"/>
                  <a:pt x="168" y="60"/>
                </a:cubicBezTo>
                <a:cubicBezTo>
                  <a:pt x="168" y="78"/>
                  <a:pt x="153" y="93"/>
                  <a:pt x="135" y="93"/>
                </a:cubicBezTo>
                <a:cubicBezTo>
                  <a:pt x="135" y="78"/>
                  <a:pt x="135" y="78"/>
                  <a:pt x="135" y="78"/>
                </a:cubicBezTo>
                <a:cubicBezTo>
                  <a:pt x="99" y="102"/>
                  <a:pt x="99" y="102"/>
                  <a:pt x="99" y="102"/>
                </a:cubicBezTo>
                <a:cubicBezTo>
                  <a:pt x="135" y="126"/>
                  <a:pt x="135" y="126"/>
                  <a:pt x="135" y="126"/>
                </a:cubicBezTo>
                <a:cubicBezTo>
                  <a:pt x="135" y="111"/>
                  <a:pt x="135" y="111"/>
                  <a:pt x="135" y="111"/>
                </a:cubicBezTo>
                <a:cubicBezTo>
                  <a:pt x="163" y="111"/>
                  <a:pt x="186" y="88"/>
                  <a:pt x="186" y="60"/>
                </a:cubicBezTo>
                <a:cubicBezTo>
                  <a:pt x="186" y="32"/>
                  <a:pt x="163" y="9"/>
                  <a:pt x="135" y="9"/>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9"/>
          <p:cNvSpPr>
            <a:spLocks noEditPoints="1"/>
          </p:cNvSpPr>
          <p:nvPr/>
        </p:nvSpPr>
        <p:spPr bwMode="auto">
          <a:xfrm>
            <a:off x="8950325" y="2146935"/>
            <a:ext cx="377825" cy="353060"/>
          </a:xfrm>
          <a:custGeom>
            <a:avLst/>
            <a:gdLst>
              <a:gd name="T0" fmla="*/ 108 w 144"/>
              <a:gd name="T1" fmla="*/ 0 h 132"/>
              <a:gd name="T2" fmla="*/ 36 w 144"/>
              <a:gd name="T3" fmla="*/ 0 h 132"/>
              <a:gd name="T4" fmla="*/ 0 w 144"/>
              <a:gd name="T5" fmla="*/ 36 h 132"/>
              <a:gd name="T6" fmla="*/ 0 w 144"/>
              <a:gd name="T7" fmla="*/ 60 h 132"/>
              <a:gd name="T8" fmla="*/ 36 w 144"/>
              <a:gd name="T9" fmla="*/ 96 h 132"/>
              <a:gd name="T10" fmla="*/ 42 w 144"/>
              <a:gd name="T11" fmla="*/ 96 h 132"/>
              <a:gd name="T12" fmla="*/ 42 w 144"/>
              <a:gd name="T13" fmla="*/ 132 h 132"/>
              <a:gd name="T14" fmla="*/ 83 w 144"/>
              <a:gd name="T15" fmla="*/ 96 h 132"/>
              <a:gd name="T16" fmla="*/ 108 w 144"/>
              <a:gd name="T17" fmla="*/ 96 h 132"/>
              <a:gd name="T18" fmla="*/ 144 w 144"/>
              <a:gd name="T19" fmla="*/ 60 h 132"/>
              <a:gd name="T20" fmla="*/ 144 w 144"/>
              <a:gd name="T21" fmla="*/ 36 h 132"/>
              <a:gd name="T22" fmla="*/ 108 w 144"/>
              <a:gd name="T23" fmla="*/ 0 h 132"/>
              <a:gd name="T24" fmla="*/ 36 w 144"/>
              <a:gd name="T25" fmla="*/ 60 h 132"/>
              <a:gd name="T26" fmla="*/ 24 w 144"/>
              <a:gd name="T27" fmla="*/ 48 h 132"/>
              <a:gd name="T28" fmla="*/ 36 w 144"/>
              <a:gd name="T29" fmla="*/ 36 h 132"/>
              <a:gd name="T30" fmla="*/ 48 w 144"/>
              <a:gd name="T31" fmla="*/ 48 h 132"/>
              <a:gd name="T32" fmla="*/ 36 w 144"/>
              <a:gd name="T33" fmla="*/ 60 h 132"/>
              <a:gd name="T34" fmla="*/ 72 w 144"/>
              <a:gd name="T35" fmla="*/ 60 h 132"/>
              <a:gd name="T36" fmla="*/ 60 w 144"/>
              <a:gd name="T37" fmla="*/ 48 h 132"/>
              <a:gd name="T38" fmla="*/ 72 w 144"/>
              <a:gd name="T39" fmla="*/ 36 h 132"/>
              <a:gd name="T40" fmla="*/ 84 w 144"/>
              <a:gd name="T41" fmla="*/ 48 h 132"/>
              <a:gd name="T42" fmla="*/ 72 w 144"/>
              <a:gd name="T43" fmla="*/ 60 h 132"/>
              <a:gd name="T44" fmla="*/ 108 w 144"/>
              <a:gd name="T45" fmla="*/ 60 h 132"/>
              <a:gd name="T46" fmla="*/ 96 w 144"/>
              <a:gd name="T47" fmla="*/ 48 h 132"/>
              <a:gd name="T48" fmla="*/ 108 w 144"/>
              <a:gd name="T49" fmla="*/ 36 h 132"/>
              <a:gd name="T50" fmla="*/ 120 w 144"/>
              <a:gd name="T51" fmla="*/ 48 h 132"/>
              <a:gd name="T52" fmla="*/ 108 w 144"/>
              <a:gd name="T53" fmla="*/ 6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moveTo>
                  <a:pt x="36" y="60"/>
                </a:moveTo>
                <a:cubicBezTo>
                  <a:pt x="29" y="60"/>
                  <a:pt x="24" y="55"/>
                  <a:pt x="24" y="48"/>
                </a:cubicBezTo>
                <a:cubicBezTo>
                  <a:pt x="24" y="41"/>
                  <a:pt x="29" y="36"/>
                  <a:pt x="36" y="36"/>
                </a:cubicBezTo>
                <a:cubicBezTo>
                  <a:pt x="43" y="36"/>
                  <a:pt x="48" y="41"/>
                  <a:pt x="48" y="48"/>
                </a:cubicBezTo>
                <a:cubicBezTo>
                  <a:pt x="48" y="55"/>
                  <a:pt x="43" y="60"/>
                  <a:pt x="36" y="60"/>
                </a:cubicBezTo>
                <a:moveTo>
                  <a:pt x="72" y="60"/>
                </a:moveTo>
                <a:cubicBezTo>
                  <a:pt x="65" y="60"/>
                  <a:pt x="60" y="55"/>
                  <a:pt x="60" y="48"/>
                </a:cubicBezTo>
                <a:cubicBezTo>
                  <a:pt x="60" y="41"/>
                  <a:pt x="65" y="36"/>
                  <a:pt x="72" y="36"/>
                </a:cubicBezTo>
                <a:cubicBezTo>
                  <a:pt x="79" y="36"/>
                  <a:pt x="84" y="41"/>
                  <a:pt x="84" y="48"/>
                </a:cubicBezTo>
                <a:cubicBezTo>
                  <a:pt x="84" y="55"/>
                  <a:pt x="79" y="60"/>
                  <a:pt x="72" y="60"/>
                </a:cubicBezTo>
                <a:moveTo>
                  <a:pt x="108" y="60"/>
                </a:moveTo>
                <a:cubicBezTo>
                  <a:pt x="101" y="60"/>
                  <a:pt x="96" y="55"/>
                  <a:pt x="96" y="48"/>
                </a:cubicBezTo>
                <a:cubicBezTo>
                  <a:pt x="96" y="41"/>
                  <a:pt x="101" y="36"/>
                  <a:pt x="108" y="36"/>
                </a:cubicBezTo>
                <a:cubicBezTo>
                  <a:pt x="115" y="36"/>
                  <a:pt x="120" y="41"/>
                  <a:pt x="120" y="48"/>
                </a:cubicBezTo>
                <a:cubicBezTo>
                  <a:pt x="120" y="55"/>
                  <a:pt x="115" y="60"/>
                  <a:pt x="108" y="6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5" name="组合 34"/>
          <p:cNvGrpSpPr/>
          <p:nvPr/>
        </p:nvGrpSpPr>
        <p:grpSpPr>
          <a:xfrm>
            <a:off x="6057900" y="4150360"/>
            <a:ext cx="431165" cy="340995"/>
            <a:chOff x="4562" y="3812"/>
            <a:chExt cx="514" cy="344"/>
          </a:xfrm>
          <a:solidFill>
            <a:schemeClr val="bg1"/>
          </a:solidFill>
        </p:grpSpPr>
        <p:sp>
          <p:nvSpPr>
            <p:cNvPr id="412" name="Oval 65"/>
            <p:cNvSpPr>
              <a:spLocks noChangeArrowheads="1"/>
            </p:cNvSpPr>
            <p:nvPr/>
          </p:nvSpPr>
          <p:spPr bwMode="auto">
            <a:xfrm>
              <a:off x="4776" y="3941"/>
              <a:ext cx="85" cy="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66"/>
            <p:cNvSpPr>
              <a:spLocks noEditPoints="1"/>
            </p:cNvSpPr>
            <p:nvPr/>
          </p:nvSpPr>
          <p:spPr bwMode="auto">
            <a:xfrm>
              <a:off x="4562" y="3812"/>
              <a:ext cx="514" cy="344"/>
            </a:xfrm>
            <a:custGeom>
              <a:avLst/>
              <a:gdLst>
                <a:gd name="T0" fmla="*/ 72 w 144"/>
                <a:gd name="T1" fmla="*/ 0 h 96"/>
                <a:gd name="T2" fmla="*/ 0 w 144"/>
                <a:gd name="T3" fmla="*/ 48 h 96"/>
                <a:gd name="T4" fmla="*/ 72 w 144"/>
                <a:gd name="T5" fmla="*/ 96 h 96"/>
                <a:gd name="T6" fmla="*/ 144 w 144"/>
                <a:gd name="T7" fmla="*/ 48 h 96"/>
                <a:gd name="T8" fmla="*/ 72 w 144"/>
                <a:gd name="T9" fmla="*/ 0 h 96"/>
                <a:gd name="T10" fmla="*/ 72 w 144"/>
                <a:gd name="T11" fmla="*/ 78 h 96"/>
                <a:gd name="T12" fmla="*/ 42 w 144"/>
                <a:gd name="T13" fmla="*/ 48 h 96"/>
                <a:gd name="T14" fmla="*/ 72 w 144"/>
                <a:gd name="T15" fmla="*/ 18 h 96"/>
                <a:gd name="T16" fmla="*/ 102 w 144"/>
                <a:gd name="T17" fmla="*/ 48 h 96"/>
                <a:gd name="T18" fmla="*/ 72 w 144"/>
                <a:gd name="T19"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96">
                  <a:moveTo>
                    <a:pt x="72" y="0"/>
                  </a:moveTo>
                  <a:cubicBezTo>
                    <a:pt x="32" y="0"/>
                    <a:pt x="0" y="48"/>
                    <a:pt x="0" y="48"/>
                  </a:cubicBezTo>
                  <a:cubicBezTo>
                    <a:pt x="0" y="48"/>
                    <a:pt x="32" y="96"/>
                    <a:pt x="72" y="96"/>
                  </a:cubicBezTo>
                  <a:cubicBezTo>
                    <a:pt x="112" y="96"/>
                    <a:pt x="144" y="48"/>
                    <a:pt x="144" y="48"/>
                  </a:cubicBezTo>
                  <a:cubicBezTo>
                    <a:pt x="144" y="48"/>
                    <a:pt x="112" y="0"/>
                    <a:pt x="72" y="0"/>
                  </a:cubicBezTo>
                  <a:moveTo>
                    <a:pt x="72" y="78"/>
                  </a:moveTo>
                  <a:cubicBezTo>
                    <a:pt x="55" y="78"/>
                    <a:pt x="42" y="65"/>
                    <a:pt x="42" y="48"/>
                  </a:cubicBezTo>
                  <a:cubicBezTo>
                    <a:pt x="42" y="31"/>
                    <a:pt x="55" y="18"/>
                    <a:pt x="72" y="18"/>
                  </a:cubicBezTo>
                  <a:cubicBezTo>
                    <a:pt x="89" y="18"/>
                    <a:pt x="102" y="31"/>
                    <a:pt x="102" y="48"/>
                  </a:cubicBezTo>
                  <a:cubicBezTo>
                    <a:pt x="102" y="65"/>
                    <a:pt x="89" y="78"/>
                    <a:pt x="72" y="7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9008745" y="4119880"/>
            <a:ext cx="262255" cy="372110"/>
            <a:chOff x="9619" y="3763"/>
            <a:chExt cx="298" cy="453"/>
          </a:xfrm>
          <a:solidFill>
            <a:schemeClr val="bg1"/>
          </a:solidFill>
        </p:grpSpPr>
        <p:sp>
          <p:nvSpPr>
            <p:cNvPr id="529" name="Rectangle 182"/>
            <p:cNvSpPr>
              <a:spLocks noChangeArrowheads="1"/>
            </p:cNvSpPr>
            <p:nvPr/>
          </p:nvSpPr>
          <p:spPr bwMode="auto">
            <a:xfrm>
              <a:off x="9748" y="4192"/>
              <a:ext cx="40"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0" name="Rectangle 183"/>
            <p:cNvSpPr>
              <a:spLocks noChangeArrowheads="1"/>
            </p:cNvSpPr>
            <p:nvPr/>
          </p:nvSpPr>
          <p:spPr bwMode="auto">
            <a:xfrm>
              <a:off x="9704" y="4107"/>
              <a:ext cx="130"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1" name="Rectangle 184"/>
            <p:cNvSpPr>
              <a:spLocks noChangeArrowheads="1"/>
            </p:cNvSpPr>
            <p:nvPr/>
          </p:nvSpPr>
          <p:spPr bwMode="auto">
            <a:xfrm>
              <a:off x="9704" y="4152"/>
              <a:ext cx="130"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2" name="Freeform 185"/>
            <p:cNvSpPr/>
            <p:nvPr/>
          </p:nvSpPr>
          <p:spPr bwMode="auto">
            <a:xfrm>
              <a:off x="9619" y="3763"/>
              <a:ext cx="299" cy="324"/>
            </a:xfrm>
            <a:custGeom>
              <a:avLst/>
              <a:gdLst>
                <a:gd name="T0" fmla="*/ 84 w 84"/>
                <a:gd name="T1" fmla="*/ 42 h 90"/>
                <a:gd name="T2" fmla="*/ 42 w 84"/>
                <a:gd name="T3" fmla="*/ 0 h 90"/>
                <a:gd name="T4" fmla="*/ 0 w 84"/>
                <a:gd name="T5" fmla="*/ 42 h 90"/>
                <a:gd name="T6" fmla="*/ 24 w 84"/>
                <a:gd name="T7" fmla="*/ 80 h 90"/>
                <a:gd name="T8" fmla="*/ 24 w 84"/>
                <a:gd name="T9" fmla="*/ 90 h 90"/>
                <a:gd name="T10" fmla="*/ 60 w 84"/>
                <a:gd name="T11" fmla="*/ 90 h 90"/>
                <a:gd name="T12" fmla="*/ 60 w 84"/>
                <a:gd name="T13" fmla="*/ 80 h 90"/>
                <a:gd name="T14" fmla="*/ 84 w 84"/>
                <a:gd name="T15" fmla="*/ 4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90">
                  <a:moveTo>
                    <a:pt x="84" y="42"/>
                  </a:moveTo>
                  <a:cubicBezTo>
                    <a:pt x="84" y="19"/>
                    <a:pt x="65" y="0"/>
                    <a:pt x="42" y="0"/>
                  </a:cubicBezTo>
                  <a:cubicBezTo>
                    <a:pt x="19" y="0"/>
                    <a:pt x="0" y="19"/>
                    <a:pt x="0" y="42"/>
                  </a:cubicBezTo>
                  <a:cubicBezTo>
                    <a:pt x="0" y="59"/>
                    <a:pt x="10" y="73"/>
                    <a:pt x="24" y="80"/>
                  </a:cubicBezTo>
                  <a:cubicBezTo>
                    <a:pt x="24" y="90"/>
                    <a:pt x="24" y="90"/>
                    <a:pt x="24" y="90"/>
                  </a:cubicBezTo>
                  <a:cubicBezTo>
                    <a:pt x="60" y="90"/>
                    <a:pt x="60" y="90"/>
                    <a:pt x="60" y="90"/>
                  </a:cubicBezTo>
                  <a:cubicBezTo>
                    <a:pt x="60" y="80"/>
                    <a:pt x="60" y="80"/>
                    <a:pt x="60" y="80"/>
                  </a:cubicBezTo>
                  <a:cubicBezTo>
                    <a:pt x="74" y="73"/>
                    <a:pt x="84" y="59"/>
                    <a:pt x="84"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矩形 36"/>
          <p:cNvSpPr/>
          <p:nvPr/>
        </p:nvSpPr>
        <p:spPr>
          <a:xfrm>
            <a:off x="1591310" y="2068830"/>
            <a:ext cx="1843405" cy="342265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230"/>
                                        </p:tgtEl>
                                        <p:attrNameLst>
                                          <p:attrName>style.visibility</p:attrName>
                                        </p:attrNameLst>
                                      </p:cBhvr>
                                      <p:to>
                                        <p:strVal val="visible"/>
                                      </p:to>
                                    </p:set>
                                    <p:animEffect transition="in" filter="diamond(in)">
                                      <p:cBhvr>
                                        <p:cTn id="7" dur="2000"/>
                                        <p:tgtEl>
                                          <p:spTgt spid="9230"/>
                                        </p:tgtEl>
                                      </p:cBhvr>
                                    </p:animEffect>
                                  </p:childTnLst>
                                </p:cTn>
                              </p:par>
                              <p:par>
                                <p:cTn id="8" presetID="8" presetClass="entr" presetSubtype="16" fill="hold" nodeType="withEffect">
                                  <p:stCondLst>
                                    <p:cond delay="0"/>
                                  </p:stCondLst>
                                  <p:childTnLst>
                                    <p:set>
                                      <p:cBhvr>
                                        <p:cTn id="9" dur="1" fill="hold">
                                          <p:stCondLst>
                                            <p:cond delay="0"/>
                                          </p:stCondLst>
                                        </p:cTn>
                                        <p:tgtEl>
                                          <p:spTgt spid="9231"/>
                                        </p:tgtEl>
                                        <p:attrNameLst>
                                          <p:attrName>style.visibility</p:attrName>
                                        </p:attrNameLst>
                                      </p:cBhvr>
                                      <p:to>
                                        <p:strVal val="visible"/>
                                      </p:to>
                                    </p:set>
                                    <p:animEffect transition="in" filter="diamond(in)">
                                      <p:cBhvr>
                                        <p:cTn id="10" dur="2000"/>
                                        <p:tgtEl>
                                          <p:spTgt spid="9231"/>
                                        </p:tgtEl>
                                      </p:cBhvr>
                                    </p:animEffect>
                                  </p:childTnLst>
                                </p:cTn>
                              </p:par>
                              <p:par>
                                <p:cTn id="11" presetID="8" presetClass="entr" presetSubtype="16" fill="hold" nodeType="withEffect">
                                  <p:stCondLst>
                                    <p:cond delay="0"/>
                                  </p:stCondLst>
                                  <p:childTnLst>
                                    <p:set>
                                      <p:cBhvr>
                                        <p:cTn id="12" dur="1" fill="hold">
                                          <p:stCondLst>
                                            <p:cond delay="0"/>
                                          </p:stCondLst>
                                        </p:cTn>
                                        <p:tgtEl>
                                          <p:spTgt spid="9232"/>
                                        </p:tgtEl>
                                        <p:attrNameLst>
                                          <p:attrName>style.visibility</p:attrName>
                                        </p:attrNameLst>
                                      </p:cBhvr>
                                      <p:to>
                                        <p:strVal val="visible"/>
                                      </p:to>
                                    </p:set>
                                    <p:animEffect transition="in" filter="diamond(in)">
                                      <p:cBhvr>
                                        <p:cTn id="13" dur="2000"/>
                                        <p:tgtEl>
                                          <p:spTgt spid="9232"/>
                                        </p:tgtEl>
                                      </p:cBhvr>
                                    </p:animEffect>
                                  </p:childTnLst>
                                </p:cTn>
                              </p:par>
                              <p:par>
                                <p:cTn id="14" presetID="8"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2000"/>
                                        <p:tgtEl>
                                          <p:spTgt spid="3"/>
                                        </p:tgtEl>
                                      </p:cBhvr>
                                    </p:animEffect>
                                  </p:childTnLst>
                                </p:cTn>
                              </p:par>
                              <p:par>
                                <p:cTn id="20" presetID="8"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par>
                                <p:cTn id="23" presetID="8"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par>
                                <p:cTn id="26" presetID="8"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amond(in)">
                                      <p:cBhvr>
                                        <p:cTn id="28" dur="2000"/>
                                        <p:tgtEl>
                                          <p:spTgt spid="15"/>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diamond(in)">
                                      <p:cBhvr>
                                        <p:cTn id="31" dur="2000"/>
                                        <p:tgtEl>
                                          <p:spTgt spid="28"/>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diamond(in)">
                                      <p:cBhvr>
                                        <p:cTn id="34" dur="2000"/>
                                        <p:tgtEl>
                                          <p:spTgt spid="29"/>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amond(in)">
                                      <p:cBhvr>
                                        <p:cTn id="37" dur="2000"/>
                                        <p:tgtEl>
                                          <p:spTgt spid="18"/>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amond(in)">
                                      <p:cBhvr>
                                        <p:cTn id="40" dur="2000"/>
                                        <p:tgtEl>
                                          <p:spTgt spid="20"/>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amond(in)">
                                      <p:cBhvr>
                                        <p:cTn id="43" dur="2000"/>
                                        <p:tgtEl>
                                          <p:spTgt spid="22"/>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amond(in)">
                                      <p:cBhvr>
                                        <p:cTn id="46" dur="2000"/>
                                        <p:tgtEl>
                                          <p:spTgt spid="23"/>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diamond(in)">
                                      <p:cBhvr>
                                        <p:cTn id="49" dur="2000"/>
                                        <p:tgtEl>
                                          <p:spTgt spid="24"/>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amond(in)">
                                      <p:cBhvr>
                                        <p:cTn id="52" dur="2000"/>
                                        <p:tgtEl>
                                          <p:spTgt spid="25"/>
                                        </p:tgtEl>
                                      </p:cBhvr>
                                    </p:animEffect>
                                  </p:childTnLst>
                                </p:cTn>
                              </p:par>
                              <p:par>
                                <p:cTn id="53" presetID="8"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diamond(in)">
                                      <p:cBhvr>
                                        <p:cTn id="55" dur="2000"/>
                                        <p:tgtEl>
                                          <p:spTgt spid="31"/>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384"/>
                                        </p:tgtEl>
                                        <p:attrNameLst>
                                          <p:attrName>style.visibility</p:attrName>
                                        </p:attrNameLst>
                                      </p:cBhvr>
                                      <p:to>
                                        <p:strVal val="visible"/>
                                      </p:to>
                                    </p:set>
                                    <p:animEffect transition="in" filter="diamond(in)">
                                      <p:cBhvr>
                                        <p:cTn id="58" dur="2000"/>
                                        <p:tgtEl>
                                          <p:spTgt spid="384"/>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366"/>
                                        </p:tgtEl>
                                        <p:attrNameLst>
                                          <p:attrName>style.visibility</p:attrName>
                                        </p:attrNameLst>
                                      </p:cBhvr>
                                      <p:to>
                                        <p:strVal val="visible"/>
                                      </p:to>
                                    </p:set>
                                    <p:animEffect transition="in" filter="diamond(in)">
                                      <p:cBhvr>
                                        <p:cTn id="61" dur="2000"/>
                                        <p:tgtEl>
                                          <p:spTgt spid="366"/>
                                        </p:tgtEl>
                                      </p:cBhvr>
                                    </p:animEffect>
                                  </p:childTnLst>
                                </p:cTn>
                              </p:par>
                              <p:par>
                                <p:cTn id="62" presetID="8" presetClass="entr" presetSubtype="16"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diamond(in)">
                                      <p:cBhvr>
                                        <p:cTn id="64" dur="2000"/>
                                        <p:tgtEl>
                                          <p:spTgt spid="35"/>
                                        </p:tgtEl>
                                      </p:cBhvr>
                                    </p:animEffect>
                                  </p:childTnLst>
                                </p:cTn>
                              </p:par>
                              <p:par>
                                <p:cTn id="65" presetID="8" presetClass="entr" presetSubtype="16"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diamond(in)">
                                      <p:cBhvr>
                                        <p:cTn id="67" dur="2000"/>
                                        <p:tgtEl>
                                          <p:spTgt spid="36"/>
                                        </p:tgtEl>
                                      </p:cBhvr>
                                    </p:animEffect>
                                  </p:childTnLst>
                                </p:cTn>
                              </p:par>
                              <p:par>
                                <p:cTn id="68" presetID="8" presetClass="entr" presetSubtype="16"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diamond(in)">
                                      <p:cBhvr>
                                        <p:cTn id="7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18" grpId="0"/>
      <p:bldP spid="20" grpId="0"/>
      <p:bldP spid="22" grpId="0"/>
      <p:bldP spid="23" grpId="0"/>
      <p:bldP spid="24" grpId="0"/>
      <p:bldP spid="25" grpId="0"/>
      <p:bldP spid="384" grpId="0" animBg="1"/>
      <p:bldP spid="36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Freeform: Shape 539"/>
          <p:cNvSpPr/>
          <p:nvPr/>
        </p:nvSpPr>
        <p:spPr bwMode="auto">
          <a:xfrm>
            <a:off x="7337924" y="1412691"/>
            <a:ext cx="2959419" cy="2829225"/>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2AAE6"/>
          </a:solidFill>
          <a:ln>
            <a:noFill/>
          </a:ln>
          <a:effectLst/>
        </p:spPr>
        <p:txBody>
          <a:bodyPr anchor="ctr"/>
          <a:lstStyle/>
          <a:p>
            <a:pPr algn="ctr"/>
          </a:p>
        </p:txBody>
      </p:sp>
      <p:sp>
        <p:nvSpPr>
          <p:cNvPr id="325" name="Freeform: Shape 545"/>
          <p:cNvSpPr/>
          <p:nvPr/>
        </p:nvSpPr>
        <p:spPr bwMode="auto">
          <a:xfrm>
            <a:off x="1518304" y="2990229"/>
            <a:ext cx="2959419" cy="1251687"/>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2AAE6">
              <a:alpha val="20000"/>
            </a:srgbClr>
          </a:solidFill>
          <a:ln>
            <a:noFill/>
          </a:ln>
          <a:effectLst/>
        </p:spPr>
        <p:txBody>
          <a:bodyPr anchor="ctr"/>
          <a:lstStyle/>
          <a:p>
            <a:pPr algn="ctr"/>
          </a:p>
        </p:txBody>
      </p:sp>
      <p:sp>
        <p:nvSpPr>
          <p:cNvPr id="326" name="Freeform: Shape 546"/>
          <p:cNvSpPr/>
          <p:nvPr/>
        </p:nvSpPr>
        <p:spPr bwMode="auto">
          <a:xfrm>
            <a:off x="2973211" y="2742708"/>
            <a:ext cx="2959419" cy="1499208"/>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2AAE6">
              <a:alpha val="20000"/>
            </a:srgbClr>
          </a:solidFill>
          <a:ln>
            <a:noFill/>
          </a:ln>
          <a:effectLst/>
        </p:spPr>
        <p:txBody>
          <a:bodyPr anchor="ctr"/>
          <a:lstStyle/>
          <a:p>
            <a:pPr algn="ctr"/>
          </a:p>
        </p:txBody>
      </p:sp>
      <p:sp>
        <p:nvSpPr>
          <p:cNvPr id="327" name="Freeform: Shape 547"/>
          <p:cNvSpPr/>
          <p:nvPr/>
        </p:nvSpPr>
        <p:spPr bwMode="auto">
          <a:xfrm>
            <a:off x="4428119" y="2431796"/>
            <a:ext cx="2959419" cy="1810119"/>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2AAE6">
              <a:alpha val="20000"/>
            </a:srgbClr>
          </a:solidFill>
          <a:ln>
            <a:noFill/>
          </a:ln>
          <a:effectLst/>
        </p:spPr>
        <p:txBody>
          <a:bodyPr anchor="ctr"/>
          <a:lstStyle/>
          <a:p>
            <a:pPr algn="ctr"/>
          </a:p>
        </p:txBody>
      </p:sp>
      <p:sp>
        <p:nvSpPr>
          <p:cNvPr id="328" name="Freeform: Shape 548"/>
          <p:cNvSpPr/>
          <p:nvPr/>
        </p:nvSpPr>
        <p:spPr bwMode="auto">
          <a:xfrm>
            <a:off x="5883021" y="2112246"/>
            <a:ext cx="2959419" cy="2129671"/>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32AAE6">
              <a:alpha val="20000"/>
            </a:srgbClr>
          </a:solidFill>
          <a:ln>
            <a:noFill/>
          </a:ln>
          <a:effectLst/>
        </p:spPr>
        <p:txBody>
          <a:bodyPr anchor="ctr"/>
          <a:lstStyle/>
          <a:p>
            <a:pPr algn="ctr"/>
          </a:p>
        </p:txBody>
      </p:sp>
      <p:cxnSp>
        <p:nvCxnSpPr>
          <p:cNvPr id="3" name="直接连接符 2"/>
          <p:cNvCxnSpPr/>
          <p:nvPr/>
        </p:nvCxnSpPr>
        <p:spPr>
          <a:xfrm>
            <a:off x="730250" y="4241915"/>
            <a:ext cx="10729913"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657475" y="3552825"/>
            <a:ext cx="549275" cy="319405"/>
          </a:xfrm>
          <a:prstGeom prst="rect">
            <a:avLst/>
          </a:prstGeom>
          <a:noFill/>
        </p:spPr>
        <p:txBody>
          <a:bodyPr wrap="none" rtlCol="0">
            <a:spAutoFit/>
          </a:bodyPr>
          <a:lstStyle/>
          <a:p>
            <a:pPr algn="l"/>
            <a:r>
              <a:rPr lang="en-US" altLang="zh-CN" sz="1400">
                <a:solidFill>
                  <a:schemeClr val="tx1">
                    <a:lumMod val="75000"/>
                    <a:lumOff val="25000"/>
                  </a:schemeClr>
                </a:solidFill>
                <a:latin typeface="微软雅黑" panose="020B0503020204020204" charset="-122"/>
                <a:ea typeface="微软雅黑" panose="020B0503020204020204" charset="-122"/>
              </a:rPr>
              <a:t>40%</a:t>
            </a:r>
            <a:endParaRPr lang="en-US" altLang="zh-CN" sz="1400">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4178300" y="3552825"/>
            <a:ext cx="549275" cy="319405"/>
          </a:xfrm>
          <a:prstGeom prst="rect">
            <a:avLst/>
          </a:prstGeom>
          <a:noFill/>
        </p:spPr>
        <p:txBody>
          <a:bodyPr wrap="none" rtlCol="0">
            <a:spAutoFit/>
          </a:bodyPr>
          <a:lstStyle/>
          <a:p>
            <a:pPr algn="l"/>
            <a:r>
              <a:rPr lang="en-US" altLang="zh-CN" sz="1400">
                <a:solidFill>
                  <a:schemeClr val="tx1">
                    <a:lumMod val="75000"/>
                    <a:lumOff val="25000"/>
                  </a:schemeClr>
                </a:solidFill>
                <a:latin typeface="微软雅黑" panose="020B0503020204020204" charset="-122"/>
                <a:ea typeface="微软雅黑" panose="020B0503020204020204" charset="-122"/>
              </a:rPr>
              <a:t>45%</a:t>
            </a:r>
            <a:endParaRPr lang="en-US" altLang="zh-CN" sz="1400">
              <a:solidFill>
                <a:schemeClr val="tx1">
                  <a:lumMod val="75000"/>
                  <a:lumOff val="25000"/>
                </a:schemeClr>
              </a:solidFill>
              <a:latin typeface="微软雅黑" panose="020B0503020204020204" charset="-122"/>
              <a:ea typeface="微软雅黑" panose="020B0503020204020204" charset="-122"/>
            </a:endParaRPr>
          </a:p>
        </p:txBody>
      </p:sp>
      <p:sp>
        <p:nvSpPr>
          <p:cNvPr id="7" name="文本框 6"/>
          <p:cNvSpPr txBox="1"/>
          <p:nvPr/>
        </p:nvSpPr>
        <p:spPr>
          <a:xfrm>
            <a:off x="5633085" y="3552825"/>
            <a:ext cx="549275" cy="319405"/>
          </a:xfrm>
          <a:prstGeom prst="rect">
            <a:avLst/>
          </a:prstGeom>
          <a:noFill/>
        </p:spPr>
        <p:txBody>
          <a:bodyPr wrap="square" rtlCol="0">
            <a:spAutoFit/>
          </a:bodyPr>
          <a:lstStyle/>
          <a:p>
            <a:pPr algn="l"/>
            <a:r>
              <a:rPr lang="en-US" altLang="zh-CN" sz="1400">
                <a:solidFill>
                  <a:schemeClr val="tx1">
                    <a:lumMod val="75000"/>
                    <a:lumOff val="25000"/>
                  </a:schemeClr>
                </a:solidFill>
                <a:latin typeface="微软雅黑" panose="020B0503020204020204" charset="-122"/>
                <a:ea typeface="微软雅黑" panose="020B0503020204020204" charset="-122"/>
              </a:rPr>
              <a:t>50%</a:t>
            </a:r>
            <a:endParaRPr lang="en-US" altLang="zh-CN" sz="1400">
              <a:solidFill>
                <a:schemeClr val="tx1">
                  <a:lumMod val="75000"/>
                  <a:lumOff val="25000"/>
                </a:schemeClr>
              </a:solidFill>
              <a:latin typeface="微软雅黑" panose="020B0503020204020204" charset="-122"/>
              <a:ea typeface="微软雅黑" panose="020B0503020204020204" charset="-122"/>
            </a:endParaRPr>
          </a:p>
        </p:txBody>
      </p:sp>
      <p:sp>
        <p:nvSpPr>
          <p:cNvPr id="8" name="文本框 7"/>
          <p:cNvSpPr txBox="1"/>
          <p:nvPr/>
        </p:nvSpPr>
        <p:spPr>
          <a:xfrm>
            <a:off x="7088505" y="3456305"/>
            <a:ext cx="549275" cy="319405"/>
          </a:xfrm>
          <a:prstGeom prst="rect">
            <a:avLst/>
          </a:prstGeom>
          <a:noFill/>
        </p:spPr>
        <p:txBody>
          <a:bodyPr wrap="square" rtlCol="0">
            <a:spAutoFit/>
          </a:bodyPr>
          <a:lstStyle/>
          <a:p>
            <a:pPr algn="l"/>
            <a:r>
              <a:rPr lang="en-US" altLang="zh-CN" sz="1400">
                <a:solidFill>
                  <a:schemeClr val="tx1">
                    <a:lumMod val="75000"/>
                    <a:lumOff val="25000"/>
                  </a:schemeClr>
                </a:solidFill>
                <a:latin typeface="微软雅黑" panose="020B0503020204020204" charset="-122"/>
                <a:ea typeface="微软雅黑" panose="020B0503020204020204" charset="-122"/>
              </a:rPr>
              <a:t>55%</a:t>
            </a:r>
            <a:endParaRPr lang="en-US" altLang="zh-CN" sz="1400">
              <a:solidFill>
                <a:schemeClr val="tx1">
                  <a:lumMod val="75000"/>
                  <a:lumOff val="25000"/>
                </a:schemeClr>
              </a:solidFill>
              <a:latin typeface="微软雅黑" panose="020B0503020204020204" charset="-122"/>
              <a:ea typeface="微软雅黑" panose="020B0503020204020204" charset="-122"/>
            </a:endParaRPr>
          </a:p>
        </p:txBody>
      </p:sp>
      <p:sp>
        <p:nvSpPr>
          <p:cNvPr id="9" name="文本框 8"/>
          <p:cNvSpPr txBox="1"/>
          <p:nvPr/>
        </p:nvSpPr>
        <p:spPr>
          <a:xfrm>
            <a:off x="8543290" y="3456305"/>
            <a:ext cx="549275" cy="319405"/>
          </a:xfrm>
          <a:prstGeom prst="rect">
            <a:avLst/>
          </a:prstGeom>
          <a:noFill/>
        </p:spPr>
        <p:txBody>
          <a:bodyPr wrap="square" rtlCol="0">
            <a:spAutoFit/>
          </a:bodyPr>
          <a:lstStyle/>
          <a:p>
            <a:pPr algn="l"/>
            <a:r>
              <a:rPr lang="en-US" altLang="zh-CN" sz="1400">
                <a:solidFill>
                  <a:schemeClr val="bg1"/>
                </a:solidFill>
                <a:latin typeface="微软雅黑" panose="020B0503020204020204" charset="-122"/>
                <a:ea typeface="微软雅黑" panose="020B0503020204020204" charset="-122"/>
              </a:rPr>
              <a:t>70%</a:t>
            </a:r>
            <a:endParaRPr lang="en-US" altLang="zh-CN" sz="1400">
              <a:solidFill>
                <a:schemeClr val="bg1"/>
              </a:solidFill>
              <a:latin typeface="微软雅黑" panose="020B0503020204020204" charset="-122"/>
              <a:ea typeface="微软雅黑" panose="020B0503020204020204" charset="-122"/>
            </a:endParaRPr>
          </a:p>
        </p:txBody>
      </p:sp>
      <p:sp>
        <p:nvSpPr>
          <p:cNvPr id="10266" name="Rectangle 26"/>
          <p:cNvSpPr>
            <a:spLocks noChangeArrowheads="1"/>
          </p:cNvSpPr>
          <p:nvPr/>
        </p:nvSpPr>
        <p:spPr bwMode="auto">
          <a:xfrm>
            <a:off x="1426845" y="4702810"/>
            <a:ext cx="9337040"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更多内容可点击编辑更多内容可点击编辑更多内容可点击编辑更多内容可点击编辑更多内容可点击编辑</a:t>
            </a:r>
            <a:endParaRPr lang="en-US" altLang="zh-CN" sz="1200">
              <a:solidFill>
                <a:schemeClr val="tx1">
                  <a:lumMod val="75000"/>
                  <a:lumOff val="25000"/>
                </a:schemeClr>
              </a:solidFill>
              <a:latin typeface="微软雅黑" panose="020B0503020204020204" charset="-122"/>
              <a:ea typeface="微软雅黑" panose="020B0503020204020204" charset="-122"/>
            </a:endParaRPr>
          </a:p>
        </p:txBody>
      </p:sp>
      <p:grpSp>
        <p:nvGrpSpPr>
          <p:cNvPr id="31" name="组合 30"/>
          <p:cNvGrpSpPr/>
          <p:nvPr/>
        </p:nvGrpSpPr>
        <p:grpSpPr>
          <a:xfrm>
            <a:off x="101600" y="163195"/>
            <a:ext cx="2555875" cy="365760"/>
            <a:chOff x="160" y="257"/>
            <a:chExt cx="4025" cy="576"/>
          </a:xfrm>
        </p:grpSpPr>
        <p:sp>
          <p:nvSpPr>
            <p:cNvPr id="32" name="矩形 31"/>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33" name="椭圆 32"/>
            <p:cNvSpPr/>
            <p:nvPr/>
          </p:nvSpPr>
          <p:spPr>
            <a:xfrm>
              <a:off x="160" y="257"/>
              <a:ext cx="528" cy="537"/>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en-US" altLang="zh-CN"/>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checkerboard(across)">
                                      <p:cBhvr>
                                        <p:cTn id="7" dur="500"/>
                                        <p:tgtEl>
                                          <p:spTgt spid="319"/>
                                        </p:tgtEl>
                                      </p:cBhvr>
                                    </p:animEffect>
                                  </p:childTnLst>
                                </p:cTn>
                              </p:par>
                              <p:par>
                                <p:cTn id="8" presetID="5" presetClass="entr" presetSubtype="10" fill="hold" grpId="1" nodeType="withEffect">
                                  <p:stCondLst>
                                    <p:cond delay="0"/>
                                  </p:stCondLst>
                                  <p:childTnLst>
                                    <p:set>
                                      <p:cBhvr>
                                        <p:cTn id="9" dur="1" fill="hold">
                                          <p:stCondLst>
                                            <p:cond delay="0"/>
                                          </p:stCondLst>
                                        </p:cTn>
                                        <p:tgtEl>
                                          <p:spTgt spid="325"/>
                                        </p:tgtEl>
                                        <p:attrNameLst>
                                          <p:attrName>style.visibility</p:attrName>
                                        </p:attrNameLst>
                                      </p:cBhvr>
                                      <p:to>
                                        <p:strVal val="visible"/>
                                      </p:to>
                                    </p:set>
                                    <p:animEffect transition="in" filter="checkerboard(across)">
                                      <p:cBhvr>
                                        <p:cTn id="10" dur="500"/>
                                        <p:tgtEl>
                                          <p:spTgt spid="325"/>
                                        </p:tgtEl>
                                      </p:cBhvr>
                                    </p:animEffect>
                                  </p:childTnLst>
                                </p:cTn>
                              </p:par>
                              <p:par>
                                <p:cTn id="11" presetID="5" presetClass="entr" presetSubtype="10" fill="hold" grpId="1" nodeType="withEffect">
                                  <p:stCondLst>
                                    <p:cond delay="0"/>
                                  </p:stCondLst>
                                  <p:childTnLst>
                                    <p:set>
                                      <p:cBhvr>
                                        <p:cTn id="12" dur="1" fill="hold">
                                          <p:stCondLst>
                                            <p:cond delay="0"/>
                                          </p:stCondLst>
                                        </p:cTn>
                                        <p:tgtEl>
                                          <p:spTgt spid="326"/>
                                        </p:tgtEl>
                                        <p:attrNameLst>
                                          <p:attrName>style.visibility</p:attrName>
                                        </p:attrNameLst>
                                      </p:cBhvr>
                                      <p:to>
                                        <p:strVal val="visible"/>
                                      </p:to>
                                    </p:set>
                                    <p:animEffect transition="in" filter="checkerboard(across)">
                                      <p:cBhvr>
                                        <p:cTn id="13" dur="500"/>
                                        <p:tgtEl>
                                          <p:spTgt spid="326"/>
                                        </p:tgtEl>
                                      </p:cBhvr>
                                    </p:animEffect>
                                  </p:childTnLst>
                                </p:cTn>
                              </p:par>
                              <p:par>
                                <p:cTn id="14" presetID="5" presetClass="entr" presetSubtype="10" fill="hold" grpId="1" nodeType="withEffect">
                                  <p:stCondLst>
                                    <p:cond delay="0"/>
                                  </p:stCondLst>
                                  <p:childTnLst>
                                    <p:set>
                                      <p:cBhvr>
                                        <p:cTn id="15" dur="1" fill="hold">
                                          <p:stCondLst>
                                            <p:cond delay="0"/>
                                          </p:stCondLst>
                                        </p:cTn>
                                        <p:tgtEl>
                                          <p:spTgt spid="327"/>
                                        </p:tgtEl>
                                        <p:attrNameLst>
                                          <p:attrName>style.visibility</p:attrName>
                                        </p:attrNameLst>
                                      </p:cBhvr>
                                      <p:to>
                                        <p:strVal val="visible"/>
                                      </p:to>
                                    </p:set>
                                    <p:animEffect transition="in" filter="checkerboard(across)">
                                      <p:cBhvr>
                                        <p:cTn id="16" dur="500"/>
                                        <p:tgtEl>
                                          <p:spTgt spid="327"/>
                                        </p:tgtEl>
                                      </p:cBhvr>
                                    </p:animEffect>
                                  </p:childTnLst>
                                </p:cTn>
                              </p:par>
                              <p:par>
                                <p:cTn id="17" presetID="5" presetClass="entr" presetSubtype="10" fill="hold" grpId="1" nodeType="withEffect">
                                  <p:stCondLst>
                                    <p:cond delay="0"/>
                                  </p:stCondLst>
                                  <p:childTnLst>
                                    <p:set>
                                      <p:cBhvr>
                                        <p:cTn id="18" dur="1" fill="hold">
                                          <p:stCondLst>
                                            <p:cond delay="0"/>
                                          </p:stCondLst>
                                        </p:cTn>
                                        <p:tgtEl>
                                          <p:spTgt spid="328"/>
                                        </p:tgtEl>
                                        <p:attrNameLst>
                                          <p:attrName>style.visibility</p:attrName>
                                        </p:attrNameLst>
                                      </p:cBhvr>
                                      <p:to>
                                        <p:strVal val="visible"/>
                                      </p:to>
                                    </p:set>
                                    <p:animEffect transition="in" filter="checkerboard(across)">
                                      <p:cBhvr>
                                        <p:cTn id="19" dur="500"/>
                                        <p:tgtEl>
                                          <p:spTgt spid="328"/>
                                        </p:tgtEl>
                                      </p:cBhvr>
                                    </p:animEffect>
                                  </p:childTnLst>
                                </p:cTn>
                              </p:par>
                              <p:par>
                                <p:cTn id="20" presetID="5"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par>
                                <p:cTn id="23" presetID="5" presetClass="entr" presetSubtype="10"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par>
                                <p:cTn id="26" presetID="5" presetClass="entr" presetSubtype="10" fill="hold" grpId="1"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par>
                                <p:cTn id="29" presetID="5" presetClass="entr" presetSubtype="1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par>
                                <p:cTn id="32" presetID="5" presetClass="entr" presetSubtype="10" fill="hold" grpId="1"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heckerboard(across)">
                                      <p:cBhvr>
                                        <p:cTn id="34" dur="500"/>
                                        <p:tgtEl>
                                          <p:spTgt spid="8"/>
                                        </p:tgtEl>
                                      </p:cBhvr>
                                    </p:animEffect>
                                  </p:childTnLst>
                                </p:cTn>
                              </p:par>
                              <p:par>
                                <p:cTn id="35" presetID="5" presetClass="entr" presetSubtype="10" fill="hold" grpId="1"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10266"/>
                                        </p:tgtEl>
                                        <p:attrNameLst>
                                          <p:attrName>style.visibility</p:attrName>
                                        </p:attrNameLst>
                                      </p:cBhvr>
                                      <p:to>
                                        <p:strVal val="visible"/>
                                      </p:to>
                                    </p:set>
                                    <p:animEffect transition="in" filter="checkerboard(across)">
                                      <p:cBhvr>
                                        <p:cTn id="40" dur="500"/>
                                        <p:tgtEl>
                                          <p:spTgt spid="10266"/>
                                        </p:tgtEl>
                                      </p:cBhvr>
                                    </p:animEffect>
                                  </p:childTnLst>
                                </p:cTn>
                              </p:par>
                              <p:par>
                                <p:cTn id="41" presetID="5" presetClass="entr" presetSubtype="1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checkerboard(across)">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p:bldP spid="319" grpId="1" animBg="1"/>
      <p:bldP spid="325" grpId="0" animBg="1"/>
      <p:bldP spid="325" grpId="1" animBg="1"/>
      <p:bldP spid="326" grpId="0" animBg="1"/>
      <p:bldP spid="326" grpId="1" animBg="1"/>
      <p:bldP spid="327" grpId="0" animBg="1"/>
      <p:bldP spid="327" grpId="1" animBg="1"/>
      <p:bldP spid="328" grpId="0" animBg="1"/>
      <p:bldP spid="328" grpId="1" animBg="1"/>
      <p:bldP spid="5" grpId="0"/>
      <p:bldP spid="5" grpId="1"/>
      <p:bldP spid="6" grpId="0"/>
      <p:bldP spid="6" grpId="1"/>
      <p:bldP spid="7" grpId="0"/>
      <p:bldP spid="7" grpId="1"/>
      <p:bldP spid="8" grpId="0"/>
      <p:bldP spid="8" grpId="1"/>
      <p:bldP spid="9" grpId="0"/>
      <p:bldP spid="9" grpId="1"/>
      <p:bldP spid="10266" grpId="0"/>
      <p:bldP spid="1026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92" name="Group 48"/>
          <p:cNvGrpSpPr/>
          <p:nvPr/>
        </p:nvGrpSpPr>
        <p:grpSpPr>
          <a:xfrm>
            <a:off x="1926167" y="4765887"/>
            <a:ext cx="5763684" cy="44449"/>
            <a:chOff x="910" y="2455"/>
            <a:chExt cx="2723" cy="21"/>
          </a:xfrm>
          <a:solidFill>
            <a:srgbClr val="32AAE6"/>
          </a:solidFill>
        </p:grpSpPr>
        <p:sp>
          <p:nvSpPr>
            <p:cNvPr id="31758" name="Line 38"/>
            <p:cNvSpPr>
              <a:spLocks noChangeShapeType="1"/>
            </p:cNvSpPr>
            <p:nvPr/>
          </p:nvSpPr>
          <p:spPr bwMode="auto">
            <a:xfrm>
              <a:off x="910" y="2476"/>
              <a:ext cx="2723" cy="0"/>
            </a:xfrm>
            <a:prstGeom prst="line">
              <a:avLst/>
            </a:prstGeom>
            <a:grpFill/>
            <a:ln w="12700">
              <a:solidFill>
                <a:srgbClr val="32AAE6"/>
              </a:solidFill>
              <a:miter lim="800000"/>
            </a:ln>
          </p:spPr>
          <p:txBody>
            <a:bodyPr/>
            <a:lstStyle/>
            <a:p>
              <a:endParaRPr lang="zh-CN" altLang="en-US" sz="2400"/>
            </a:p>
          </p:txBody>
        </p:sp>
        <p:sp>
          <p:nvSpPr>
            <p:cNvPr id="31759" name="Rectangle 39"/>
            <p:cNvSpPr>
              <a:spLocks noChangeArrowheads="1"/>
            </p:cNvSpPr>
            <p:nvPr/>
          </p:nvSpPr>
          <p:spPr bwMode="auto">
            <a:xfrm>
              <a:off x="910" y="2455"/>
              <a:ext cx="379" cy="21"/>
            </a:xfrm>
            <a:prstGeom prst="rect">
              <a:avLst/>
            </a:prstGeom>
            <a:grpFill/>
            <a:ln>
              <a:solidFill>
                <a:srgbClr val="32AAE6"/>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grpSp>
      <p:grpSp>
        <p:nvGrpSpPr>
          <p:cNvPr id="57393" name="Group 49"/>
          <p:cNvGrpSpPr/>
          <p:nvPr/>
        </p:nvGrpSpPr>
        <p:grpSpPr>
          <a:xfrm>
            <a:off x="4502151" y="1480821"/>
            <a:ext cx="5763683" cy="44449"/>
            <a:chOff x="2127" y="903"/>
            <a:chExt cx="2723" cy="21"/>
          </a:xfrm>
          <a:solidFill>
            <a:srgbClr val="32AAE6"/>
          </a:solidFill>
        </p:grpSpPr>
        <p:sp>
          <p:nvSpPr>
            <p:cNvPr id="31756" name="Line 37"/>
            <p:cNvSpPr>
              <a:spLocks noChangeShapeType="1"/>
            </p:cNvSpPr>
            <p:nvPr/>
          </p:nvSpPr>
          <p:spPr bwMode="auto">
            <a:xfrm>
              <a:off x="2127" y="903"/>
              <a:ext cx="2723" cy="0"/>
            </a:xfrm>
            <a:prstGeom prst="line">
              <a:avLst/>
            </a:prstGeom>
            <a:grpFill/>
            <a:ln w="12700">
              <a:solidFill>
                <a:srgbClr val="32AAE6"/>
              </a:solidFill>
              <a:miter lim="800000"/>
            </a:ln>
          </p:spPr>
          <p:txBody>
            <a:bodyPr/>
            <a:lstStyle/>
            <a:p>
              <a:endParaRPr lang="zh-CN" altLang="en-US" sz="2400"/>
            </a:p>
          </p:txBody>
        </p:sp>
        <p:sp>
          <p:nvSpPr>
            <p:cNvPr id="31757" name="Rectangle 40"/>
            <p:cNvSpPr>
              <a:spLocks noChangeArrowheads="1"/>
            </p:cNvSpPr>
            <p:nvPr/>
          </p:nvSpPr>
          <p:spPr bwMode="auto">
            <a:xfrm>
              <a:off x="4471" y="903"/>
              <a:ext cx="379" cy="21"/>
            </a:xfrm>
            <a:prstGeom prst="rect">
              <a:avLst/>
            </a:prstGeom>
            <a:grpFill/>
            <a:ln>
              <a:solidFill>
                <a:srgbClr val="32AAE6"/>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grpSp>
      <p:sp>
        <p:nvSpPr>
          <p:cNvPr id="57385" name="Rectangle 41"/>
          <p:cNvSpPr>
            <a:spLocks noChangeArrowheads="1"/>
          </p:cNvSpPr>
          <p:nvPr/>
        </p:nvSpPr>
        <p:spPr bwMode="auto">
          <a:xfrm>
            <a:off x="1926167" y="1586654"/>
            <a:ext cx="2954867" cy="3122083"/>
          </a:xfrm>
          <a:prstGeom prst="rect">
            <a:avLst/>
          </a:prstGeom>
          <a:solidFill>
            <a:srgbClr val="32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p>
        </p:txBody>
      </p:sp>
      <p:sp>
        <p:nvSpPr>
          <p:cNvPr id="57386" name="Rectangle 42"/>
          <p:cNvSpPr>
            <a:spLocks noChangeArrowheads="1"/>
          </p:cNvSpPr>
          <p:nvPr/>
        </p:nvSpPr>
        <p:spPr bwMode="auto">
          <a:xfrm>
            <a:off x="4881033" y="1586654"/>
            <a:ext cx="5384800" cy="3122083"/>
          </a:xfrm>
          <a:prstGeom prst="rect">
            <a:avLst/>
          </a:prstGeom>
          <a:blipFill dpi="0" rotWithShape="1">
            <a:blip r:embed="rId1"/>
            <a:stretch>
              <a:fillRect b="-2127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2400">
              <a:latin typeface="Arial" panose="020B0604020202020204" pitchFamily="34" charset="0"/>
              <a:ea typeface="宋体" panose="02010600030101010101" pitchFamily="2" charset="-122"/>
            </a:endParaRPr>
          </a:p>
        </p:txBody>
      </p:sp>
      <p:sp>
        <p:nvSpPr>
          <p:cNvPr id="57389" name="Text Box 45"/>
          <p:cNvSpPr txBox="1">
            <a:spLocks noChangeArrowheads="1"/>
          </p:cNvSpPr>
          <p:nvPr/>
        </p:nvSpPr>
        <p:spPr bwMode="auto">
          <a:xfrm>
            <a:off x="6840009" y="1144270"/>
            <a:ext cx="1047750" cy="3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335">
                <a:solidFill>
                  <a:schemeClr val="bg1"/>
                </a:solidFill>
                <a:latin typeface="微软雅黑" panose="020B0503020204020204" charset="-122"/>
                <a:ea typeface="微软雅黑" panose="020B0503020204020204" charset="-122"/>
              </a:rPr>
              <a:t>LOCATION</a:t>
            </a:r>
            <a:endParaRPr lang="en-US" altLang="zh-CN" sz="1335">
              <a:solidFill>
                <a:schemeClr val="bg1"/>
              </a:solidFill>
              <a:latin typeface="微软雅黑" panose="020B0503020204020204" charset="-122"/>
              <a:ea typeface="微软雅黑" panose="020B0503020204020204" charset="-122"/>
            </a:endParaRPr>
          </a:p>
        </p:txBody>
      </p:sp>
      <p:grpSp>
        <p:nvGrpSpPr>
          <p:cNvPr id="14" name="组合 13"/>
          <p:cNvGrpSpPr/>
          <p:nvPr/>
        </p:nvGrpSpPr>
        <p:grpSpPr>
          <a:xfrm>
            <a:off x="101600" y="163195"/>
            <a:ext cx="2555875" cy="365760"/>
            <a:chOff x="160" y="257"/>
            <a:chExt cx="4025" cy="576"/>
          </a:xfrm>
        </p:grpSpPr>
        <p:sp>
          <p:nvSpPr>
            <p:cNvPr id="21" name="矩形 20"/>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13" name="椭圆 12"/>
            <p:cNvSpPr/>
            <p:nvPr/>
          </p:nvSpPr>
          <p:spPr>
            <a:xfrm>
              <a:off x="160" y="257"/>
              <a:ext cx="528" cy="537"/>
            </a:xfrm>
            <a:prstGeom prst="ellipse">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en-US" altLang="zh-CN"/>
            </a:p>
          </p:txBody>
        </p:sp>
      </p:grpSp>
      <p:sp>
        <p:nvSpPr>
          <p:cNvPr id="10266" name="Rectangle 26"/>
          <p:cNvSpPr>
            <a:spLocks noChangeArrowheads="1"/>
          </p:cNvSpPr>
          <p:nvPr/>
        </p:nvSpPr>
        <p:spPr bwMode="auto">
          <a:xfrm>
            <a:off x="1427480" y="5128260"/>
            <a:ext cx="9337040"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更多内容可点击编辑更多内容可点击编辑更多内容可点击编辑更多内容可点击编辑更多内容可点击编辑</a:t>
            </a:r>
            <a:endParaRPr lang="en-US" altLang="zh-CN" sz="1200">
              <a:solidFill>
                <a:schemeClr val="tx1">
                  <a:lumMod val="75000"/>
                  <a:lumOff val="25000"/>
                </a:schemeClr>
              </a:solidFill>
              <a:latin typeface="微软雅黑" panose="020B0503020204020204" charset="-122"/>
              <a:ea typeface="微软雅黑" panose="020B0503020204020204" charset="-122"/>
            </a:endParaRPr>
          </a:p>
        </p:txBody>
      </p:sp>
      <p:sp>
        <p:nvSpPr>
          <p:cNvPr id="71" name="Freeform 7"/>
          <p:cNvSpPr>
            <a:spLocks noEditPoints="1"/>
          </p:cNvSpPr>
          <p:nvPr/>
        </p:nvSpPr>
        <p:spPr bwMode="auto">
          <a:xfrm>
            <a:off x="2890520" y="2406015"/>
            <a:ext cx="798830" cy="825500"/>
          </a:xfrm>
          <a:custGeom>
            <a:avLst/>
            <a:gdLst>
              <a:gd name="T0" fmla="*/ 181705 w 100"/>
              <a:gd name="T1" fmla="*/ 79850 h 107"/>
              <a:gd name="T2" fmla="*/ 166307 w 100"/>
              <a:gd name="T3" fmla="*/ 92134 h 107"/>
              <a:gd name="T4" fmla="*/ 166307 w 100"/>
              <a:gd name="T5" fmla="*/ 116703 h 107"/>
              <a:gd name="T6" fmla="*/ 141669 w 100"/>
              <a:gd name="T7" fmla="*/ 116703 h 107"/>
              <a:gd name="T8" fmla="*/ 129350 w 100"/>
              <a:gd name="T9" fmla="*/ 132059 h 107"/>
              <a:gd name="T10" fmla="*/ 141669 w 100"/>
              <a:gd name="T11" fmla="*/ 144344 h 107"/>
              <a:gd name="T12" fmla="*/ 166307 w 100"/>
              <a:gd name="T13" fmla="*/ 144344 h 107"/>
              <a:gd name="T14" fmla="*/ 166307 w 100"/>
              <a:gd name="T15" fmla="*/ 168913 h 107"/>
              <a:gd name="T16" fmla="*/ 181705 w 100"/>
              <a:gd name="T17" fmla="*/ 184268 h 107"/>
              <a:gd name="T18" fmla="*/ 194024 w 100"/>
              <a:gd name="T19" fmla="*/ 168913 h 107"/>
              <a:gd name="T20" fmla="*/ 194024 w 100"/>
              <a:gd name="T21" fmla="*/ 144344 h 107"/>
              <a:gd name="T22" fmla="*/ 218662 w 100"/>
              <a:gd name="T23" fmla="*/ 144344 h 107"/>
              <a:gd name="T24" fmla="*/ 234061 w 100"/>
              <a:gd name="T25" fmla="*/ 132059 h 107"/>
              <a:gd name="T26" fmla="*/ 218662 w 100"/>
              <a:gd name="T27" fmla="*/ 116703 h 107"/>
              <a:gd name="T28" fmla="*/ 194024 w 100"/>
              <a:gd name="T29" fmla="*/ 116703 h 107"/>
              <a:gd name="T30" fmla="*/ 194024 w 100"/>
              <a:gd name="T31" fmla="*/ 92134 h 107"/>
              <a:gd name="T32" fmla="*/ 181705 w 100"/>
              <a:gd name="T33" fmla="*/ 79850 h 107"/>
              <a:gd name="T34" fmla="*/ 30798 w 100"/>
              <a:gd name="T35" fmla="*/ 304043 h 107"/>
              <a:gd name="T36" fmla="*/ 27718 w 100"/>
              <a:gd name="T37" fmla="*/ 300972 h 107"/>
              <a:gd name="T38" fmla="*/ 24638 w 100"/>
              <a:gd name="T39" fmla="*/ 291758 h 107"/>
              <a:gd name="T40" fmla="*/ 27718 w 100"/>
              <a:gd name="T41" fmla="*/ 282545 h 107"/>
              <a:gd name="T42" fmla="*/ 67755 w 100"/>
              <a:gd name="T43" fmla="*/ 242620 h 107"/>
              <a:gd name="T44" fmla="*/ 70834 w 100"/>
              <a:gd name="T45" fmla="*/ 239549 h 107"/>
              <a:gd name="T46" fmla="*/ 76994 w 100"/>
              <a:gd name="T47" fmla="*/ 242620 h 107"/>
              <a:gd name="T48" fmla="*/ 76994 w 100"/>
              <a:gd name="T49" fmla="*/ 248762 h 107"/>
              <a:gd name="T50" fmla="*/ 36957 w 100"/>
              <a:gd name="T51" fmla="*/ 288687 h 107"/>
              <a:gd name="T52" fmla="*/ 33877 w 100"/>
              <a:gd name="T53" fmla="*/ 291758 h 107"/>
              <a:gd name="T54" fmla="*/ 36957 w 100"/>
              <a:gd name="T55" fmla="*/ 294829 h 107"/>
              <a:gd name="T56" fmla="*/ 36957 w 100"/>
              <a:gd name="T57" fmla="*/ 300972 h 107"/>
              <a:gd name="T58" fmla="*/ 30798 w 100"/>
              <a:gd name="T59" fmla="*/ 304043 h 107"/>
              <a:gd name="T60" fmla="*/ 178626 w 100"/>
              <a:gd name="T61" fmla="*/ 221122 h 107"/>
              <a:gd name="T62" fmla="*/ 113951 w 100"/>
              <a:gd name="T63" fmla="*/ 193482 h 107"/>
              <a:gd name="T64" fmla="*/ 86233 w 100"/>
              <a:gd name="T65" fmla="*/ 128988 h 107"/>
              <a:gd name="T66" fmla="*/ 113951 w 100"/>
              <a:gd name="T67" fmla="*/ 64494 h 107"/>
              <a:gd name="T68" fmla="*/ 178626 w 100"/>
              <a:gd name="T69" fmla="*/ 36854 h 107"/>
              <a:gd name="T70" fmla="*/ 246380 w 100"/>
              <a:gd name="T71" fmla="*/ 64494 h 107"/>
              <a:gd name="T72" fmla="*/ 271018 w 100"/>
              <a:gd name="T73" fmla="*/ 128988 h 107"/>
              <a:gd name="T74" fmla="*/ 246380 w 100"/>
              <a:gd name="T75" fmla="*/ 193482 h 107"/>
              <a:gd name="T76" fmla="*/ 178626 w 100"/>
              <a:gd name="T77" fmla="*/ 221122 h 107"/>
              <a:gd name="T78" fmla="*/ 178626 w 100"/>
              <a:gd name="T79" fmla="*/ 0 h 107"/>
              <a:gd name="T80" fmla="*/ 52356 w 100"/>
              <a:gd name="T81" fmla="*/ 128988 h 107"/>
              <a:gd name="T82" fmla="*/ 76994 w 100"/>
              <a:gd name="T83" fmla="*/ 202695 h 107"/>
              <a:gd name="T84" fmla="*/ 12319 w 100"/>
              <a:gd name="T85" fmla="*/ 267189 h 107"/>
              <a:gd name="T86" fmla="*/ 12319 w 100"/>
              <a:gd name="T87" fmla="*/ 316327 h 107"/>
              <a:gd name="T88" fmla="*/ 36957 w 100"/>
              <a:gd name="T89" fmla="*/ 328612 h 107"/>
              <a:gd name="T90" fmla="*/ 61595 w 100"/>
              <a:gd name="T91" fmla="*/ 316327 h 107"/>
              <a:gd name="T92" fmla="*/ 123190 w 100"/>
              <a:gd name="T93" fmla="*/ 257976 h 107"/>
              <a:gd name="T94" fmla="*/ 132429 w 100"/>
              <a:gd name="T95" fmla="*/ 248762 h 107"/>
              <a:gd name="T96" fmla="*/ 178626 w 100"/>
              <a:gd name="T97" fmla="*/ 257976 h 107"/>
              <a:gd name="T98" fmla="*/ 307975 w 100"/>
              <a:gd name="T99" fmla="*/ 128988 h 107"/>
              <a:gd name="T100" fmla="*/ 178626 w 100"/>
              <a:gd name="T101" fmla="*/ 0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 h="107">
                <a:moveTo>
                  <a:pt x="59" y="26"/>
                </a:moveTo>
                <a:cubicBezTo>
                  <a:pt x="56" y="26"/>
                  <a:pt x="54" y="28"/>
                  <a:pt x="54" y="30"/>
                </a:cubicBezTo>
                <a:cubicBezTo>
                  <a:pt x="54" y="38"/>
                  <a:pt x="54" y="38"/>
                  <a:pt x="54" y="38"/>
                </a:cubicBezTo>
                <a:cubicBezTo>
                  <a:pt x="46" y="38"/>
                  <a:pt x="46" y="38"/>
                  <a:pt x="46" y="38"/>
                </a:cubicBezTo>
                <a:cubicBezTo>
                  <a:pt x="44" y="38"/>
                  <a:pt x="42" y="40"/>
                  <a:pt x="42" y="43"/>
                </a:cubicBezTo>
                <a:cubicBezTo>
                  <a:pt x="42" y="45"/>
                  <a:pt x="44" y="47"/>
                  <a:pt x="46" y="47"/>
                </a:cubicBezTo>
                <a:cubicBezTo>
                  <a:pt x="54" y="47"/>
                  <a:pt x="54" y="47"/>
                  <a:pt x="54" y="47"/>
                </a:cubicBezTo>
                <a:cubicBezTo>
                  <a:pt x="54" y="55"/>
                  <a:pt x="54" y="55"/>
                  <a:pt x="54" y="55"/>
                </a:cubicBezTo>
                <a:cubicBezTo>
                  <a:pt x="54" y="58"/>
                  <a:pt x="56" y="60"/>
                  <a:pt x="59" y="60"/>
                </a:cubicBezTo>
                <a:cubicBezTo>
                  <a:pt x="61" y="60"/>
                  <a:pt x="63" y="58"/>
                  <a:pt x="63" y="55"/>
                </a:cubicBezTo>
                <a:cubicBezTo>
                  <a:pt x="63" y="47"/>
                  <a:pt x="63" y="47"/>
                  <a:pt x="63" y="47"/>
                </a:cubicBezTo>
                <a:cubicBezTo>
                  <a:pt x="71" y="47"/>
                  <a:pt x="71" y="47"/>
                  <a:pt x="71" y="47"/>
                </a:cubicBezTo>
                <a:cubicBezTo>
                  <a:pt x="74" y="47"/>
                  <a:pt x="76" y="45"/>
                  <a:pt x="76" y="43"/>
                </a:cubicBezTo>
                <a:cubicBezTo>
                  <a:pt x="76" y="40"/>
                  <a:pt x="74" y="38"/>
                  <a:pt x="71" y="38"/>
                </a:cubicBezTo>
                <a:cubicBezTo>
                  <a:pt x="63" y="38"/>
                  <a:pt x="63" y="38"/>
                  <a:pt x="63" y="38"/>
                </a:cubicBezTo>
                <a:cubicBezTo>
                  <a:pt x="63" y="30"/>
                  <a:pt x="63" y="30"/>
                  <a:pt x="63" y="30"/>
                </a:cubicBezTo>
                <a:cubicBezTo>
                  <a:pt x="63" y="28"/>
                  <a:pt x="61" y="26"/>
                  <a:pt x="59" y="26"/>
                </a:cubicBezTo>
                <a:moveTo>
                  <a:pt x="10" y="99"/>
                </a:moveTo>
                <a:cubicBezTo>
                  <a:pt x="10" y="99"/>
                  <a:pt x="9" y="99"/>
                  <a:pt x="9" y="98"/>
                </a:cubicBezTo>
                <a:cubicBezTo>
                  <a:pt x="8" y="97"/>
                  <a:pt x="8" y="96"/>
                  <a:pt x="8" y="95"/>
                </a:cubicBezTo>
                <a:cubicBezTo>
                  <a:pt x="8" y="94"/>
                  <a:pt x="8" y="93"/>
                  <a:pt x="9" y="92"/>
                </a:cubicBezTo>
                <a:cubicBezTo>
                  <a:pt x="22" y="79"/>
                  <a:pt x="22" y="79"/>
                  <a:pt x="22" y="79"/>
                </a:cubicBezTo>
                <a:cubicBezTo>
                  <a:pt x="22" y="78"/>
                  <a:pt x="23" y="78"/>
                  <a:pt x="23" y="78"/>
                </a:cubicBezTo>
                <a:cubicBezTo>
                  <a:pt x="24" y="78"/>
                  <a:pt x="24" y="78"/>
                  <a:pt x="25" y="79"/>
                </a:cubicBezTo>
                <a:cubicBezTo>
                  <a:pt x="25" y="79"/>
                  <a:pt x="25" y="80"/>
                  <a:pt x="25" y="81"/>
                </a:cubicBezTo>
                <a:cubicBezTo>
                  <a:pt x="12" y="94"/>
                  <a:pt x="12" y="94"/>
                  <a:pt x="12" y="94"/>
                </a:cubicBezTo>
                <a:cubicBezTo>
                  <a:pt x="11" y="95"/>
                  <a:pt x="11" y="95"/>
                  <a:pt x="11" y="95"/>
                </a:cubicBezTo>
                <a:cubicBezTo>
                  <a:pt x="12" y="96"/>
                  <a:pt x="12" y="96"/>
                  <a:pt x="12" y="96"/>
                </a:cubicBezTo>
                <a:cubicBezTo>
                  <a:pt x="12" y="97"/>
                  <a:pt x="12" y="98"/>
                  <a:pt x="12" y="98"/>
                </a:cubicBezTo>
                <a:cubicBezTo>
                  <a:pt x="11" y="99"/>
                  <a:pt x="11" y="99"/>
                  <a:pt x="10" y="99"/>
                </a:cubicBezTo>
                <a:moveTo>
                  <a:pt x="58" y="72"/>
                </a:moveTo>
                <a:cubicBezTo>
                  <a:pt x="50" y="72"/>
                  <a:pt x="43" y="69"/>
                  <a:pt x="37" y="63"/>
                </a:cubicBezTo>
                <a:cubicBezTo>
                  <a:pt x="32" y="58"/>
                  <a:pt x="28" y="50"/>
                  <a:pt x="28" y="42"/>
                </a:cubicBezTo>
                <a:cubicBezTo>
                  <a:pt x="28" y="34"/>
                  <a:pt x="32" y="26"/>
                  <a:pt x="37" y="21"/>
                </a:cubicBezTo>
                <a:cubicBezTo>
                  <a:pt x="43" y="15"/>
                  <a:pt x="50" y="12"/>
                  <a:pt x="58" y="12"/>
                </a:cubicBezTo>
                <a:cubicBezTo>
                  <a:pt x="67" y="12"/>
                  <a:pt x="74" y="15"/>
                  <a:pt x="80" y="21"/>
                </a:cubicBezTo>
                <a:cubicBezTo>
                  <a:pt x="85" y="26"/>
                  <a:pt x="88" y="34"/>
                  <a:pt x="88" y="42"/>
                </a:cubicBezTo>
                <a:cubicBezTo>
                  <a:pt x="88" y="50"/>
                  <a:pt x="85" y="58"/>
                  <a:pt x="80" y="63"/>
                </a:cubicBezTo>
                <a:cubicBezTo>
                  <a:pt x="74" y="69"/>
                  <a:pt x="67" y="72"/>
                  <a:pt x="58" y="72"/>
                </a:cubicBezTo>
                <a:moveTo>
                  <a:pt x="58" y="0"/>
                </a:moveTo>
                <a:cubicBezTo>
                  <a:pt x="35" y="0"/>
                  <a:pt x="17" y="19"/>
                  <a:pt x="17" y="42"/>
                </a:cubicBezTo>
                <a:cubicBezTo>
                  <a:pt x="17" y="51"/>
                  <a:pt x="20" y="59"/>
                  <a:pt x="25" y="66"/>
                </a:cubicBezTo>
                <a:cubicBezTo>
                  <a:pt x="4" y="87"/>
                  <a:pt x="4" y="87"/>
                  <a:pt x="4" y="87"/>
                </a:cubicBezTo>
                <a:cubicBezTo>
                  <a:pt x="0" y="91"/>
                  <a:pt x="0" y="99"/>
                  <a:pt x="4" y="103"/>
                </a:cubicBezTo>
                <a:cubicBezTo>
                  <a:pt x="6" y="106"/>
                  <a:pt x="9" y="107"/>
                  <a:pt x="12" y="107"/>
                </a:cubicBezTo>
                <a:cubicBezTo>
                  <a:pt x="15" y="107"/>
                  <a:pt x="18" y="106"/>
                  <a:pt x="20" y="103"/>
                </a:cubicBezTo>
                <a:cubicBezTo>
                  <a:pt x="40" y="84"/>
                  <a:pt x="40" y="84"/>
                  <a:pt x="40" y="84"/>
                </a:cubicBezTo>
                <a:cubicBezTo>
                  <a:pt x="43" y="81"/>
                  <a:pt x="43" y="81"/>
                  <a:pt x="43" y="81"/>
                </a:cubicBezTo>
                <a:cubicBezTo>
                  <a:pt x="48" y="83"/>
                  <a:pt x="53" y="84"/>
                  <a:pt x="58" y="84"/>
                </a:cubicBezTo>
                <a:cubicBezTo>
                  <a:pt x="81" y="84"/>
                  <a:pt x="100" y="65"/>
                  <a:pt x="100" y="42"/>
                </a:cubicBezTo>
                <a:cubicBezTo>
                  <a:pt x="100" y="19"/>
                  <a:pt x="81" y="0"/>
                  <a:pt x="58"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00000"/>
              </a:solidFill>
              <a:latin typeface="Calibri" panose="020F0502020204030204"/>
              <a:ea typeface="宋体" panose="02010600030101010101" pitchFamily="2" charset="-122"/>
            </a:endParaRPr>
          </a:p>
        </p:txBody>
      </p:sp>
      <p:sp>
        <p:nvSpPr>
          <p:cNvPr id="20" name="TextBox 24"/>
          <p:cNvSpPr txBox="1"/>
          <p:nvPr/>
        </p:nvSpPr>
        <p:spPr>
          <a:xfrm>
            <a:off x="2576324" y="3670586"/>
            <a:ext cx="1427480" cy="319405"/>
          </a:xfrm>
          <a:prstGeom prst="rect">
            <a:avLst/>
          </a:prstGeom>
          <a:noFill/>
        </p:spPr>
        <p:txBody>
          <a:bodyPr wrap="none" rtlCol="0">
            <a:spAutoFit/>
          </a:bodyPr>
          <a:lstStyle/>
          <a:p>
            <a:pPr algn="l"/>
            <a:r>
              <a:rPr lang="zh-CN" altLang="en-US" sz="1400" b="1">
                <a:solidFill>
                  <a:schemeClr val="bg1"/>
                </a:solidFill>
                <a:latin typeface="微软雅黑" panose="020B0503020204020204" charset="-122"/>
                <a:ea typeface="微软雅黑" panose="020B0503020204020204" charset="-122"/>
              </a:rPr>
              <a:t>请在此输入文字</a:t>
            </a:r>
            <a:endParaRPr lang="zh-CN" altLang="en-US" sz="1400" b="1">
              <a:solidFill>
                <a:schemeClr val="bg1"/>
              </a:solidFill>
              <a:latin typeface="微软雅黑" panose="020B0503020204020204" charset="-122"/>
              <a:ea typeface="微软雅黑" panose="020B0503020204020204" charset="-122"/>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7392"/>
                                        </p:tgtEl>
                                        <p:attrNameLst>
                                          <p:attrName>style.visibility</p:attrName>
                                        </p:attrNameLst>
                                      </p:cBhvr>
                                      <p:to>
                                        <p:strVal val="visible"/>
                                      </p:to>
                                    </p:set>
                                    <p:animEffect transition="in" filter="wedge">
                                      <p:cBhvr>
                                        <p:cTn id="7" dur="2000"/>
                                        <p:tgtEl>
                                          <p:spTgt spid="57392"/>
                                        </p:tgtEl>
                                      </p:cBhvr>
                                    </p:animEffect>
                                  </p:childTnLst>
                                </p:cTn>
                              </p:par>
                              <p:par>
                                <p:cTn id="8" presetID="20" presetClass="entr" presetSubtype="0" fill="hold" nodeType="withEffect">
                                  <p:stCondLst>
                                    <p:cond delay="0"/>
                                  </p:stCondLst>
                                  <p:childTnLst>
                                    <p:set>
                                      <p:cBhvr>
                                        <p:cTn id="9" dur="1" fill="hold">
                                          <p:stCondLst>
                                            <p:cond delay="0"/>
                                          </p:stCondLst>
                                        </p:cTn>
                                        <p:tgtEl>
                                          <p:spTgt spid="57393"/>
                                        </p:tgtEl>
                                        <p:attrNameLst>
                                          <p:attrName>style.visibility</p:attrName>
                                        </p:attrNameLst>
                                      </p:cBhvr>
                                      <p:to>
                                        <p:strVal val="visible"/>
                                      </p:to>
                                    </p:set>
                                    <p:animEffect transition="in" filter="wedge">
                                      <p:cBhvr>
                                        <p:cTn id="10" dur="2000"/>
                                        <p:tgtEl>
                                          <p:spTgt spid="57393"/>
                                        </p:tgtEl>
                                      </p:cBhvr>
                                    </p:animEffect>
                                  </p:childTnLst>
                                </p:cTn>
                              </p:par>
                              <p:par>
                                <p:cTn id="11" presetID="20" presetClass="entr" presetSubtype="0" fill="hold" grpId="2" nodeType="withEffect">
                                  <p:stCondLst>
                                    <p:cond delay="0"/>
                                  </p:stCondLst>
                                  <p:childTnLst>
                                    <p:set>
                                      <p:cBhvr>
                                        <p:cTn id="12" dur="1" fill="hold">
                                          <p:stCondLst>
                                            <p:cond delay="0"/>
                                          </p:stCondLst>
                                        </p:cTn>
                                        <p:tgtEl>
                                          <p:spTgt spid="57385"/>
                                        </p:tgtEl>
                                        <p:attrNameLst>
                                          <p:attrName>style.visibility</p:attrName>
                                        </p:attrNameLst>
                                      </p:cBhvr>
                                      <p:to>
                                        <p:strVal val="visible"/>
                                      </p:to>
                                    </p:set>
                                    <p:animEffect transition="in" filter="wedge">
                                      <p:cBhvr>
                                        <p:cTn id="13" dur="2000"/>
                                        <p:tgtEl>
                                          <p:spTgt spid="57385"/>
                                        </p:tgtEl>
                                      </p:cBhvr>
                                    </p:animEffect>
                                  </p:childTnLst>
                                </p:cTn>
                              </p:par>
                              <p:par>
                                <p:cTn id="14" presetID="20" presetClass="entr" presetSubtype="0" fill="hold" grpId="2" nodeType="withEffect">
                                  <p:stCondLst>
                                    <p:cond delay="0"/>
                                  </p:stCondLst>
                                  <p:childTnLst>
                                    <p:set>
                                      <p:cBhvr>
                                        <p:cTn id="15" dur="1" fill="hold">
                                          <p:stCondLst>
                                            <p:cond delay="0"/>
                                          </p:stCondLst>
                                        </p:cTn>
                                        <p:tgtEl>
                                          <p:spTgt spid="57386"/>
                                        </p:tgtEl>
                                        <p:attrNameLst>
                                          <p:attrName>style.visibility</p:attrName>
                                        </p:attrNameLst>
                                      </p:cBhvr>
                                      <p:to>
                                        <p:strVal val="visible"/>
                                      </p:to>
                                    </p:set>
                                    <p:animEffect transition="in" filter="wedge">
                                      <p:cBhvr>
                                        <p:cTn id="16" dur="2000"/>
                                        <p:tgtEl>
                                          <p:spTgt spid="57386"/>
                                        </p:tgtEl>
                                      </p:cBhvr>
                                    </p:animEffect>
                                  </p:childTnLst>
                                </p:cTn>
                              </p:par>
                              <p:par>
                                <p:cTn id="17" presetID="20" presetClass="entr" presetSubtype="0" fill="hold" grpId="2" nodeType="withEffect">
                                  <p:stCondLst>
                                    <p:cond delay="0"/>
                                  </p:stCondLst>
                                  <p:childTnLst>
                                    <p:set>
                                      <p:cBhvr>
                                        <p:cTn id="18" dur="1" fill="hold">
                                          <p:stCondLst>
                                            <p:cond delay="0"/>
                                          </p:stCondLst>
                                        </p:cTn>
                                        <p:tgtEl>
                                          <p:spTgt spid="57389"/>
                                        </p:tgtEl>
                                        <p:attrNameLst>
                                          <p:attrName>style.visibility</p:attrName>
                                        </p:attrNameLst>
                                      </p:cBhvr>
                                      <p:to>
                                        <p:strVal val="visible"/>
                                      </p:to>
                                    </p:set>
                                    <p:animEffect transition="in" filter="wedge">
                                      <p:cBhvr>
                                        <p:cTn id="19" dur="2000"/>
                                        <p:tgtEl>
                                          <p:spTgt spid="57389"/>
                                        </p:tgtEl>
                                      </p:cBhvr>
                                    </p:animEffect>
                                  </p:childTnLst>
                                </p:cTn>
                              </p:par>
                              <p:par>
                                <p:cTn id="20" presetID="2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edge">
                                      <p:cBhvr>
                                        <p:cTn id="22" dur="2000"/>
                                        <p:tgtEl>
                                          <p:spTgt spid="14"/>
                                        </p:tgtEl>
                                      </p:cBhvr>
                                    </p:animEffect>
                                  </p:childTnLst>
                                </p:cTn>
                              </p:par>
                              <p:par>
                                <p:cTn id="23" presetID="20" presetClass="entr" presetSubtype="0" fill="hold" grpId="2" nodeType="withEffect">
                                  <p:stCondLst>
                                    <p:cond delay="0"/>
                                  </p:stCondLst>
                                  <p:childTnLst>
                                    <p:set>
                                      <p:cBhvr>
                                        <p:cTn id="24" dur="1" fill="hold">
                                          <p:stCondLst>
                                            <p:cond delay="0"/>
                                          </p:stCondLst>
                                        </p:cTn>
                                        <p:tgtEl>
                                          <p:spTgt spid="10266"/>
                                        </p:tgtEl>
                                        <p:attrNameLst>
                                          <p:attrName>style.visibility</p:attrName>
                                        </p:attrNameLst>
                                      </p:cBhvr>
                                      <p:to>
                                        <p:strVal val="visible"/>
                                      </p:to>
                                    </p:set>
                                    <p:animEffect transition="in" filter="wedge">
                                      <p:cBhvr>
                                        <p:cTn id="25" dur="2000"/>
                                        <p:tgtEl>
                                          <p:spTgt spid="10266"/>
                                        </p:tgtEl>
                                      </p:cBhvr>
                                    </p:animEffect>
                                  </p:childTnLst>
                                </p:cTn>
                              </p:par>
                              <p:par>
                                <p:cTn id="26" presetID="20" presetClass="entr" presetSubtype="0" fill="hold" grpId="2"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edge">
                                      <p:cBhvr>
                                        <p:cTn id="28" dur="2000"/>
                                        <p:tgtEl>
                                          <p:spTgt spid="71"/>
                                        </p:tgtEl>
                                      </p:cBhvr>
                                    </p:animEffect>
                                  </p:childTnLst>
                                </p:cTn>
                              </p:par>
                              <p:par>
                                <p:cTn id="29" presetID="20" presetClass="entr" presetSubtype="0" fill="hold" grpId="2"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edge">
                                      <p:cBhvr>
                                        <p:cTn id="3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5" grpId="0" animBg="1"/>
      <p:bldP spid="57385" grpId="1" animBg="1"/>
      <p:bldP spid="57385" grpId="2" animBg="1"/>
      <p:bldP spid="57386" grpId="0" animBg="1"/>
      <p:bldP spid="57386" grpId="1" animBg="1"/>
      <p:bldP spid="57386" grpId="2" animBg="1"/>
      <p:bldP spid="57389" grpId="0" animBg="1"/>
      <p:bldP spid="57389" grpId="1" animBg="1"/>
      <p:bldP spid="57389" grpId="2" animBg="1"/>
      <p:bldP spid="10266" grpId="0"/>
      <p:bldP spid="10266" grpId="1"/>
      <p:bldP spid="10266" grpId="2"/>
      <p:bldP spid="71" grpId="0" animBg="1"/>
      <p:bldP spid="71" grpId="1" animBg="1"/>
      <p:bldP spid="71" grpId="2" animBg="1"/>
      <p:bldP spid="20" grpId="0"/>
      <p:bldP spid="20" grpId="1"/>
      <p:bldP spid="20"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196455" y="4437380"/>
            <a:ext cx="1782445" cy="492760"/>
          </a:xfrm>
          <a:prstGeom prst="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p:nvSpPr>
        <p:spPr>
          <a:xfrm>
            <a:off x="1295400" y="3652520"/>
            <a:ext cx="1915160" cy="492760"/>
          </a:xfrm>
          <a:prstGeom prst="rect">
            <a:avLst/>
          </a:pr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a:off x="7196455" y="2643505"/>
            <a:ext cx="1782445" cy="492760"/>
          </a:xfrm>
          <a:prstGeom prst="rect">
            <a:avLst/>
          </a:prstGeom>
          <a:solidFill>
            <a:srgbClr val="32AA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a:off x="1295400" y="1787525"/>
            <a:ext cx="1915160" cy="492760"/>
          </a:xfrm>
          <a:prstGeom prst="rect">
            <a:avLst/>
          </a:prstGeom>
          <a:solidFill>
            <a:srgbClr val="32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p:nvGrpSpPr>
        <p:grpSpPr>
          <a:xfrm>
            <a:off x="101600" y="163195"/>
            <a:ext cx="2555875" cy="365760"/>
            <a:chOff x="160" y="257"/>
            <a:chExt cx="4025" cy="576"/>
          </a:xfrm>
        </p:grpSpPr>
        <p:sp>
          <p:nvSpPr>
            <p:cNvPr id="9" name="矩形 8"/>
            <p:cNvSpPr/>
            <p:nvPr/>
          </p:nvSpPr>
          <p:spPr>
            <a:xfrm>
              <a:off x="639" y="257"/>
              <a:ext cx="3546" cy="576"/>
            </a:xfrm>
            <a:prstGeom prst="rect">
              <a:avLst/>
            </a:prstGeom>
          </p:spPr>
          <p:txBody>
            <a:bodyPr wrap="none">
              <a:spAutoFit/>
            </a:bodyPr>
            <a:lstStyle/>
            <a:p>
              <a:pPr algn="ctr"/>
              <a:r>
                <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rPr>
                <a:t>请在此输入标题文字</a:t>
              </a:r>
              <a:endParaRPr lang="zh-CN" altLang="en-US" b="1" smtClean="0">
                <a:solidFill>
                  <a:schemeClr val="tx1">
                    <a:lumMod val="75000"/>
                    <a:lumOff val="25000"/>
                  </a:schemeClr>
                </a:solidFill>
                <a:latin typeface="微软雅黑" panose="020B0503020204020204" charset="-122"/>
                <a:ea typeface="微软雅黑" panose="020B0503020204020204" charset="-122"/>
                <a:cs typeface="Arial Unicode MS" panose="020B0604020202020204" pitchFamily="34" charset="-122"/>
              </a:endParaRPr>
            </a:p>
          </p:txBody>
        </p:sp>
        <p:sp>
          <p:nvSpPr>
            <p:cNvPr id="10" name="椭圆 9"/>
            <p:cNvSpPr/>
            <p:nvPr/>
          </p:nvSpPr>
          <p:spPr>
            <a:xfrm>
              <a:off x="160" y="257"/>
              <a:ext cx="528" cy="537"/>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en-US" altLang="zh-CN"/>
            </a:p>
          </p:txBody>
        </p:sp>
      </p:grpSp>
      <p:sp>
        <p:nvSpPr>
          <p:cNvPr id="31" name="TextBox 23"/>
          <p:cNvSpPr txBox="1"/>
          <p:nvPr/>
        </p:nvSpPr>
        <p:spPr>
          <a:xfrm>
            <a:off x="1257300" y="2242185"/>
            <a:ext cx="3924300"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32" name="TextBox 24"/>
          <p:cNvSpPr txBox="1"/>
          <p:nvPr/>
        </p:nvSpPr>
        <p:spPr>
          <a:xfrm>
            <a:off x="1295529" y="1874171"/>
            <a:ext cx="1427480" cy="319405"/>
          </a:xfrm>
          <a:prstGeom prst="rect">
            <a:avLst/>
          </a:prstGeom>
          <a:noFill/>
        </p:spPr>
        <p:txBody>
          <a:bodyPr wrap="none" rtlCol="0">
            <a:spAutoFit/>
          </a:bodyPr>
          <a:lstStyle/>
          <a:p>
            <a:pPr algn="l"/>
            <a:r>
              <a:rPr lang="zh-CN" altLang="en-US" sz="1400" b="1">
                <a:solidFill>
                  <a:schemeClr val="bg1"/>
                </a:solidFill>
                <a:latin typeface="微软雅黑" panose="020B0503020204020204" charset="-122"/>
                <a:ea typeface="微软雅黑" panose="020B0503020204020204" charset="-122"/>
              </a:rPr>
              <a:t>请在此输入文字</a:t>
            </a:r>
            <a:endParaRPr lang="zh-CN" altLang="en-US" sz="1400" b="1">
              <a:solidFill>
                <a:schemeClr val="bg1"/>
              </a:solidFill>
              <a:latin typeface="微软雅黑" panose="020B0503020204020204" charset="-122"/>
              <a:ea typeface="微软雅黑" panose="020B0503020204020204" charset="-122"/>
            </a:endParaRPr>
          </a:p>
        </p:txBody>
      </p:sp>
      <p:sp>
        <p:nvSpPr>
          <p:cNvPr id="11" name="TextBox 23"/>
          <p:cNvSpPr txBox="1"/>
          <p:nvPr/>
        </p:nvSpPr>
        <p:spPr>
          <a:xfrm>
            <a:off x="1257300" y="4114800"/>
            <a:ext cx="3924300"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2" name="TextBox 24"/>
          <p:cNvSpPr txBox="1"/>
          <p:nvPr/>
        </p:nvSpPr>
        <p:spPr>
          <a:xfrm>
            <a:off x="1295529" y="3746786"/>
            <a:ext cx="1427480" cy="319405"/>
          </a:xfrm>
          <a:prstGeom prst="rect">
            <a:avLst/>
          </a:prstGeom>
          <a:noFill/>
        </p:spPr>
        <p:txBody>
          <a:bodyPr wrap="none" rtlCol="0">
            <a:spAutoFit/>
          </a:bodyPr>
          <a:lstStyle/>
          <a:p>
            <a:pPr algn="l"/>
            <a:r>
              <a:rPr lang="zh-CN" altLang="en-US" sz="1400" b="1">
                <a:solidFill>
                  <a:schemeClr val="bg1"/>
                </a:solidFill>
                <a:latin typeface="微软雅黑" panose="020B0503020204020204" charset="-122"/>
                <a:ea typeface="微软雅黑" panose="020B0503020204020204" charset="-122"/>
              </a:rPr>
              <a:t>请在此输入文字</a:t>
            </a:r>
            <a:endParaRPr lang="zh-CN" altLang="en-US" sz="1400" b="1">
              <a:solidFill>
                <a:schemeClr val="bg1"/>
              </a:solidFill>
              <a:latin typeface="微软雅黑" panose="020B0503020204020204" charset="-122"/>
              <a:ea typeface="微软雅黑" panose="020B0503020204020204" charset="-122"/>
            </a:endParaRPr>
          </a:p>
        </p:txBody>
      </p:sp>
      <p:sp>
        <p:nvSpPr>
          <p:cNvPr id="16" name="TextBox 23"/>
          <p:cNvSpPr txBox="1"/>
          <p:nvPr/>
        </p:nvSpPr>
        <p:spPr>
          <a:xfrm>
            <a:off x="7145655" y="3123565"/>
            <a:ext cx="3924300"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17" name="TextBox 24"/>
          <p:cNvSpPr txBox="1"/>
          <p:nvPr/>
        </p:nvSpPr>
        <p:spPr>
          <a:xfrm>
            <a:off x="7183884" y="2755551"/>
            <a:ext cx="1427480" cy="319405"/>
          </a:xfrm>
          <a:prstGeom prst="rect">
            <a:avLst/>
          </a:prstGeom>
          <a:noFill/>
        </p:spPr>
        <p:txBody>
          <a:bodyPr wrap="none" rtlCol="0">
            <a:spAutoFit/>
          </a:bodyPr>
          <a:lstStyle/>
          <a:p>
            <a:pPr algn="l"/>
            <a:r>
              <a:rPr lang="zh-CN" altLang="en-US" sz="1400" b="1">
                <a:solidFill>
                  <a:schemeClr val="bg1"/>
                </a:solidFill>
                <a:latin typeface="微软雅黑" panose="020B0503020204020204" charset="-122"/>
                <a:ea typeface="微软雅黑" panose="020B0503020204020204" charset="-122"/>
              </a:rPr>
              <a:t>请在此输入文字</a:t>
            </a:r>
            <a:endParaRPr lang="zh-CN" altLang="en-US" sz="1400" b="1">
              <a:solidFill>
                <a:schemeClr val="bg1"/>
              </a:solidFill>
              <a:latin typeface="微软雅黑" panose="020B0503020204020204" charset="-122"/>
              <a:ea typeface="微软雅黑" panose="020B0503020204020204" charset="-122"/>
            </a:endParaRPr>
          </a:p>
        </p:txBody>
      </p:sp>
      <p:sp>
        <p:nvSpPr>
          <p:cNvPr id="20" name="TextBox 23"/>
          <p:cNvSpPr txBox="1"/>
          <p:nvPr/>
        </p:nvSpPr>
        <p:spPr>
          <a:xfrm>
            <a:off x="7145655" y="4870450"/>
            <a:ext cx="3924300" cy="645160"/>
          </a:xfrm>
          <a:prstGeom prst="rect">
            <a:avLst/>
          </a:prstGeom>
          <a:noFill/>
        </p:spPr>
        <p:txBody>
          <a:bodyPr wrap="square" rtlCol="0">
            <a:spAutoFit/>
          </a:bodyPr>
          <a:lstStyle/>
          <a:p>
            <a:pPr algn="l">
              <a:lnSpc>
                <a:spcPct val="150000"/>
              </a:lnSpc>
            </a:pPr>
            <a:r>
              <a:rPr lang="zh-CN" altLang="en-US" sz="1200" smtClean="0">
                <a:solidFill>
                  <a:schemeClr val="tx1">
                    <a:lumMod val="75000"/>
                    <a:lumOff val="25000"/>
                  </a:schemeClr>
                </a:solidFill>
                <a:latin typeface="微软雅黑" panose="020B0503020204020204" charset="-122"/>
                <a:ea typeface="微软雅黑" panose="020B0503020204020204" charset="-122"/>
                <a:cs typeface="+mn-ea"/>
                <a:sym typeface="+mn-lt"/>
              </a:rPr>
              <a:t>更多内容可点击编辑更多内容可点击编辑更多内容可点击编辑</a:t>
            </a:r>
            <a:endParaRPr lang="zh-CN" altLang="en-US" sz="120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2" name="TextBox 24"/>
          <p:cNvSpPr txBox="1"/>
          <p:nvPr/>
        </p:nvSpPr>
        <p:spPr>
          <a:xfrm>
            <a:off x="7183884" y="4527836"/>
            <a:ext cx="1427480" cy="319405"/>
          </a:xfrm>
          <a:prstGeom prst="rect">
            <a:avLst/>
          </a:prstGeom>
          <a:noFill/>
        </p:spPr>
        <p:txBody>
          <a:bodyPr wrap="none" rtlCol="0">
            <a:spAutoFit/>
          </a:bodyPr>
          <a:lstStyle/>
          <a:p>
            <a:pPr algn="l"/>
            <a:r>
              <a:rPr lang="zh-CN" altLang="en-US" sz="1400" b="1">
                <a:solidFill>
                  <a:schemeClr val="bg1"/>
                </a:solidFill>
                <a:latin typeface="微软雅黑" panose="020B0503020204020204" charset="-122"/>
                <a:ea typeface="微软雅黑" panose="020B0503020204020204" charset="-122"/>
              </a:rPr>
              <a:t>请在此输入文字</a:t>
            </a:r>
            <a:endParaRPr lang="zh-CN" altLang="en-US" sz="1400" b="1">
              <a:solidFill>
                <a:schemeClr val="bg1"/>
              </a:solidFill>
              <a:latin typeface="微软雅黑" panose="020B0503020204020204" charset="-122"/>
              <a:ea typeface="微软雅黑" panose="020B0503020204020204" charset="-122"/>
            </a:endParaRPr>
          </a:p>
        </p:txBody>
      </p:sp>
      <p:grpSp>
        <p:nvGrpSpPr>
          <p:cNvPr id="23" name="组合 22"/>
          <p:cNvGrpSpPr/>
          <p:nvPr/>
        </p:nvGrpSpPr>
        <p:grpSpPr>
          <a:xfrm>
            <a:off x="2807335" y="1889125"/>
            <a:ext cx="163830" cy="326390"/>
            <a:chOff x="4670" y="4674"/>
            <a:chExt cx="258" cy="514"/>
          </a:xfrm>
          <a:solidFill>
            <a:schemeClr val="bg1"/>
          </a:solidFill>
        </p:grpSpPr>
        <p:sp>
          <p:nvSpPr>
            <p:cNvPr id="428" name="Freeform 81"/>
            <p:cNvSpPr/>
            <p:nvPr/>
          </p:nvSpPr>
          <p:spPr bwMode="auto">
            <a:xfrm>
              <a:off x="4670" y="4844"/>
              <a:ext cx="259" cy="344"/>
            </a:xfrm>
            <a:custGeom>
              <a:avLst/>
              <a:gdLst>
                <a:gd name="T0" fmla="*/ 72 w 72"/>
                <a:gd name="T1" fmla="*/ 30 h 96"/>
                <a:gd name="T2" fmla="*/ 72 w 72"/>
                <a:gd name="T3" fmla="*/ 6 h 96"/>
                <a:gd name="T4" fmla="*/ 66 w 72"/>
                <a:gd name="T5" fmla="*/ 0 h 96"/>
                <a:gd name="T6" fmla="*/ 60 w 72"/>
                <a:gd name="T7" fmla="*/ 6 h 96"/>
                <a:gd name="T8" fmla="*/ 60 w 72"/>
                <a:gd name="T9" fmla="*/ 30 h 96"/>
                <a:gd name="T10" fmla="*/ 36 w 72"/>
                <a:gd name="T11" fmla="*/ 54 h 96"/>
                <a:gd name="T12" fmla="*/ 12 w 72"/>
                <a:gd name="T13" fmla="*/ 30 h 96"/>
                <a:gd name="T14" fmla="*/ 12 w 72"/>
                <a:gd name="T15" fmla="*/ 6 h 96"/>
                <a:gd name="T16" fmla="*/ 6 w 72"/>
                <a:gd name="T17" fmla="*/ 0 h 96"/>
                <a:gd name="T18" fmla="*/ 0 w 72"/>
                <a:gd name="T19" fmla="*/ 6 h 96"/>
                <a:gd name="T20" fmla="*/ 0 w 72"/>
                <a:gd name="T21" fmla="*/ 30 h 96"/>
                <a:gd name="T22" fmla="*/ 30 w 72"/>
                <a:gd name="T23" fmla="*/ 66 h 96"/>
                <a:gd name="T24" fmla="*/ 30 w 72"/>
                <a:gd name="T25" fmla="*/ 84 h 96"/>
                <a:gd name="T26" fmla="*/ 6 w 72"/>
                <a:gd name="T27" fmla="*/ 84 h 96"/>
                <a:gd name="T28" fmla="*/ 0 w 72"/>
                <a:gd name="T29" fmla="*/ 90 h 96"/>
                <a:gd name="T30" fmla="*/ 6 w 72"/>
                <a:gd name="T31" fmla="*/ 96 h 96"/>
                <a:gd name="T32" fmla="*/ 66 w 72"/>
                <a:gd name="T33" fmla="*/ 96 h 96"/>
                <a:gd name="T34" fmla="*/ 72 w 72"/>
                <a:gd name="T35" fmla="*/ 90 h 96"/>
                <a:gd name="T36" fmla="*/ 66 w 72"/>
                <a:gd name="T37" fmla="*/ 84 h 96"/>
                <a:gd name="T38" fmla="*/ 42 w 72"/>
                <a:gd name="T39" fmla="*/ 84 h 96"/>
                <a:gd name="T40" fmla="*/ 42 w 72"/>
                <a:gd name="T41" fmla="*/ 66 h 96"/>
                <a:gd name="T42" fmla="*/ 72 w 72"/>
                <a:gd name="T43"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96">
                  <a:moveTo>
                    <a:pt x="72" y="30"/>
                  </a:moveTo>
                  <a:cubicBezTo>
                    <a:pt x="72" y="6"/>
                    <a:pt x="72" y="6"/>
                    <a:pt x="72" y="6"/>
                  </a:cubicBezTo>
                  <a:cubicBezTo>
                    <a:pt x="72" y="3"/>
                    <a:pt x="69" y="0"/>
                    <a:pt x="66" y="0"/>
                  </a:cubicBezTo>
                  <a:cubicBezTo>
                    <a:pt x="63" y="0"/>
                    <a:pt x="60" y="3"/>
                    <a:pt x="60" y="6"/>
                  </a:cubicBezTo>
                  <a:cubicBezTo>
                    <a:pt x="60" y="30"/>
                    <a:pt x="60" y="30"/>
                    <a:pt x="60" y="30"/>
                  </a:cubicBezTo>
                  <a:cubicBezTo>
                    <a:pt x="60" y="31"/>
                    <a:pt x="60" y="54"/>
                    <a:pt x="36" y="54"/>
                  </a:cubicBezTo>
                  <a:cubicBezTo>
                    <a:pt x="13" y="54"/>
                    <a:pt x="12" y="32"/>
                    <a:pt x="12" y="30"/>
                  </a:cubicBezTo>
                  <a:cubicBezTo>
                    <a:pt x="12" y="6"/>
                    <a:pt x="12" y="6"/>
                    <a:pt x="12" y="6"/>
                  </a:cubicBezTo>
                  <a:cubicBezTo>
                    <a:pt x="12" y="3"/>
                    <a:pt x="9" y="0"/>
                    <a:pt x="6" y="0"/>
                  </a:cubicBezTo>
                  <a:cubicBezTo>
                    <a:pt x="3" y="0"/>
                    <a:pt x="0" y="3"/>
                    <a:pt x="0" y="6"/>
                  </a:cubicBezTo>
                  <a:cubicBezTo>
                    <a:pt x="0" y="30"/>
                    <a:pt x="0" y="30"/>
                    <a:pt x="0" y="30"/>
                  </a:cubicBezTo>
                  <a:cubicBezTo>
                    <a:pt x="0" y="42"/>
                    <a:pt x="6" y="63"/>
                    <a:pt x="30" y="66"/>
                  </a:cubicBezTo>
                  <a:cubicBezTo>
                    <a:pt x="30" y="84"/>
                    <a:pt x="30" y="84"/>
                    <a:pt x="30" y="84"/>
                  </a:cubicBezTo>
                  <a:cubicBezTo>
                    <a:pt x="6" y="84"/>
                    <a:pt x="6" y="84"/>
                    <a:pt x="6" y="84"/>
                  </a:cubicBezTo>
                  <a:cubicBezTo>
                    <a:pt x="3" y="84"/>
                    <a:pt x="0" y="87"/>
                    <a:pt x="0" y="90"/>
                  </a:cubicBezTo>
                  <a:cubicBezTo>
                    <a:pt x="0" y="93"/>
                    <a:pt x="3" y="96"/>
                    <a:pt x="6" y="96"/>
                  </a:cubicBezTo>
                  <a:cubicBezTo>
                    <a:pt x="66" y="96"/>
                    <a:pt x="66" y="96"/>
                    <a:pt x="66" y="96"/>
                  </a:cubicBezTo>
                  <a:cubicBezTo>
                    <a:pt x="69" y="96"/>
                    <a:pt x="72" y="93"/>
                    <a:pt x="72" y="90"/>
                  </a:cubicBezTo>
                  <a:cubicBezTo>
                    <a:pt x="72" y="87"/>
                    <a:pt x="69" y="84"/>
                    <a:pt x="66" y="84"/>
                  </a:cubicBezTo>
                  <a:cubicBezTo>
                    <a:pt x="42" y="84"/>
                    <a:pt x="42" y="84"/>
                    <a:pt x="42" y="84"/>
                  </a:cubicBezTo>
                  <a:cubicBezTo>
                    <a:pt x="42" y="66"/>
                    <a:pt x="42" y="66"/>
                    <a:pt x="42" y="66"/>
                  </a:cubicBezTo>
                  <a:cubicBezTo>
                    <a:pt x="66" y="63"/>
                    <a:pt x="72" y="42"/>
                    <a:pt x="72"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82"/>
            <p:cNvSpPr/>
            <p:nvPr/>
          </p:nvSpPr>
          <p:spPr bwMode="auto">
            <a:xfrm>
              <a:off x="4735" y="4674"/>
              <a:ext cx="130" cy="344"/>
            </a:xfrm>
            <a:custGeom>
              <a:avLst/>
              <a:gdLst>
                <a:gd name="T0" fmla="*/ 18 w 36"/>
                <a:gd name="T1" fmla="*/ 96 h 96"/>
                <a:gd name="T2" fmla="*/ 36 w 36"/>
                <a:gd name="T3" fmla="*/ 78 h 96"/>
                <a:gd name="T4" fmla="*/ 36 w 36"/>
                <a:gd name="T5" fmla="*/ 54 h 96"/>
                <a:gd name="T6" fmla="*/ 0 w 36"/>
                <a:gd name="T7" fmla="*/ 54 h 96"/>
                <a:gd name="T8" fmla="*/ 0 w 36"/>
                <a:gd name="T9" fmla="*/ 48 h 96"/>
                <a:gd name="T10" fmla="*/ 36 w 36"/>
                <a:gd name="T11" fmla="*/ 48 h 96"/>
                <a:gd name="T12" fmla="*/ 36 w 36"/>
                <a:gd name="T13" fmla="*/ 18 h 96"/>
                <a:gd name="T14" fmla="*/ 18 w 36"/>
                <a:gd name="T15" fmla="*/ 0 h 96"/>
                <a:gd name="T16" fmla="*/ 0 w 36"/>
                <a:gd name="T17" fmla="*/ 18 h 96"/>
                <a:gd name="T18" fmla="*/ 0 w 36"/>
                <a:gd name="T19" fmla="*/ 78 h 96"/>
                <a:gd name="T20" fmla="*/ 18 w 36"/>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18" y="96"/>
                  </a:moveTo>
                  <a:cubicBezTo>
                    <a:pt x="28" y="96"/>
                    <a:pt x="36" y="88"/>
                    <a:pt x="36" y="78"/>
                  </a:cubicBezTo>
                  <a:cubicBezTo>
                    <a:pt x="36" y="54"/>
                    <a:pt x="36" y="54"/>
                    <a:pt x="36" y="54"/>
                  </a:cubicBezTo>
                  <a:cubicBezTo>
                    <a:pt x="0" y="54"/>
                    <a:pt x="0" y="54"/>
                    <a:pt x="0" y="54"/>
                  </a:cubicBezTo>
                  <a:cubicBezTo>
                    <a:pt x="0" y="48"/>
                    <a:pt x="0" y="48"/>
                    <a:pt x="0" y="48"/>
                  </a:cubicBezTo>
                  <a:cubicBezTo>
                    <a:pt x="36" y="48"/>
                    <a:pt x="36" y="48"/>
                    <a:pt x="36" y="48"/>
                  </a:cubicBezTo>
                  <a:cubicBezTo>
                    <a:pt x="36" y="18"/>
                    <a:pt x="36" y="18"/>
                    <a:pt x="36" y="18"/>
                  </a:cubicBezTo>
                  <a:cubicBezTo>
                    <a:pt x="36" y="8"/>
                    <a:pt x="28" y="0"/>
                    <a:pt x="18" y="0"/>
                  </a:cubicBezTo>
                  <a:cubicBezTo>
                    <a:pt x="8" y="0"/>
                    <a:pt x="0" y="8"/>
                    <a:pt x="0" y="18"/>
                  </a:cubicBezTo>
                  <a:cubicBezTo>
                    <a:pt x="0" y="78"/>
                    <a:pt x="0" y="78"/>
                    <a:pt x="0" y="78"/>
                  </a:cubicBezTo>
                  <a:cubicBezTo>
                    <a:pt x="0" y="88"/>
                    <a:pt x="8" y="96"/>
                    <a:pt x="1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0" name="Freeform 83"/>
          <p:cNvSpPr/>
          <p:nvPr/>
        </p:nvSpPr>
        <p:spPr bwMode="auto">
          <a:xfrm>
            <a:off x="2776220" y="3721735"/>
            <a:ext cx="226060" cy="344170"/>
          </a:xfrm>
          <a:custGeom>
            <a:avLst/>
            <a:gdLst>
              <a:gd name="T0" fmla="*/ 57 w 99"/>
              <a:gd name="T1" fmla="*/ 0 h 151"/>
              <a:gd name="T2" fmla="*/ 45 w 99"/>
              <a:gd name="T3" fmla="*/ 0 h 151"/>
              <a:gd name="T4" fmla="*/ 45 w 99"/>
              <a:gd name="T5" fmla="*/ 102 h 151"/>
              <a:gd name="T6" fmla="*/ 1 w 99"/>
              <a:gd name="T7" fmla="*/ 122 h 151"/>
              <a:gd name="T8" fmla="*/ 5 w 99"/>
              <a:gd name="T9" fmla="*/ 136 h 151"/>
              <a:gd name="T10" fmla="*/ 58 w 99"/>
              <a:gd name="T11" fmla="*/ 128 h 151"/>
              <a:gd name="T12" fmla="*/ 63 w 99"/>
              <a:gd name="T13" fmla="*/ 98 h 151"/>
              <a:gd name="T14" fmla="*/ 63 w 99"/>
              <a:gd name="T15" fmla="*/ 36 h 151"/>
              <a:gd name="T16" fmla="*/ 83 w 99"/>
              <a:gd name="T17" fmla="*/ 58 h 151"/>
              <a:gd name="T18" fmla="*/ 80 w 99"/>
              <a:gd name="T19" fmla="*/ 80 h 151"/>
              <a:gd name="T20" fmla="*/ 79 w 99"/>
              <a:gd name="T21" fmla="*/ 85 h 151"/>
              <a:gd name="T22" fmla="*/ 89 w 99"/>
              <a:gd name="T23" fmla="*/ 77 h 151"/>
              <a:gd name="T24" fmla="*/ 93 w 99"/>
              <a:gd name="T25" fmla="*/ 65 h 151"/>
              <a:gd name="T26" fmla="*/ 57 w 9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51">
                <a:moveTo>
                  <a:pt x="57" y="0"/>
                </a:moveTo>
                <a:cubicBezTo>
                  <a:pt x="45" y="0"/>
                  <a:pt x="45" y="0"/>
                  <a:pt x="45" y="0"/>
                </a:cubicBezTo>
                <a:cubicBezTo>
                  <a:pt x="45" y="102"/>
                  <a:pt x="45" y="102"/>
                  <a:pt x="45" y="102"/>
                </a:cubicBezTo>
                <a:cubicBezTo>
                  <a:pt x="27" y="93"/>
                  <a:pt x="5" y="105"/>
                  <a:pt x="1" y="122"/>
                </a:cubicBezTo>
                <a:cubicBezTo>
                  <a:pt x="0" y="127"/>
                  <a:pt x="2" y="133"/>
                  <a:pt x="5" y="136"/>
                </a:cubicBezTo>
                <a:cubicBezTo>
                  <a:pt x="17" y="151"/>
                  <a:pt x="45" y="144"/>
                  <a:pt x="58" y="128"/>
                </a:cubicBezTo>
                <a:cubicBezTo>
                  <a:pt x="64" y="120"/>
                  <a:pt x="63" y="114"/>
                  <a:pt x="63" y="98"/>
                </a:cubicBezTo>
                <a:cubicBezTo>
                  <a:pt x="63" y="36"/>
                  <a:pt x="63" y="36"/>
                  <a:pt x="63" y="36"/>
                </a:cubicBezTo>
                <a:cubicBezTo>
                  <a:pt x="71" y="42"/>
                  <a:pt x="80" y="47"/>
                  <a:pt x="83" y="58"/>
                </a:cubicBezTo>
                <a:cubicBezTo>
                  <a:pt x="85" y="64"/>
                  <a:pt x="83" y="75"/>
                  <a:pt x="80" y="80"/>
                </a:cubicBezTo>
                <a:cubicBezTo>
                  <a:pt x="80" y="82"/>
                  <a:pt x="78" y="83"/>
                  <a:pt x="79" y="85"/>
                </a:cubicBezTo>
                <a:cubicBezTo>
                  <a:pt x="84" y="89"/>
                  <a:pt x="87" y="81"/>
                  <a:pt x="89" y="77"/>
                </a:cubicBezTo>
                <a:cubicBezTo>
                  <a:pt x="90" y="73"/>
                  <a:pt x="92" y="68"/>
                  <a:pt x="93" y="65"/>
                </a:cubicBezTo>
                <a:cubicBezTo>
                  <a:pt x="99" y="29"/>
                  <a:pt x="60" y="27"/>
                  <a:pt x="5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4" name="组合 23"/>
          <p:cNvGrpSpPr/>
          <p:nvPr/>
        </p:nvGrpSpPr>
        <p:grpSpPr>
          <a:xfrm>
            <a:off x="8618220" y="2738120"/>
            <a:ext cx="271780" cy="336550"/>
            <a:chOff x="8556" y="4710"/>
            <a:chExt cx="428" cy="530"/>
          </a:xfrm>
          <a:solidFill>
            <a:schemeClr val="bg1"/>
          </a:solidFill>
        </p:grpSpPr>
        <p:sp>
          <p:nvSpPr>
            <p:cNvPr id="441" name="Rectangle 94"/>
            <p:cNvSpPr>
              <a:spLocks noChangeArrowheads="1"/>
            </p:cNvSpPr>
            <p:nvPr/>
          </p:nvSpPr>
          <p:spPr bwMode="auto">
            <a:xfrm>
              <a:off x="8855"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2" name="Rectangle 95"/>
            <p:cNvSpPr>
              <a:spLocks noChangeArrowheads="1"/>
            </p:cNvSpPr>
            <p:nvPr/>
          </p:nvSpPr>
          <p:spPr bwMode="auto">
            <a:xfrm>
              <a:off x="8855"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3" name="Rectangle 96"/>
            <p:cNvSpPr>
              <a:spLocks noChangeArrowheads="1"/>
            </p:cNvSpPr>
            <p:nvPr/>
          </p:nvSpPr>
          <p:spPr bwMode="auto">
            <a:xfrm>
              <a:off x="8855"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4" name="Rectangle 97"/>
            <p:cNvSpPr>
              <a:spLocks noChangeArrowheads="1"/>
            </p:cNvSpPr>
            <p:nvPr/>
          </p:nvSpPr>
          <p:spPr bwMode="auto">
            <a:xfrm>
              <a:off x="8855"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5" name="Rectangle 98"/>
            <p:cNvSpPr>
              <a:spLocks noChangeArrowheads="1"/>
            </p:cNvSpPr>
            <p:nvPr/>
          </p:nvSpPr>
          <p:spPr bwMode="auto">
            <a:xfrm>
              <a:off x="8596"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6" name="Rectangle 99"/>
            <p:cNvSpPr>
              <a:spLocks noChangeArrowheads="1"/>
            </p:cNvSpPr>
            <p:nvPr/>
          </p:nvSpPr>
          <p:spPr bwMode="auto">
            <a:xfrm>
              <a:off x="8596"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7" name="Rectangle 100"/>
            <p:cNvSpPr>
              <a:spLocks noChangeArrowheads="1"/>
            </p:cNvSpPr>
            <p:nvPr/>
          </p:nvSpPr>
          <p:spPr bwMode="auto">
            <a:xfrm>
              <a:off x="8596"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8" name="Rectangle 101"/>
            <p:cNvSpPr>
              <a:spLocks noChangeArrowheads="1"/>
            </p:cNvSpPr>
            <p:nvPr/>
          </p:nvSpPr>
          <p:spPr bwMode="auto">
            <a:xfrm>
              <a:off x="8596" y="4710"/>
              <a:ext cx="85"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9" name="Freeform 102"/>
            <p:cNvSpPr/>
            <p:nvPr/>
          </p:nvSpPr>
          <p:spPr bwMode="auto">
            <a:xfrm>
              <a:off x="8556" y="4832"/>
              <a:ext cx="429" cy="409"/>
            </a:xfrm>
            <a:custGeom>
              <a:avLst/>
              <a:gdLst>
                <a:gd name="T0" fmla="*/ 53 w 106"/>
                <a:gd name="T1" fmla="*/ 0 h 101"/>
                <a:gd name="T2" fmla="*/ 66 w 106"/>
                <a:gd name="T3" fmla="*/ 38 h 101"/>
                <a:gd name="T4" fmla="*/ 106 w 106"/>
                <a:gd name="T5" fmla="*/ 39 h 101"/>
                <a:gd name="T6" fmla="*/ 74 w 106"/>
                <a:gd name="T7" fmla="*/ 63 h 101"/>
                <a:gd name="T8" fmla="*/ 85 w 106"/>
                <a:gd name="T9" fmla="*/ 101 h 101"/>
                <a:gd name="T10" fmla="*/ 53 w 106"/>
                <a:gd name="T11" fmla="*/ 78 h 101"/>
                <a:gd name="T12" fmla="*/ 20 w 106"/>
                <a:gd name="T13" fmla="*/ 101 h 101"/>
                <a:gd name="T14" fmla="*/ 31 w 106"/>
                <a:gd name="T15" fmla="*/ 63 h 101"/>
                <a:gd name="T16" fmla="*/ 0 w 106"/>
                <a:gd name="T17" fmla="*/ 39 h 101"/>
                <a:gd name="T18" fmla="*/ 39 w 106"/>
                <a:gd name="T19" fmla="*/ 38 h 101"/>
                <a:gd name="T20" fmla="*/ 53 w 10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0">
                  <a:moveTo>
                    <a:pt x="53" y="0"/>
                  </a:moveTo>
                  <a:lnTo>
                    <a:pt x="66" y="38"/>
                  </a:lnTo>
                  <a:lnTo>
                    <a:pt x="106" y="39"/>
                  </a:lnTo>
                  <a:lnTo>
                    <a:pt x="74" y="63"/>
                  </a:lnTo>
                  <a:lnTo>
                    <a:pt x="85" y="101"/>
                  </a:lnTo>
                  <a:lnTo>
                    <a:pt x="53" y="78"/>
                  </a:lnTo>
                  <a:lnTo>
                    <a:pt x="20" y="101"/>
                  </a:lnTo>
                  <a:lnTo>
                    <a:pt x="31" y="63"/>
                  </a:lnTo>
                  <a:lnTo>
                    <a:pt x="0" y="39"/>
                  </a:lnTo>
                  <a:lnTo>
                    <a:pt x="39" y="38"/>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03"/>
            <p:cNvSpPr/>
            <p:nvPr/>
          </p:nvSpPr>
          <p:spPr bwMode="auto">
            <a:xfrm>
              <a:off x="8556" y="4832"/>
              <a:ext cx="429" cy="409"/>
            </a:xfrm>
            <a:custGeom>
              <a:avLst/>
              <a:gdLst>
                <a:gd name="T0" fmla="*/ 53 w 106"/>
                <a:gd name="T1" fmla="*/ 0 h 101"/>
                <a:gd name="T2" fmla="*/ 66 w 106"/>
                <a:gd name="T3" fmla="*/ 38 h 101"/>
                <a:gd name="T4" fmla="*/ 106 w 106"/>
                <a:gd name="T5" fmla="*/ 39 h 101"/>
                <a:gd name="T6" fmla="*/ 74 w 106"/>
                <a:gd name="T7" fmla="*/ 63 h 101"/>
                <a:gd name="T8" fmla="*/ 85 w 106"/>
                <a:gd name="T9" fmla="*/ 101 h 101"/>
                <a:gd name="T10" fmla="*/ 53 w 106"/>
                <a:gd name="T11" fmla="*/ 78 h 101"/>
                <a:gd name="T12" fmla="*/ 20 w 106"/>
                <a:gd name="T13" fmla="*/ 101 h 101"/>
                <a:gd name="T14" fmla="*/ 31 w 106"/>
                <a:gd name="T15" fmla="*/ 63 h 101"/>
                <a:gd name="T16" fmla="*/ 0 w 106"/>
                <a:gd name="T17" fmla="*/ 39 h 101"/>
                <a:gd name="T18" fmla="*/ 39 w 106"/>
                <a:gd name="T19" fmla="*/ 38 h 101"/>
                <a:gd name="T20" fmla="*/ 53 w 10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00">
                  <a:moveTo>
                    <a:pt x="53" y="0"/>
                  </a:moveTo>
                  <a:lnTo>
                    <a:pt x="66" y="38"/>
                  </a:lnTo>
                  <a:lnTo>
                    <a:pt x="106" y="39"/>
                  </a:lnTo>
                  <a:lnTo>
                    <a:pt x="74" y="63"/>
                  </a:lnTo>
                  <a:lnTo>
                    <a:pt x="85" y="101"/>
                  </a:lnTo>
                  <a:lnTo>
                    <a:pt x="53" y="78"/>
                  </a:lnTo>
                  <a:lnTo>
                    <a:pt x="20" y="101"/>
                  </a:lnTo>
                  <a:lnTo>
                    <a:pt x="31" y="63"/>
                  </a:lnTo>
                  <a:lnTo>
                    <a:pt x="0" y="39"/>
                  </a:lnTo>
                  <a:lnTo>
                    <a:pt x="39" y="38"/>
                  </a:lnTo>
                  <a:lnTo>
                    <a:pt x="5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Rectangle 104"/>
            <p:cNvSpPr>
              <a:spLocks noChangeArrowheads="1"/>
            </p:cNvSpPr>
            <p:nvPr/>
          </p:nvSpPr>
          <p:spPr bwMode="auto">
            <a:xfrm>
              <a:off x="8726" y="4710"/>
              <a:ext cx="85" cy="1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2" name="Rectangle 105"/>
            <p:cNvSpPr>
              <a:spLocks noChangeArrowheads="1"/>
            </p:cNvSpPr>
            <p:nvPr/>
          </p:nvSpPr>
          <p:spPr bwMode="auto">
            <a:xfrm>
              <a:off x="8726" y="4710"/>
              <a:ext cx="85" cy="1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3" name="Freeform 106"/>
            <p:cNvSpPr/>
            <p:nvPr/>
          </p:nvSpPr>
          <p:spPr bwMode="auto">
            <a:xfrm>
              <a:off x="8726" y="4710"/>
              <a:ext cx="85" cy="190"/>
            </a:xfrm>
            <a:custGeom>
              <a:avLst/>
              <a:gdLst>
                <a:gd name="T0" fmla="*/ 21 w 21"/>
                <a:gd name="T1" fmla="*/ 0 h 47"/>
                <a:gd name="T2" fmla="*/ 0 w 21"/>
                <a:gd name="T3" fmla="*/ 0 h 47"/>
                <a:gd name="T4" fmla="*/ 0 w 21"/>
                <a:gd name="T5" fmla="*/ 47 h 47"/>
                <a:gd name="T6" fmla="*/ 11 w 21"/>
                <a:gd name="T7" fmla="*/ 16 h 47"/>
                <a:gd name="T8" fmla="*/ 21 w 21"/>
                <a:gd name="T9" fmla="*/ 47 h 47"/>
                <a:gd name="T10" fmla="*/ 21 w 21"/>
                <a:gd name="T11" fmla="*/ 0 h 47"/>
              </a:gdLst>
              <a:ahLst/>
              <a:cxnLst>
                <a:cxn ang="0">
                  <a:pos x="T0" y="T1"/>
                </a:cxn>
                <a:cxn ang="0">
                  <a:pos x="T2" y="T3"/>
                </a:cxn>
                <a:cxn ang="0">
                  <a:pos x="T4" y="T5"/>
                </a:cxn>
                <a:cxn ang="0">
                  <a:pos x="T6" y="T7"/>
                </a:cxn>
                <a:cxn ang="0">
                  <a:pos x="T8" y="T9"/>
                </a:cxn>
                <a:cxn ang="0">
                  <a:pos x="T10" y="T11"/>
                </a:cxn>
              </a:cxnLst>
              <a:rect l="0" t="0" r="r" b="b"/>
              <a:pathLst>
                <a:path w="21" h="47">
                  <a:moveTo>
                    <a:pt x="21" y="0"/>
                  </a:moveTo>
                  <a:lnTo>
                    <a:pt x="0" y="0"/>
                  </a:lnTo>
                  <a:lnTo>
                    <a:pt x="0" y="47"/>
                  </a:lnTo>
                  <a:lnTo>
                    <a:pt x="11" y="16"/>
                  </a:lnTo>
                  <a:lnTo>
                    <a:pt x="21" y="47"/>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07"/>
            <p:cNvSpPr/>
            <p:nvPr/>
          </p:nvSpPr>
          <p:spPr bwMode="auto">
            <a:xfrm>
              <a:off x="8726" y="4710"/>
              <a:ext cx="85" cy="190"/>
            </a:xfrm>
            <a:custGeom>
              <a:avLst/>
              <a:gdLst>
                <a:gd name="T0" fmla="*/ 21 w 21"/>
                <a:gd name="T1" fmla="*/ 0 h 47"/>
                <a:gd name="T2" fmla="*/ 0 w 21"/>
                <a:gd name="T3" fmla="*/ 0 h 47"/>
                <a:gd name="T4" fmla="*/ 0 w 21"/>
                <a:gd name="T5" fmla="*/ 47 h 47"/>
                <a:gd name="T6" fmla="*/ 11 w 21"/>
                <a:gd name="T7" fmla="*/ 16 h 47"/>
                <a:gd name="T8" fmla="*/ 21 w 21"/>
                <a:gd name="T9" fmla="*/ 47 h 47"/>
                <a:gd name="T10" fmla="*/ 21 w 21"/>
                <a:gd name="T11" fmla="*/ 0 h 47"/>
              </a:gdLst>
              <a:ahLst/>
              <a:cxnLst>
                <a:cxn ang="0">
                  <a:pos x="T0" y="T1"/>
                </a:cxn>
                <a:cxn ang="0">
                  <a:pos x="T2" y="T3"/>
                </a:cxn>
                <a:cxn ang="0">
                  <a:pos x="T4" y="T5"/>
                </a:cxn>
                <a:cxn ang="0">
                  <a:pos x="T6" y="T7"/>
                </a:cxn>
                <a:cxn ang="0">
                  <a:pos x="T8" y="T9"/>
                </a:cxn>
                <a:cxn ang="0">
                  <a:pos x="T10" y="T11"/>
                </a:cxn>
              </a:cxnLst>
              <a:rect l="0" t="0" r="r" b="b"/>
              <a:pathLst>
                <a:path w="21" h="47">
                  <a:moveTo>
                    <a:pt x="21" y="0"/>
                  </a:moveTo>
                  <a:lnTo>
                    <a:pt x="0" y="0"/>
                  </a:lnTo>
                  <a:lnTo>
                    <a:pt x="0" y="47"/>
                  </a:lnTo>
                  <a:lnTo>
                    <a:pt x="11" y="16"/>
                  </a:lnTo>
                  <a:lnTo>
                    <a:pt x="21" y="47"/>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33" name="Freeform 186"/>
          <p:cNvSpPr/>
          <p:nvPr/>
        </p:nvSpPr>
        <p:spPr bwMode="auto">
          <a:xfrm>
            <a:off x="8675370" y="4516120"/>
            <a:ext cx="189865" cy="354330"/>
          </a:xfrm>
          <a:custGeom>
            <a:avLst/>
            <a:gdLst>
              <a:gd name="T0" fmla="*/ 84 w 84"/>
              <a:gd name="T1" fmla="*/ 24 h 156"/>
              <a:gd name="T2" fmla="*/ 84 w 84"/>
              <a:gd name="T3" fmla="*/ 114 h 156"/>
              <a:gd name="T4" fmla="*/ 42 w 84"/>
              <a:gd name="T5" fmla="*/ 156 h 156"/>
              <a:gd name="T6" fmla="*/ 0 w 84"/>
              <a:gd name="T7" fmla="*/ 114 h 156"/>
              <a:gd name="T8" fmla="*/ 0 w 84"/>
              <a:gd name="T9" fmla="*/ 30 h 156"/>
              <a:gd name="T10" fmla="*/ 4 w 84"/>
              <a:gd name="T11" fmla="*/ 15 h 156"/>
              <a:gd name="T12" fmla="*/ 30 w 84"/>
              <a:gd name="T13" fmla="*/ 0 h 156"/>
              <a:gd name="T14" fmla="*/ 56 w 84"/>
              <a:gd name="T15" fmla="*/ 15 h 156"/>
              <a:gd name="T16" fmla="*/ 60 w 84"/>
              <a:gd name="T17" fmla="*/ 30 h 156"/>
              <a:gd name="T18" fmla="*/ 60 w 84"/>
              <a:gd name="T19" fmla="*/ 108 h 156"/>
              <a:gd name="T20" fmla="*/ 42 w 84"/>
              <a:gd name="T21" fmla="*/ 126 h 156"/>
              <a:gd name="T22" fmla="*/ 24 w 84"/>
              <a:gd name="T23" fmla="*/ 108 h 156"/>
              <a:gd name="T24" fmla="*/ 24 w 84"/>
              <a:gd name="T25" fmla="*/ 54 h 156"/>
              <a:gd name="T26" fmla="*/ 30 w 84"/>
              <a:gd name="T27" fmla="*/ 48 h 156"/>
              <a:gd name="T28" fmla="*/ 36 w 84"/>
              <a:gd name="T29" fmla="*/ 54 h 156"/>
              <a:gd name="T30" fmla="*/ 36 w 84"/>
              <a:gd name="T31" fmla="*/ 108 h 156"/>
              <a:gd name="T32" fmla="*/ 42 w 84"/>
              <a:gd name="T33" fmla="*/ 114 h 156"/>
              <a:gd name="T34" fmla="*/ 48 w 84"/>
              <a:gd name="T35" fmla="*/ 108 h 156"/>
              <a:gd name="T36" fmla="*/ 48 w 84"/>
              <a:gd name="T37" fmla="*/ 30 h 156"/>
              <a:gd name="T38" fmla="*/ 30 w 84"/>
              <a:gd name="T39" fmla="*/ 12 h 156"/>
              <a:gd name="T40" fmla="*/ 14 w 84"/>
              <a:gd name="T41" fmla="*/ 21 h 156"/>
              <a:gd name="T42" fmla="*/ 12 w 84"/>
              <a:gd name="T43" fmla="*/ 30 h 156"/>
              <a:gd name="T44" fmla="*/ 12 w 84"/>
              <a:gd name="T45" fmla="*/ 114 h 156"/>
              <a:gd name="T46" fmla="*/ 42 w 84"/>
              <a:gd name="T47" fmla="*/ 144 h 156"/>
              <a:gd name="T48" fmla="*/ 72 w 84"/>
              <a:gd name="T49" fmla="*/ 114 h 156"/>
              <a:gd name="T50" fmla="*/ 72 w 84"/>
              <a:gd name="T51" fmla="*/ 24 h 156"/>
              <a:gd name="T52" fmla="*/ 78 w 84"/>
              <a:gd name="T53" fmla="*/ 18 h 156"/>
              <a:gd name="T54" fmla="*/ 84 w 84"/>
              <a:gd name="T55"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156">
                <a:moveTo>
                  <a:pt x="84" y="24"/>
                </a:moveTo>
                <a:cubicBezTo>
                  <a:pt x="84" y="114"/>
                  <a:pt x="84" y="114"/>
                  <a:pt x="84" y="114"/>
                </a:cubicBezTo>
                <a:cubicBezTo>
                  <a:pt x="84" y="129"/>
                  <a:pt x="75" y="156"/>
                  <a:pt x="42" y="156"/>
                </a:cubicBezTo>
                <a:cubicBezTo>
                  <a:pt x="9" y="156"/>
                  <a:pt x="0" y="129"/>
                  <a:pt x="0" y="114"/>
                </a:cubicBezTo>
                <a:cubicBezTo>
                  <a:pt x="0" y="30"/>
                  <a:pt x="0" y="30"/>
                  <a:pt x="0" y="30"/>
                </a:cubicBezTo>
                <a:cubicBezTo>
                  <a:pt x="0" y="29"/>
                  <a:pt x="0" y="22"/>
                  <a:pt x="4" y="15"/>
                </a:cubicBezTo>
                <a:cubicBezTo>
                  <a:pt x="9" y="5"/>
                  <a:pt x="18" y="0"/>
                  <a:pt x="30" y="0"/>
                </a:cubicBezTo>
                <a:cubicBezTo>
                  <a:pt x="42" y="0"/>
                  <a:pt x="51" y="5"/>
                  <a:pt x="56" y="15"/>
                </a:cubicBezTo>
                <a:cubicBezTo>
                  <a:pt x="60" y="22"/>
                  <a:pt x="60" y="29"/>
                  <a:pt x="60" y="30"/>
                </a:cubicBezTo>
                <a:cubicBezTo>
                  <a:pt x="60" y="108"/>
                  <a:pt x="60" y="108"/>
                  <a:pt x="60" y="108"/>
                </a:cubicBezTo>
                <a:cubicBezTo>
                  <a:pt x="60" y="115"/>
                  <a:pt x="55" y="126"/>
                  <a:pt x="42" y="126"/>
                </a:cubicBezTo>
                <a:cubicBezTo>
                  <a:pt x="29" y="126"/>
                  <a:pt x="24" y="115"/>
                  <a:pt x="24" y="108"/>
                </a:cubicBezTo>
                <a:cubicBezTo>
                  <a:pt x="24" y="54"/>
                  <a:pt x="24" y="54"/>
                  <a:pt x="24" y="54"/>
                </a:cubicBezTo>
                <a:cubicBezTo>
                  <a:pt x="24" y="51"/>
                  <a:pt x="27" y="48"/>
                  <a:pt x="30" y="48"/>
                </a:cubicBezTo>
                <a:cubicBezTo>
                  <a:pt x="33" y="48"/>
                  <a:pt x="36" y="51"/>
                  <a:pt x="36" y="54"/>
                </a:cubicBezTo>
                <a:cubicBezTo>
                  <a:pt x="36" y="108"/>
                  <a:pt x="36" y="108"/>
                  <a:pt x="36" y="108"/>
                </a:cubicBezTo>
                <a:cubicBezTo>
                  <a:pt x="36" y="111"/>
                  <a:pt x="37" y="114"/>
                  <a:pt x="42" y="114"/>
                </a:cubicBezTo>
                <a:cubicBezTo>
                  <a:pt x="47" y="114"/>
                  <a:pt x="48" y="111"/>
                  <a:pt x="48" y="108"/>
                </a:cubicBezTo>
                <a:cubicBezTo>
                  <a:pt x="48" y="30"/>
                  <a:pt x="48" y="30"/>
                  <a:pt x="48" y="30"/>
                </a:cubicBezTo>
                <a:cubicBezTo>
                  <a:pt x="48" y="27"/>
                  <a:pt x="47" y="12"/>
                  <a:pt x="30" y="12"/>
                </a:cubicBezTo>
                <a:cubicBezTo>
                  <a:pt x="22" y="12"/>
                  <a:pt x="17" y="15"/>
                  <a:pt x="14" y="21"/>
                </a:cubicBezTo>
                <a:cubicBezTo>
                  <a:pt x="12" y="25"/>
                  <a:pt x="12" y="30"/>
                  <a:pt x="12" y="30"/>
                </a:cubicBezTo>
                <a:cubicBezTo>
                  <a:pt x="12" y="114"/>
                  <a:pt x="12" y="114"/>
                  <a:pt x="12" y="114"/>
                </a:cubicBezTo>
                <a:cubicBezTo>
                  <a:pt x="12" y="117"/>
                  <a:pt x="13" y="144"/>
                  <a:pt x="42" y="144"/>
                </a:cubicBezTo>
                <a:cubicBezTo>
                  <a:pt x="72" y="144"/>
                  <a:pt x="72" y="115"/>
                  <a:pt x="72" y="114"/>
                </a:cubicBezTo>
                <a:cubicBezTo>
                  <a:pt x="72" y="24"/>
                  <a:pt x="72" y="24"/>
                  <a:pt x="72" y="24"/>
                </a:cubicBezTo>
                <a:cubicBezTo>
                  <a:pt x="72" y="21"/>
                  <a:pt x="75" y="18"/>
                  <a:pt x="78" y="18"/>
                </a:cubicBezTo>
                <a:cubicBezTo>
                  <a:pt x="81" y="18"/>
                  <a:pt x="84" y="21"/>
                  <a:pt x="84" y="2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edge">
                                      <p:cBhvr>
                                        <p:cTn id="10" dur="2000"/>
                                        <p:tgtEl>
                                          <p:spTgt spid="1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edge">
                                      <p:cBhvr>
                                        <p:cTn id="13" dur="2000"/>
                                        <p:tgtEl>
                                          <p:spTgt spid="15"/>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edge">
                                      <p:cBhvr>
                                        <p:cTn id="16" dur="2000"/>
                                        <p:tgtEl>
                                          <p:spTgt spid="7"/>
                                        </p:tgtEl>
                                      </p:cBhvr>
                                    </p:animEffect>
                                  </p:childTnLst>
                                </p:cTn>
                              </p:par>
                              <p:par>
                                <p:cTn id="17" presetID="2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edge">
                                      <p:cBhvr>
                                        <p:cTn id="22" dur="2000"/>
                                        <p:tgtEl>
                                          <p:spTgt spid="31"/>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edge">
                                      <p:cBhvr>
                                        <p:cTn id="25" dur="2000"/>
                                        <p:tgtEl>
                                          <p:spTgt spid="32"/>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edge">
                                      <p:cBhvr>
                                        <p:cTn id="28" dur="2000"/>
                                        <p:tgtEl>
                                          <p:spTgt spid="11"/>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edge">
                                      <p:cBhvr>
                                        <p:cTn id="31" dur="2000"/>
                                        <p:tgtEl>
                                          <p:spTgt spid="12"/>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edge">
                                      <p:cBhvr>
                                        <p:cTn id="34" dur="2000"/>
                                        <p:tgtEl>
                                          <p:spTgt spid="16"/>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edge">
                                      <p:cBhvr>
                                        <p:cTn id="37" dur="2000"/>
                                        <p:tgtEl>
                                          <p:spTgt spid="17"/>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edge">
                                      <p:cBhvr>
                                        <p:cTn id="40" dur="2000"/>
                                        <p:tgtEl>
                                          <p:spTgt spid="20"/>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edge">
                                      <p:cBhvr>
                                        <p:cTn id="43" dur="2000"/>
                                        <p:tgtEl>
                                          <p:spTgt spid="22"/>
                                        </p:tgtEl>
                                      </p:cBhvr>
                                    </p:animEffect>
                                  </p:childTnLst>
                                </p:cTn>
                              </p:par>
                              <p:par>
                                <p:cTn id="44" presetID="2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edge">
                                      <p:cBhvr>
                                        <p:cTn id="46" dur="2000"/>
                                        <p:tgtEl>
                                          <p:spTgt spid="23"/>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430"/>
                                        </p:tgtEl>
                                        <p:attrNameLst>
                                          <p:attrName>style.visibility</p:attrName>
                                        </p:attrNameLst>
                                      </p:cBhvr>
                                      <p:to>
                                        <p:strVal val="visible"/>
                                      </p:to>
                                    </p:set>
                                    <p:animEffect transition="in" filter="wedge">
                                      <p:cBhvr>
                                        <p:cTn id="49" dur="2000"/>
                                        <p:tgtEl>
                                          <p:spTgt spid="430"/>
                                        </p:tgtEl>
                                      </p:cBhvr>
                                    </p:animEffect>
                                  </p:childTnLst>
                                </p:cTn>
                              </p:par>
                              <p:par>
                                <p:cTn id="50" presetID="20"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edge">
                                      <p:cBhvr>
                                        <p:cTn id="52" dur="2000"/>
                                        <p:tgtEl>
                                          <p:spTgt spid="24"/>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533"/>
                                        </p:tgtEl>
                                        <p:attrNameLst>
                                          <p:attrName>style.visibility</p:attrName>
                                        </p:attrNameLst>
                                      </p:cBhvr>
                                      <p:to>
                                        <p:strVal val="visible"/>
                                      </p:to>
                                    </p:set>
                                    <p:animEffect transition="in" filter="wedge">
                                      <p:cBhvr>
                                        <p:cTn id="55" dur="2000"/>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7" grpId="0" animBg="1"/>
      <p:bldP spid="31" grpId="0"/>
      <p:bldP spid="32" grpId="0"/>
      <p:bldP spid="11" grpId="0"/>
      <p:bldP spid="12" grpId="0"/>
      <p:bldP spid="16" grpId="0"/>
      <p:bldP spid="17" grpId="0"/>
      <p:bldP spid="20" grpId="0"/>
      <p:bldP spid="22" grpId="0"/>
      <p:bldP spid="430" grpId="0" animBg="1"/>
      <p:bldP spid="5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4"/>
          <p:cNvSpPr txBox="1"/>
          <p:nvPr userDrawn="1"/>
        </p:nvSpPr>
        <p:spPr>
          <a:xfrm>
            <a:off x="3554977" y="4739582"/>
            <a:ext cx="5021451" cy="548640"/>
          </a:xfrm>
          <a:prstGeom prst="rect">
            <a:avLst/>
          </a:prstGeom>
          <a:noFill/>
        </p:spPr>
        <p:txBody>
          <a:bodyPr wrap="square" rtlCol="0">
            <a:spAutoFit/>
          </a:bodyPr>
          <a:lstStyle/>
          <a:p>
            <a:pPr algn="ctr"/>
            <a:r>
              <a:rPr lang="zh-CN" altLang="en-US" sz="2800" smtClean="0">
                <a:solidFill>
                  <a:schemeClr val="tx1">
                    <a:lumMod val="75000"/>
                    <a:lumOff val="25000"/>
                  </a:schemeClr>
                </a:solidFill>
                <a:latin typeface="微软雅黑" panose="020B0503020204020204" charset="-122"/>
                <a:ea typeface="微软雅黑" panose="020B0503020204020204" charset="-122"/>
              </a:rPr>
              <a:t>请输入第二章标题</a:t>
            </a:r>
            <a:endParaRPr lang="zh-CN" altLang="en-US" sz="2800" smtClean="0">
              <a:solidFill>
                <a:schemeClr val="tx1">
                  <a:lumMod val="75000"/>
                  <a:lumOff val="25000"/>
                </a:schemeClr>
              </a:solidFill>
              <a:latin typeface="微软雅黑" panose="020B0503020204020204" charset="-122"/>
              <a:ea typeface="微软雅黑" panose="020B0503020204020204" charset="-122"/>
            </a:endParaRPr>
          </a:p>
        </p:txBody>
      </p:sp>
      <p:grpSp>
        <p:nvGrpSpPr>
          <p:cNvPr id="6" name="组合 5"/>
          <p:cNvGrpSpPr/>
          <p:nvPr/>
        </p:nvGrpSpPr>
        <p:grpSpPr>
          <a:xfrm>
            <a:off x="5039360" y="2593340"/>
            <a:ext cx="2123573" cy="2033270"/>
            <a:chOff x="8578" y="3124"/>
            <a:chExt cx="1631" cy="1810"/>
          </a:xfrm>
        </p:grpSpPr>
        <p:sp>
          <p:nvSpPr>
            <p:cNvPr id="5" name="菱形 4"/>
            <p:cNvSpPr/>
            <p:nvPr/>
          </p:nvSpPr>
          <p:spPr>
            <a:xfrm>
              <a:off x="8578" y="3124"/>
              <a:ext cx="1575" cy="1810"/>
            </a:xfrm>
            <a:prstGeom prst="diamond">
              <a:avLst/>
            </a:prstGeom>
            <a:noFill/>
            <a:ln>
              <a:solidFill>
                <a:srgbClr val="32AAE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8827" y="3332"/>
              <a:ext cx="1382" cy="1395"/>
            </a:xfrm>
            <a:prstGeom prst="rect">
              <a:avLst/>
            </a:prstGeom>
            <a:noFill/>
          </p:spPr>
          <p:txBody>
            <a:bodyPr wrap="square" rtlCol="0">
              <a:spAutoFit/>
            </a:bodyPr>
            <a:lstStyle/>
            <a:p>
              <a:r>
                <a:rPr lang="en-US" altLang="zh-CN" sz="9600">
                  <a:solidFill>
                    <a:srgbClr val="32AAE6"/>
                  </a:solidFill>
                </a:rPr>
                <a:t>02</a:t>
              </a:r>
              <a:endParaRPr lang="en-US" altLang="zh-CN" sz="9600">
                <a:solidFill>
                  <a:srgbClr val="32AAE6"/>
                </a:solidFill>
              </a:endParaRPr>
            </a:p>
          </p:txBody>
        </p:sp>
      </p:grpSp>
      <p:sp>
        <p:nvSpPr>
          <p:cNvPr id="68" name="矩形 67"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348990" y="5288280"/>
            <a:ext cx="5494020" cy="520065"/>
          </a:xfrm>
          <a:prstGeom prst="rect">
            <a:avLst/>
          </a:prstGeom>
        </p:spPr>
        <p:txBody>
          <a:bodyPr wrap="square">
            <a:spAutoFit/>
          </a:bodyPr>
          <a:lstStyle/>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checkerboard(across)">
                                      <p:cBhvr>
                                        <p:cTn id="1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8" grpId="0"/>
    </p:bldLst>
  </p:timing>
</p:sld>
</file>

<file path=ppt/tags/tag1.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xx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3086</Words>
  <Application>WPS 演示</Application>
  <PresentationFormat>自定义</PresentationFormat>
  <Paragraphs>400</Paragraphs>
  <Slides>29</Slides>
  <Notes>14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29</vt:i4>
      </vt:variant>
    </vt:vector>
  </HeadingPairs>
  <TitlesOfParts>
    <vt:vector size="51" baseType="lpstr">
      <vt:lpstr>Arial</vt:lpstr>
      <vt:lpstr>宋体</vt:lpstr>
      <vt:lpstr>Wingdings</vt:lpstr>
      <vt:lpstr>Calibri</vt:lpstr>
      <vt:lpstr>Roboto</vt:lpstr>
      <vt:lpstr>Segoe Print</vt:lpstr>
      <vt:lpstr>微软雅黑</vt:lpstr>
      <vt:lpstr>Oswald</vt:lpstr>
      <vt:lpstr>Arial Unicode MS</vt:lpstr>
      <vt:lpstr>Arial Unicode MS</vt:lpstr>
      <vt:lpstr>Calibri Light</vt:lpstr>
      <vt:lpstr>Segoe UI</vt:lpstr>
      <vt:lpstr>Open Sans Extrabold</vt:lpstr>
      <vt:lpstr>Yu Gothic UI Semibold</vt:lpstr>
      <vt:lpstr>Open Sans</vt:lpstr>
      <vt:lpstr>Roboto light</vt:lpstr>
      <vt:lpstr>等线</vt:lpstr>
      <vt:lpstr>Meiryo</vt:lpstr>
      <vt:lpstr>Yu Gothic UI</vt:lpstr>
      <vt:lpstr>Arial Narrow</vt:lpstr>
      <vt:lpstr>Calibri</vt:lpstr>
      <vt:lpstr>xxx</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dc:description/>
  <cp:lastModifiedBy> </cp:lastModifiedBy>
  <cp:revision>129</cp:revision>
  <dcterms:created xsi:type="dcterms:W3CDTF">2017-03-28T12:40:00Z</dcterms:created>
  <dcterms:modified xsi:type="dcterms:W3CDTF">2020-03-03T09:36:33Z</dcterms:modified>
  <cp:category/>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