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91"/>
  </p:notesMasterIdLst>
  <p:handoutMasterIdLst>
    <p:handoutMasterId r:id="rId92"/>
  </p:handoutMasterIdLst>
  <p:sldIdLst>
    <p:sldId id="257" r:id="rId2"/>
    <p:sldId id="506" r:id="rId3"/>
    <p:sldId id="500" r:id="rId4"/>
    <p:sldId id="501" r:id="rId5"/>
    <p:sldId id="502" r:id="rId6"/>
    <p:sldId id="503" r:id="rId7"/>
    <p:sldId id="504" r:id="rId8"/>
    <p:sldId id="505" r:id="rId9"/>
    <p:sldId id="469" r:id="rId10"/>
    <p:sldId id="497" r:id="rId11"/>
    <p:sldId id="498" r:id="rId12"/>
    <p:sldId id="495" r:id="rId13"/>
    <p:sldId id="507" r:id="rId14"/>
    <p:sldId id="508" r:id="rId15"/>
    <p:sldId id="509" r:id="rId16"/>
    <p:sldId id="510" r:id="rId17"/>
    <p:sldId id="511" r:id="rId18"/>
    <p:sldId id="512" r:id="rId19"/>
    <p:sldId id="513" r:id="rId20"/>
    <p:sldId id="514" r:id="rId21"/>
    <p:sldId id="515" r:id="rId22"/>
    <p:sldId id="516" r:id="rId23"/>
    <p:sldId id="552" r:id="rId24"/>
    <p:sldId id="517" r:id="rId25"/>
    <p:sldId id="518" r:id="rId26"/>
    <p:sldId id="519" r:id="rId27"/>
    <p:sldId id="520" r:id="rId28"/>
    <p:sldId id="521" r:id="rId29"/>
    <p:sldId id="522" r:id="rId30"/>
    <p:sldId id="523" r:id="rId31"/>
    <p:sldId id="524" r:id="rId32"/>
    <p:sldId id="525" r:id="rId33"/>
    <p:sldId id="526" r:id="rId34"/>
    <p:sldId id="527" r:id="rId35"/>
    <p:sldId id="528" r:id="rId36"/>
    <p:sldId id="529" r:id="rId37"/>
    <p:sldId id="530" r:id="rId38"/>
    <p:sldId id="553" r:id="rId39"/>
    <p:sldId id="531" r:id="rId40"/>
    <p:sldId id="532" r:id="rId41"/>
    <p:sldId id="533" r:id="rId42"/>
    <p:sldId id="534" r:id="rId43"/>
    <p:sldId id="535" r:id="rId44"/>
    <p:sldId id="536" r:id="rId45"/>
    <p:sldId id="537" r:id="rId46"/>
    <p:sldId id="538" r:id="rId47"/>
    <p:sldId id="539" r:id="rId48"/>
    <p:sldId id="540" r:id="rId49"/>
    <p:sldId id="554" r:id="rId50"/>
    <p:sldId id="541" r:id="rId51"/>
    <p:sldId id="542" r:id="rId52"/>
    <p:sldId id="555" r:id="rId53"/>
    <p:sldId id="543" r:id="rId54"/>
    <p:sldId id="544" r:id="rId55"/>
    <p:sldId id="545" r:id="rId56"/>
    <p:sldId id="546" r:id="rId57"/>
    <p:sldId id="573" r:id="rId58"/>
    <p:sldId id="391" r:id="rId59"/>
    <p:sldId id="392" r:id="rId60"/>
    <p:sldId id="393" r:id="rId61"/>
    <p:sldId id="344" r:id="rId62"/>
    <p:sldId id="458" r:id="rId63"/>
    <p:sldId id="481" r:id="rId64"/>
    <p:sldId id="482" r:id="rId65"/>
    <p:sldId id="483" r:id="rId66"/>
    <p:sldId id="484" r:id="rId67"/>
    <p:sldId id="485" r:id="rId68"/>
    <p:sldId id="486" r:id="rId69"/>
    <p:sldId id="548" r:id="rId70"/>
    <p:sldId id="549" r:id="rId71"/>
    <p:sldId id="550" r:id="rId72"/>
    <p:sldId id="551" r:id="rId73"/>
    <p:sldId id="556" r:id="rId74"/>
    <p:sldId id="557" r:id="rId75"/>
    <p:sldId id="558" r:id="rId76"/>
    <p:sldId id="560" r:id="rId77"/>
    <p:sldId id="561" r:id="rId78"/>
    <p:sldId id="562" r:id="rId79"/>
    <p:sldId id="563" r:id="rId80"/>
    <p:sldId id="564" r:id="rId81"/>
    <p:sldId id="566" r:id="rId82"/>
    <p:sldId id="567" r:id="rId83"/>
    <p:sldId id="568" r:id="rId84"/>
    <p:sldId id="569" r:id="rId85"/>
    <p:sldId id="570" r:id="rId86"/>
    <p:sldId id="571" r:id="rId87"/>
    <p:sldId id="572" r:id="rId88"/>
    <p:sldId id="565" r:id="rId89"/>
    <p:sldId id="290" r:id="rId90"/>
  </p:sldIdLst>
  <p:sldSz cx="9144000" cy="5143500" type="screen16x9"/>
  <p:notesSz cx="6858000" cy="9144000"/>
  <p:custDataLst>
    <p:tags r:id="rId93"/>
  </p:custDataLst>
  <p:defaultTextStyle>
    <a:defPPr>
      <a:defRPr lang="zh-CN"/>
    </a:defPPr>
    <a:lvl1pPr algn="l" defTabSz="724535" rtl="0" fontAlgn="base">
      <a:spcBef>
        <a:spcPct val="0"/>
      </a:spcBef>
      <a:spcAft>
        <a:spcPct val="0"/>
      </a:spcAft>
      <a:defRPr sz="2200" b="1" kern="1200">
        <a:solidFill>
          <a:srgbClr val="FF0000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361315" indent="1270" algn="l" defTabSz="724535" rtl="0" fontAlgn="base">
      <a:spcBef>
        <a:spcPct val="0"/>
      </a:spcBef>
      <a:spcAft>
        <a:spcPct val="0"/>
      </a:spcAft>
      <a:defRPr sz="2200" b="1" kern="1200">
        <a:solidFill>
          <a:srgbClr val="FF0000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724535" indent="1270" algn="l" defTabSz="724535" rtl="0" fontAlgn="base">
      <a:spcBef>
        <a:spcPct val="0"/>
      </a:spcBef>
      <a:spcAft>
        <a:spcPct val="0"/>
      </a:spcAft>
      <a:defRPr sz="2200" b="1" kern="1200">
        <a:solidFill>
          <a:srgbClr val="FF0000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087120" indent="1270" algn="l" defTabSz="724535" rtl="0" fontAlgn="base">
      <a:spcBef>
        <a:spcPct val="0"/>
      </a:spcBef>
      <a:spcAft>
        <a:spcPct val="0"/>
      </a:spcAft>
      <a:defRPr sz="2200" b="1" kern="1200">
        <a:solidFill>
          <a:srgbClr val="FF0000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450340" indent="1270" algn="l" defTabSz="724535" rtl="0" fontAlgn="base">
      <a:spcBef>
        <a:spcPct val="0"/>
      </a:spcBef>
      <a:spcAft>
        <a:spcPct val="0"/>
      </a:spcAft>
      <a:defRPr sz="2200" b="1" kern="1200">
        <a:solidFill>
          <a:srgbClr val="FF0000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1814195" algn="l" defTabSz="725805" rtl="0" eaLnBrk="1" latinLnBrk="0" hangingPunct="1">
      <a:defRPr sz="2200" b="1" kern="1200">
        <a:solidFill>
          <a:srgbClr val="FF0000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6pPr>
    <a:lvl7pPr marL="2176780" algn="l" defTabSz="725805" rtl="0" eaLnBrk="1" latinLnBrk="0" hangingPunct="1">
      <a:defRPr sz="2200" b="1" kern="1200">
        <a:solidFill>
          <a:srgbClr val="FF0000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7pPr>
    <a:lvl8pPr marL="2540000" algn="l" defTabSz="725805" rtl="0" eaLnBrk="1" latinLnBrk="0" hangingPunct="1">
      <a:defRPr sz="2200" b="1" kern="1200">
        <a:solidFill>
          <a:srgbClr val="FF0000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8pPr>
    <a:lvl9pPr marL="2902585" algn="l" defTabSz="725805" rtl="0" eaLnBrk="1" latinLnBrk="0" hangingPunct="1">
      <a:defRPr sz="2200" b="1" kern="1200">
        <a:solidFill>
          <a:srgbClr val="FF0000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46">
          <p15:clr>
            <a:srgbClr val="A4A3A4"/>
          </p15:clr>
        </p15:guide>
        <p15:guide id="2" orient="horz" pos="344">
          <p15:clr>
            <a:srgbClr val="A4A3A4"/>
          </p15:clr>
        </p15:guide>
        <p15:guide id="3" orient="horz" pos="1756">
          <p15:clr>
            <a:srgbClr val="A4A3A4"/>
          </p15:clr>
        </p15:guide>
        <p15:guide id="4" pos="1332">
          <p15:clr>
            <a:srgbClr val="A4A3A4"/>
          </p15:clr>
        </p15:guide>
        <p15:guide id="5" pos="23">
          <p15:clr>
            <a:srgbClr val="A4A3A4"/>
          </p15:clr>
        </p15:guide>
        <p15:guide id="6" pos="2880">
          <p15:clr>
            <a:srgbClr val="A4A3A4"/>
          </p15:clr>
        </p15:guide>
        <p15:guide id="7" pos="289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9D90"/>
    <a:srgbClr val="009999"/>
    <a:srgbClr val="FF6600"/>
    <a:srgbClr val="990033"/>
    <a:srgbClr val="FF0066"/>
    <a:srgbClr val="008000"/>
    <a:srgbClr val="0000FF"/>
    <a:srgbClr val="6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0" autoAdjust="0"/>
    <p:restoredTop sz="98470" autoAdjust="0"/>
  </p:normalViewPr>
  <p:slideViewPr>
    <p:cSldViewPr>
      <p:cViewPr varScale="1">
        <p:scale>
          <a:sx n="149" d="100"/>
          <a:sy n="149" d="100"/>
        </p:scale>
        <p:origin x="-534" y="-96"/>
      </p:cViewPr>
      <p:guideLst>
        <p:guide orient="horz" pos="446"/>
        <p:guide orient="horz" pos="344"/>
        <p:guide orient="horz" pos="1756"/>
        <p:guide pos="1332"/>
        <p:guide pos="23"/>
        <p:guide pos="2880"/>
        <p:guide pos="289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46806" cy="46806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viewProps" Target="viewProp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notesMaster" Target="notesMasters/notesMaster1.xml"/><Relationship Id="rId9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e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e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emf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emf"/></Relationships>
</file>

<file path=ppt/drawings/_rels/vmlDrawing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emf"/></Relationships>
</file>

<file path=ppt/drawings/_rels/vmlDrawing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emf"/></Relationships>
</file>

<file path=ppt/drawings/_rels/vmlDrawing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emf"/></Relationships>
</file>

<file path=ppt/drawings/_rels/vmlDrawing5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image" Target="../media/image57.emf"/></Relationships>
</file>

<file path=ppt/drawings/_rels/vmlDrawing5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emf"/></Relationships>
</file>

<file path=ppt/drawings/_rels/vmlDrawing5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emf"/></Relationships>
</file>

<file path=ppt/drawings/_rels/vmlDrawing5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emf"/></Relationships>
</file>

<file path=ppt/drawings/_rels/vmlDrawing55.vml.rels><?xml version="1.0" encoding="UTF-8" standalone="yes"?>
<Relationships xmlns="http://schemas.openxmlformats.org/package/2006/relationships"><Relationship Id="rId2" Type="http://schemas.openxmlformats.org/officeDocument/2006/relationships/image" Target="../media/image63.emf"/><Relationship Id="rId1" Type="http://schemas.openxmlformats.org/officeDocument/2006/relationships/image" Target="../media/image62.emf"/></Relationships>
</file>

<file path=ppt/drawings/_rels/vmlDrawing5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emf"/></Relationships>
</file>

<file path=ppt/drawings/_rels/vmlDrawing57.vml.rels><?xml version="1.0" encoding="UTF-8" standalone="yes"?>
<Relationships xmlns="http://schemas.openxmlformats.org/package/2006/relationships"><Relationship Id="rId2" Type="http://schemas.openxmlformats.org/officeDocument/2006/relationships/image" Target="../media/image66.emf"/><Relationship Id="rId1" Type="http://schemas.openxmlformats.org/officeDocument/2006/relationships/image" Target="../media/image65.emf"/></Relationships>
</file>

<file path=ppt/drawings/_rels/vmlDrawing5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emf"/></Relationships>
</file>

<file path=ppt/drawings/_rels/vmlDrawing5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6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emf"/></Relationships>
</file>

<file path=ppt/drawings/_rels/vmlDrawing6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emf"/></Relationships>
</file>

<file path=ppt/drawings/_rels/vmlDrawing6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emf"/></Relationships>
</file>

<file path=ppt/drawings/_rels/vmlDrawing6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2.emf"/></Relationships>
</file>

<file path=ppt/drawings/_rels/vmlDrawing6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3.emf"/></Relationships>
</file>

<file path=ppt/drawings/_rels/vmlDrawing6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4.emf"/></Relationships>
</file>

<file path=ppt/drawings/_rels/vmlDrawing6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5.emf"/></Relationships>
</file>

<file path=ppt/drawings/_rels/vmlDrawing6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6.emf"/></Relationships>
</file>

<file path=ppt/drawings/_rels/vmlDrawing6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7.emf"/></Relationships>
</file>

<file path=ppt/drawings/_rels/vmlDrawing6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70.vml.rels><?xml version="1.0" encoding="UTF-8" standalone="yes"?>
<Relationships xmlns="http://schemas.openxmlformats.org/package/2006/relationships"><Relationship Id="rId3" Type="http://schemas.openxmlformats.org/officeDocument/2006/relationships/image" Target="../media/image81.emf"/><Relationship Id="rId2" Type="http://schemas.openxmlformats.org/officeDocument/2006/relationships/image" Target="../media/image80.emf"/><Relationship Id="rId1" Type="http://schemas.openxmlformats.org/officeDocument/2006/relationships/image" Target="../media/image79.emf"/></Relationships>
</file>

<file path=ppt/drawings/_rels/vmlDrawing7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3.emf"/><Relationship Id="rId1" Type="http://schemas.openxmlformats.org/officeDocument/2006/relationships/image" Target="../media/image82.emf"/></Relationships>
</file>

<file path=ppt/drawings/_rels/vmlDrawing7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4.emf"/></Relationships>
</file>

<file path=ppt/drawings/_rels/vmlDrawing7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7.emf"/><Relationship Id="rId2" Type="http://schemas.openxmlformats.org/officeDocument/2006/relationships/image" Target="../media/image86.emf"/><Relationship Id="rId1" Type="http://schemas.openxmlformats.org/officeDocument/2006/relationships/image" Target="../media/image85.emf"/></Relationships>
</file>

<file path=ppt/drawings/_rels/vmlDrawing7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8.emf"/></Relationships>
</file>

<file path=ppt/drawings/_rels/vmlDrawing7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9.emf"/></Relationships>
</file>

<file path=ppt/drawings/_rels/vmlDrawing7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0.emf"/></Relationships>
</file>

<file path=ppt/drawings/_rels/vmlDrawing7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1.emf"/></Relationships>
</file>

<file path=ppt/drawings/_rels/vmlDrawing7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2.emf"/></Relationships>
</file>

<file path=ppt/drawings/_rels/vmlDrawing7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80.vml.rels><?xml version="1.0" encoding="UTF-8" standalone="yes"?>
<Relationships xmlns="http://schemas.openxmlformats.org/package/2006/relationships"><Relationship Id="rId1" Type="http://schemas.openxmlformats.org/officeDocument/2006/relationships/image" Target="../media/image94.emf"/></Relationships>
</file>

<file path=ppt/drawings/_rels/vmlDrawing8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5.emf"/></Relationships>
</file>

<file path=ppt/drawings/_rels/vmlDrawing8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6.emf"/></Relationships>
</file>

<file path=ppt/drawings/_rels/vmlDrawing8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7.emf"/></Relationships>
</file>

<file path=ppt/drawings/_rels/vmlDrawing8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8.emf"/></Relationships>
</file>

<file path=ppt/drawings/_rels/vmlDrawing8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9.emf"/></Relationships>
</file>

<file path=ppt/drawings/_rels/vmlDrawing8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0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页眉占位符 9728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200" b="0" noProof="1" dirty="0"/>
            </a:lvl1pPr>
          </a:lstStyle>
          <a:p>
            <a:endParaRPr lang="zh-CN" altLang="en-US"/>
          </a:p>
        </p:txBody>
      </p:sp>
      <p:sp>
        <p:nvSpPr>
          <p:cNvPr id="97283" name="日期占位符 9728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200" b="0" noProof="1" dirty="0"/>
            </a:lvl1pPr>
          </a:lstStyle>
          <a:p>
            <a:fld id="{BB962C8B-B14F-4D97-AF65-F5344CB8AC3E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97284" name="页脚占位符 9728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>
              <a:defRPr sz="1200" b="0" noProof="1" dirty="0"/>
            </a:lvl1pPr>
          </a:lstStyle>
          <a:p>
            <a:endParaRPr lang="zh-CN" altLang="en-US"/>
          </a:p>
        </p:txBody>
      </p:sp>
      <p:sp>
        <p:nvSpPr>
          <p:cNvPr id="97285" name="灯片编号占位符 9728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 b="0"/>
            </a:lvl1pPr>
          </a:lstStyle>
          <a:p>
            <a:fld id="{199F6F91-C75C-483D-B9B8-4A47B807ABA0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914400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914400" fontAlgn="auto">
              <a:spcBef>
                <a:spcPts val="0"/>
              </a:spcBef>
              <a:spcAft>
                <a:spcPts val="0"/>
              </a:spcAft>
              <a:defRPr sz="1200" b="0" smtClean="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2317DB4-8795-424D-BF65-E223CFE4A01E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14400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 b="0"/>
            </a:lvl1pPr>
          </a:lstStyle>
          <a:p>
            <a:fld id="{BB7DDDA9-069D-403A-B894-92313D063D48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62585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725805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08839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45161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814195" algn="l" defTabSz="72580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176780" algn="l" defTabSz="72580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540000" algn="l" defTabSz="72580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902585" algn="l" defTabSz="72580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147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054587CD-5987-411B-8050-91651DD75842}" type="slidenum">
              <a:rPr lang="zh-CN" altLang="en-US">
                <a:solidFill>
                  <a:schemeClr val="tx1"/>
                </a:solidFill>
              </a:rPr>
              <a:t>1</a:t>
            </a:fld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4579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31047F64-5C2A-4CD5-820A-9537869A72A3}" type="slidenum">
              <a:rPr lang="zh-CN" altLang="en-US" sz="1200" b="0"/>
              <a:t>10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6627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8435ECFD-2D67-4FF8-A236-3E93FC876C0D}" type="slidenum">
              <a:rPr lang="zh-CN" altLang="en-US" sz="1200" b="0"/>
              <a:t>11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8675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1A12504E-2B7C-44A0-8AF5-72521221C8A6}" type="slidenum">
              <a:rPr lang="zh-CN" altLang="en-US" sz="1200" b="0"/>
              <a:t>12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0723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88DB5458-BAFD-4B3A-990A-9FF67A025B40}" type="slidenum">
              <a:rPr lang="zh-CN" altLang="en-US" sz="1200" b="0"/>
              <a:t>13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2771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B18885DC-EE23-4F87-9332-8288295976B5}" type="slidenum">
              <a:rPr lang="zh-CN" altLang="en-US" sz="1200" b="0"/>
              <a:t>14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4819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E3CAF917-EAF5-45E6-B922-129012991B74}" type="slidenum">
              <a:rPr lang="zh-CN" altLang="en-US" sz="1200" b="0"/>
              <a:t>15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6867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2663B2C6-3592-4B73-9096-E36DCB5B0E91}" type="slidenum">
              <a:rPr lang="zh-CN" altLang="en-US" sz="1200" b="0"/>
              <a:t>16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8915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66AEB0F1-2843-492C-B000-7E679D7917A3}" type="slidenum">
              <a:rPr lang="zh-CN" altLang="en-US" sz="1200" b="0"/>
              <a:t>17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0963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5F007E3B-5739-48FA-8308-B764A613F749}" type="slidenum">
              <a:rPr lang="zh-CN" altLang="en-US" sz="1200" b="0"/>
              <a:t>18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3011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4D187F79-E141-4406-8B6E-94933A2062D4}" type="slidenum">
              <a:rPr lang="zh-CN" altLang="en-US" sz="1200" b="0"/>
              <a:t>19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195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696AB0E3-79E6-45C5-B815-79A4A22D56E2}" type="slidenum">
              <a:rPr lang="zh-CN" altLang="en-US" sz="1200" b="0"/>
              <a:t>2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5059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A211DAE6-5E92-4B3C-A258-FEF0416587BA}" type="slidenum">
              <a:rPr lang="zh-CN" altLang="en-US" sz="1200" b="0"/>
              <a:t>20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7107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CAA890CB-17A1-45B5-A8D0-FACCB5449AA7}" type="slidenum">
              <a:rPr lang="zh-CN" altLang="en-US" sz="1200" b="0"/>
              <a:t>21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9155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3508EC9A-C0CE-4531-AC62-525F90C80645}" type="slidenum">
              <a:rPr lang="zh-CN" altLang="en-US" sz="1200" b="0"/>
              <a:t>22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2227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2C2B08EA-695F-46BF-B681-16E6510E1711}" type="slidenum">
              <a:rPr lang="zh-CN" altLang="en-US" sz="1200" b="0"/>
              <a:t>24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4275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4D9A5525-A229-45EC-88A7-DFBCEE887057}" type="slidenum">
              <a:rPr lang="zh-CN" altLang="en-US" sz="1200" b="0"/>
              <a:t>25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6323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BCA748BD-22ED-4855-9077-BCD8BE314217}" type="slidenum">
              <a:rPr lang="zh-CN" altLang="en-US" sz="1200" b="0"/>
              <a:t>26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8371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32D8F743-6071-49A9-BC91-E17620C4AA03}" type="slidenum">
              <a:rPr lang="zh-CN" altLang="en-US" sz="1200" b="0"/>
              <a:t>27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0419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46986DEC-362E-4359-AA49-6E6FB0E999AD}" type="slidenum">
              <a:rPr lang="zh-CN" altLang="en-US" sz="1200" b="0"/>
              <a:t>28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2467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521082F0-D170-4386-BDB0-BCC5C5E51148}" type="slidenum">
              <a:rPr lang="zh-CN" altLang="en-US" sz="1200" b="0"/>
              <a:t>29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4515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7F1F6474-19B1-41C8-965D-C6CC1F51E881}" type="slidenum">
              <a:rPr lang="zh-CN" altLang="en-US" sz="1200" b="0"/>
              <a:t>30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243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34B0A49D-C88E-4F5F-BEEA-950EEB1A5949}" type="slidenum">
              <a:rPr lang="zh-CN" altLang="en-US" sz="1200" b="0"/>
              <a:t>3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6563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CCB21DD8-7E46-4F95-8F27-9ACEECBE0770}" type="slidenum">
              <a:rPr lang="zh-CN" altLang="en-US" sz="1200" b="0"/>
              <a:t>31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8611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7AE49C21-FB9E-404E-9D9D-47952174A75A}" type="slidenum">
              <a:rPr lang="zh-CN" altLang="en-US" sz="1200" b="0"/>
              <a:t>32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0659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0D9D5D0D-2A33-4416-AEE4-5D24534EEAFB}" type="slidenum">
              <a:rPr lang="zh-CN" altLang="en-US" sz="1200" b="0"/>
              <a:t>33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2707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6C1B41AF-167F-4A8E-B4A5-0E9A10BC9E7D}" type="slidenum">
              <a:rPr lang="zh-CN" altLang="en-US" sz="1200" b="0"/>
              <a:t>34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4755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41C92774-B2F6-49E2-8E9F-416234E440B1}" type="slidenum">
              <a:rPr lang="zh-CN" altLang="en-US" sz="1200" b="0"/>
              <a:t>35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6803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7316A473-7D14-4C34-A5E0-BBCB95A60203}" type="slidenum">
              <a:rPr lang="zh-CN" altLang="en-US" sz="1200" b="0"/>
              <a:t>36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8851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E4E43944-EA06-43BD-A41A-B32AEED91F98}" type="slidenum">
              <a:rPr lang="zh-CN" altLang="en-US" sz="1200" b="0"/>
              <a:t>37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1923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979BE065-2218-45E7-B4F4-98B3299A2D39}" type="slidenum">
              <a:rPr lang="zh-CN" altLang="en-US" sz="1200" b="0"/>
              <a:t>39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3971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C767A5B8-A110-4A36-B72D-65CF17555E5A}" type="slidenum">
              <a:rPr lang="zh-CN" altLang="en-US" sz="1200" b="0"/>
              <a:t>40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6019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B6E14ED8-6D34-444B-B29A-E3128D640508}" type="slidenum">
              <a:rPr lang="zh-CN" altLang="en-US" sz="1200" b="0"/>
              <a:t>41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2291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7EA12AAB-DCE3-427B-95EE-B2D5995CB2E5}" type="slidenum">
              <a:rPr lang="zh-CN" altLang="en-US" sz="1200" b="0"/>
              <a:t>4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8067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273BCA75-882D-45E4-89A1-A6B01A782C2E}" type="slidenum">
              <a:rPr lang="zh-CN" altLang="en-US" sz="1200" b="0"/>
              <a:t>42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0115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774E5E74-8652-4F14-8347-85301DC910F8}" type="slidenum">
              <a:rPr lang="zh-CN" altLang="en-US" sz="1200" b="0"/>
              <a:t>43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2163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E7253139-CCA1-41A5-8392-C5F4E0359466}" type="slidenum">
              <a:rPr lang="zh-CN" altLang="en-US" sz="1200" b="0"/>
              <a:t>44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4211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5EC2B7A4-3F31-4DC5-9754-BA55AD2023D5}" type="slidenum">
              <a:rPr lang="zh-CN" altLang="en-US" sz="1200" b="0"/>
              <a:t>45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6259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85018C32-9411-4295-9C63-C36FF779B365}" type="slidenum">
              <a:rPr lang="zh-CN" altLang="en-US" sz="1200" b="0"/>
              <a:t>46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8307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632FEC46-16DE-48A4-B3E7-F40E06278A45}" type="slidenum">
              <a:rPr lang="zh-CN" altLang="en-US" sz="1200" b="0"/>
              <a:t>47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0355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DA88C053-5ACB-4528-97BA-11EF14C645BD}" type="slidenum">
              <a:rPr lang="zh-CN" altLang="en-US" sz="1200" b="0"/>
              <a:t>48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3427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CF107BBD-F5AC-4027-A5B6-ADCCB7271CDC}" type="slidenum">
              <a:rPr lang="zh-CN" altLang="en-US" sz="1200" b="0"/>
              <a:t>50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5475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B05019E9-E419-4095-84AF-42DA2CC8EFAD}" type="slidenum">
              <a:rPr lang="zh-CN" altLang="en-US" sz="1200" b="0"/>
              <a:t>51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8547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C72568A1-E58E-49C8-BB4F-E48B47D8A117}" type="slidenum">
              <a:rPr lang="zh-CN" altLang="en-US" sz="1200" b="0"/>
              <a:t>53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4339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D63C4BE4-6E0F-4A08-AE6F-BA06288902FF}" type="slidenum">
              <a:rPr lang="zh-CN" altLang="en-US" sz="1200" b="0"/>
              <a:t>5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10595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05A91CF5-CC45-498C-864A-52157C7E474B}" type="slidenum">
              <a:rPr lang="zh-CN" altLang="en-US" sz="1200" b="0"/>
              <a:t>54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12643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9C4DBE08-E93D-4F3A-BE8C-F953416C24CF}" type="slidenum">
              <a:rPr lang="zh-CN" altLang="en-US" sz="1200" b="0"/>
              <a:t>55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14691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9632702A-F972-4C49-BA0B-EADAB6490994}" type="slidenum">
              <a:rPr lang="zh-CN" altLang="en-US" sz="1200" b="0"/>
              <a:t>56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16739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0BA940CE-E0C1-42F1-9D9C-EDB8F7F21F3D}" type="slidenum">
              <a:rPr lang="zh-CN" altLang="en-US" sz="1200" b="0"/>
              <a:t>57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18787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6CC044A1-E880-4962-9F08-906162528E90}" type="slidenum">
              <a:rPr lang="zh-CN" altLang="en-US" sz="1200" b="0"/>
              <a:t>58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20835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96DEB9D6-67A7-4EA5-B336-D52AEB72F970}" type="slidenum">
              <a:rPr lang="zh-CN" altLang="en-US" sz="1200" b="0"/>
              <a:t>59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22883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A319A586-65EB-4FEC-9182-C4F6A7639C84}" type="slidenum">
              <a:rPr lang="zh-CN" altLang="en-US" sz="1200" b="0"/>
              <a:t>60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24931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FD1CB11D-C362-4A3C-BD50-1FFDB0302480}" type="slidenum">
              <a:rPr lang="zh-CN" altLang="en-US" sz="1200" b="0"/>
              <a:t>61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26979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11FE8077-038E-4E25-A816-2B63D302D1E4}" type="slidenum">
              <a:rPr lang="zh-CN" altLang="en-US" sz="1200" b="0"/>
              <a:t>62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29027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CCCC53E7-2129-4131-B8C7-34345ABDCA24}" type="slidenum">
              <a:rPr lang="zh-CN" altLang="en-US" sz="1200" b="0"/>
              <a:t>63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6387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AF8CC03F-131D-4086-869B-3CC9D32FE2CC}" type="slidenum">
              <a:rPr lang="zh-CN" altLang="en-US" sz="1200" b="0"/>
              <a:t>6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31075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EFFB5997-4B4D-4404-83EF-B0C0E82FF643}" type="slidenum">
              <a:rPr lang="zh-CN" altLang="en-US" sz="1200" b="0"/>
              <a:t>64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33123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89D4F207-33DD-4795-A0F7-9AD51B4E7EFF}" type="slidenum">
              <a:rPr lang="zh-CN" altLang="en-US" sz="1200" b="0"/>
              <a:t>65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35171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9FEC8933-0B01-4A2C-BE41-2C4358B83DA0}" type="slidenum">
              <a:rPr lang="zh-CN" altLang="en-US" sz="1200" b="0"/>
              <a:t>66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37219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142C0A96-BC1A-4EFE-AB2E-125EC07FD2E6}" type="slidenum">
              <a:rPr lang="zh-CN" altLang="en-US" sz="1200" b="0"/>
              <a:t>67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39267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0C1ED397-8DA4-4168-88A0-67D21E116406}" type="slidenum">
              <a:rPr lang="zh-CN" altLang="en-US" sz="1200" b="0"/>
              <a:t>68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41315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772837EE-14A7-4D82-94CD-ADC91E01D179}" type="slidenum">
              <a:rPr lang="zh-CN" altLang="en-US" sz="1200" b="0"/>
              <a:t>69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43363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38F0E2CC-00BF-4107-83EE-CF17672BAE4C}" type="slidenum">
              <a:rPr lang="zh-CN" altLang="en-US" sz="1200" b="0"/>
              <a:t>70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45411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7516D97C-04DC-41BD-99FC-6512B3F1BE5D}" type="slidenum">
              <a:rPr lang="zh-CN" altLang="en-US" sz="1200" b="0"/>
              <a:t>71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47459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8648790B-EAA1-42C6-8C83-7E6271F41BCE}" type="slidenum">
              <a:rPr lang="zh-CN" altLang="en-US" sz="1200" b="0"/>
              <a:t>72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49507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DDDEC9A6-0806-419C-82C8-9EDC55117ACE}" type="slidenum">
              <a:rPr lang="zh-CN" altLang="en-US" sz="1200" b="0"/>
              <a:t>73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8435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F0BA5EB3-68C6-43B7-AC75-57128E08F0F9}" type="slidenum">
              <a:rPr lang="zh-CN" altLang="en-US" sz="1200" b="0"/>
              <a:t>7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51555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1B7ED261-1DBD-4165-ADBF-8D0D0D830496}" type="slidenum">
              <a:rPr lang="zh-CN" altLang="en-US" sz="1200" b="0"/>
              <a:t>74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53603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CF782CDE-94AC-4AB9-AB48-06C48E2F3D6B}" type="slidenum">
              <a:rPr lang="zh-CN" altLang="en-US" sz="1200" b="0"/>
              <a:t>75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4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55651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02BA0C71-4718-4C1C-A2C1-3DA17EAA09F7}" type="slidenum">
              <a:rPr lang="zh-CN" altLang="en-US" sz="1200" b="0"/>
              <a:t>76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57699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1EC9084A-C86A-4AE4-A3E6-766529685451}" type="slidenum">
              <a:rPr lang="zh-CN" altLang="en-US" sz="1200" b="0"/>
              <a:t>77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59747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AF02641B-21E6-476A-9355-145E8863A9B3}" type="slidenum">
              <a:rPr lang="zh-CN" altLang="en-US" sz="1200" b="0"/>
              <a:t>78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3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72035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AA271908-3636-4D08-A80C-7A218E4F0BE7}" type="slidenum">
              <a:rPr lang="zh-CN" altLang="en-US">
                <a:solidFill>
                  <a:schemeClr val="tx1"/>
                </a:solidFill>
              </a:rPr>
              <a:t>89</a:t>
            </a:fld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0483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45AD9CA8-6CFE-4FB4-A8A2-5D39753F27A7}" type="slidenum">
              <a:rPr lang="zh-CN" altLang="en-US" sz="1200" b="0"/>
              <a:t>8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2531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C7F32E2F-B62B-469C-B5F4-20B088AE5070}" type="slidenum">
              <a:rPr lang="zh-CN" altLang="en-US" sz="1200" b="0"/>
              <a:t>9</a:t>
            </a:fld>
            <a:endParaRPr lang="zh-CN" altLang="en-US" sz="1200" b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slide" Target="../slides/slide2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</p:spPr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 bwMode="auto"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9"/>
          <p:cNvSpPr>
            <a:spLocks noChangeArrowheads="1"/>
          </p:cNvSpPr>
          <p:nvPr userDrawn="1"/>
        </p:nvSpPr>
        <p:spPr bwMode="auto">
          <a:xfrm>
            <a:off x="0" y="4867552"/>
            <a:ext cx="9144000" cy="275949"/>
          </a:xfrm>
          <a:prstGeom prst="rect">
            <a:avLst/>
          </a:pr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567" tIns="36283" rIns="72567" bIns="36283" anchor="ctr"/>
          <a:lstStyle/>
          <a:p>
            <a:pPr algn="ctr" defTabSz="725805"/>
            <a:endParaRPr lang="zh-CN" altLang="en-US" sz="1300" b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图片 87180" descr="六角组合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429667" y="-23941"/>
            <a:ext cx="492601" cy="381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组合 87223"/>
          <p:cNvGrpSpPr/>
          <p:nvPr userDrawn="1"/>
        </p:nvGrpSpPr>
        <p:grpSpPr bwMode="auto">
          <a:xfrm>
            <a:off x="8064308" y="4846121"/>
            <a:ext cx="1079692" cy="344619"/>
            <a:chOff x="6493" y="3846"/>
            <a:chExt cx="765" cy="289"/>
          </a:xfrm>
        </p:grpSpPr>
        <p:grpSp>
          <p:nvGrpSpPr>
            <p:cNvPr id="7" name="组合 87205"/>
            <p:cNvGrpSpPr/>
            <p:nvPr userDrawn="1"/>
          </p:nvGrpSpPr>
          <p:grpSpPr bwMode="auto">
            <a:xfrm>
              <a:off x="6493" y="3877"/>
              <a:ext cx="765" cy="258"/>
              <a:chOff x="6871" y="4089"/>
              <a:chExt cx="809" cy="273"/>
            </a:xfrm>
          </p:grpSpPr>
          <p:pic>
            <p:nvPicPr>
              <p:cNvPr id="10" name="图片 87206" descr="未标题-3副本"/>
              <p:cNvPicPr>
                <a:picLocks noChangeAspect="1" noChangeArrowheads="1"/>
              </p:cNvPicPr>
              <p:nvPr userDrawn="1"/>
            </p:nvPicPr>
            <p:blipFill>
              <a:blip r:embed="rId4" cstate="email"/>
              <a:srcRect/>
              <a:stretch>
                <a:fillRect/>
              </a:stretch>
            </p:blipFill>
            <p:spPr bwMode="auto">
              <a:xfrm>
                <a:off x="6902" y="4097"/>
                <a:ext cx="778" cy="2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" name="矩形 87207"/>
              <p:cNvSpPr>
                <a:spLocks noChangeArrowheads="1"/>
              </p:cNvSpPr>
              <p:nvPr userDrawn="1"/>
            </p:nvSpPr>
            <p:spPr bwMode="auto">
              <a:xfrm>
                <a:off x="6871" y="4089"/>
                <a:ext cx="676" cy="2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defTabSz="725805"/>
                <a:r>
                  <a:rPr lang="zh-CN" altLang="en-US" sz="1400">
                    <a:solidFill>
                      <a:srgbClr val="006600"/>
                    </a:solidFill>
                    <a:latin typeface="Arial" panose="020B0604020202020204" pitchFamily="34" charset="0"/>
                    <a:ea typeface="隶书" panose="02010509060101010101" pitchFamily="49" charset="-122"/>
                  </a:rPr>
                  <a:t>栏目导航</a:t>
                </a:r>
              </a:p>
            </p:txBody>
          </p:sp>
        </p:grpSp>
        <p:pic>
          <p:nvPicPr>
            <p:cNvPr id="8" name="图片 87212" descr="未标题-3副本"/>
            <p:cNvPicPr>
              <a:picLocks noChangeAspect="1" noChangeArrowheads="1"/>
            </p:cNvPicPr>
            <p:nvPr userDrawn="1"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6522" y="3872"/>
              <a:ext cx="736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矩形 87213"/>
            <p:cNvSpPr>
              <a:spLocks noChangeArrowheads="1"/>
            </p:cNvSpPr>
            <p:nvPr userDrawn="1"/>
          </p:nvSpPr>
          <p:spPr bwMode="auto">
            <a:xfrm>
              <a:off x="6493" y="3846"/>
              <a:ext cx="696" cy="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defTabSz="725805"/>
              <a:r>
                <a:rPr lang="zh-CN" altLang="en-US" sz="1400">
                  <a:solidFill>
                    <a:srgbClr val="006600"/>
                  </a:solidFill>
                  <a:latin typeface="Arial" panose="020B0604020202020204" pitchFamily="34" charset="0"/>
                  <a:ea typeface="隶书" panose="02010509060101010101" pitchFamily="49" charset="-122"/>
                </a:rPr>
                <a:t>栏目导航</a:t>
              </a:r>
            </a:p>
          </p:txBody>
        </p:sp>
      </p:grpSp>
      <p:grpSp>
        <p:nvGrpSpPr>
          <p:cNvPr id="12" name="组合 11"/>
          <p:cNvGrpSpPr/>
          <p:nvPr userDrawn="1"/>
        </p:nvGrpSpPr>
        <p:grpSpPr bwMode="auto">
          <a:xfrm>
            <a:off x="-296065" y="1679641"/>
            <a:ext cx="298585" cy="1750201"/>
            <a:chOff x="-244" y="545"/>
            <a:chExt cx="246" cy="1389"/>
          </a:xfrm>
        </p:grpSpPr>
        <p:sp>
          <p:nvSpPr>
            <p:cNvPr id="13" name="圆角矩形 87228"/>
            <p:cNvSpPr>
              <a:spLocks noChangeArrowheads="1"/>
            </p:cNvSpPr>
            <p:nvPr userDrawn="1"/>
          </p:nvSpPr>
          <p:spPr bwMode="auto">
            <a:xfrm>
              <a:off x="-244" y="545"/>
              <a:ext cx="193" cy="1389"/>
            </a:xfrm>
            <a:prstGeom prst="roundRect">
              <a:avLst>
                <a:gd name="adj" fmla="val 50000"/>
              </a:avLst>
            </a:prstGeom>
            <a:solidFill>
              <a:srgbClr val="969696"/>
            </a:solidFill>
            <a:ln>
              <a:noFill/>
            </a:ln>
            <a:effectLst>
              <a:prstShdw prst="shdw17" dist="17961" dir="2700000">
                <a:srgbClr val="5A5A5A"/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algn="ctr" defTabSz="725805"/>
              <a:endParaRPr lang="en-US" altLang="zh-CN" sz="1400" b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" name="文本框 87229">
              <a:hlinkClick r:id="rId5" action="ppaction://hlinksldjump"/>
            </p:cNvPr>
            <p:cNvSpPr txBox="1">
              <a:spLocks noChangeArrowheads="1"/>
            </p:cNvSpPr>
            <p:nvPr userDrawn="1"/>
          </p:nvSpPr>
          <p:spPr bwMode="auto">
            <a:xfrm>
              <a:off x="-191" y="575"/>
              <a:ext cx="193" cy="1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/>
            <a:lstStyle>
              <a:lvl1pPr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284730" indent="1905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741930" indent="1905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199130" indent="1905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656330" indent="1905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algn="dist" defTabSz="725805">
                <a:spcBef>
                  <a:spcPct val="50000"/>
                </a:spcBef>
              </a:pPr>
              <a:r>
                <a:rPr lang="zh-CN" altLang="en-US" sz="1400">
                  <a:solidFill>
                    <a:schemeClr val="bg1"/>
                  </a:solidFill>
                  <a:latin typeface="Arial" panose="020B0604020202020204" pitchFamily="34" charset="0"/>
                  <a:ea typeface="隶书" panose="02010509060101010101" pitchFamily="49" charset="-122"/>
                </a:rPr>
                <a:t>教学</a:t>
              </a:r>
              <a:r>
                <a:rPr lang="en-US" altLang="zh-CN" sz="1400">
                  <a:solidFill>
                    <a:schemeClr val="bg1"/>
                  </a:solidFill>
                  <a:latin typeface="Arial" panose="020B0604020202020204" pitchFamily="34" charset="0"/>
                  <a:ea typeface="隶书" panose="02010509060101010101" pitchFamily="49" charset="-122"/>
                </a:rPr>
                <a:t>·</a:t>
              </a:r>
              <a:r>
                <a:rPr lang="zh-CN" altLang="en-US" sz="1400">
                  <a:solidFill>
                    <a:schemeClr val="bg1"/>
                  </a:solidFill>
                  <a:latin typeface="Arial" panose="020B0604020202020204" pitchFamily="34" charset="0"/>
                  <a:ea typeface="隶书" panose="02010509060101010101" pitchFamily="49" charset="-122"/>
                </a:rPr>
                <a:t>知识细解码</a:t>
              </a: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5204" y="289810"/>
            <a:ext cx="8345255" cy="1052138"/>
          </a:xfrm>
          <a:prstGeom prst="rect">
            <a:avLst/>
          </a:prstGeom>
        </p:spPr>
        <p:txBody>
          <a:bodyPr lIns="72567" tIns="36283" rIns="72567" bIns="36283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65204" y="1449052"/>
            <a:ext cx="8345255" cy="3453781"/>
          </a:xfrm>
          <a:prstGeom prst="rect">
            <a:avLst/>
          </a:prstGeom>
        </p:spPr>
        <p:txBody>
          <a:bodyPr lIns="72567" tIns="36283" rIns="72567" bIns="36283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15" name="灯片编号占位符 87181"/>
          <p:cNvSpPr>
            <a:spLocks noGrp="1"/>
          </p:cNvSpPr>
          <p:nvPr>
            <p:ph type="sldNum" sz="quarter" idx="10"/>
          </p:nvPr>
        </p:nvSpPr>
        <p:spPr>
          <a:xfrm>
            <a:off x="8405729" y="75604"/>
            <a:ext cx="737013" cy="356593"/>
          </a:xfrm>
          <a:prstGeom prst="rect">
            <a:avLst/>
          </a:prstGeom>
        </p:spPr>
        <p:txBody>
          <a:bodyPr vert="horz" wrap="square" lIns="72567" tIns="36283" rIns="72567" bIns="36283" numCol="1" anchor="t" anchorCtr="0" compatLnSpc="1"/>
          <a:lstStyle>
            <a:lvl1pPr algn="ctr">
              <a:defRPr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B995352D-56C8-42E3-BBEE-80BA37FA08F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9.59843E-7 L 0.03733 9.59843E-7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5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 spd="slow">
    <p:fade/>
  </p:transition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5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362585" algn="l" rtl="0" fontAlgn="base">
        <a:lnSpc>
          <a:spcPct val="90000"/>
        </a:lnSpc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725805" algn="l" rtl="0" fontAlgn="base">
        <a:lnSpc>
          <a:spcPct val="90000"/>
        </a:lnSpc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088390" algn="l" rtl="0" fontAlgn="base">
        <a:lnSpc>
          <a:spcPct val="90000"/>
        </a:lnSpc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451610" algn="l" rtl="0" fontAlgn="base">
        <a:lnSpc>
          <a:spcPct val="90000"/>
        </a:lnSpc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181610" indent="-181610" algn="l" rtl="0" fontAlgn="base">
        <a:lnSpc>
          <a:spcPct val="90000"/>
        </a:lnSpc>
        <a:spcBef>
          <a:spcPts val="795"/>
        </a:spcBef>
        <a:spcAft>
          <a:spcPct val="0"/>
        </a:spcAft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4195" indent="-181610" algn="l" rtl="0" fontAlgn="base">
        <a:lnSpc>
          <a:spcPct val="90000"/>
        </a:lnSpc>
        <a:spcBef>
          <a:spcPts val="395"/>
        </a:spcBef>
        <a:spcAft>
          <a:spcPct val="0"/>
        </a:spcAft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06780" indent="-181610" algn="l" rtl="0" fontAlgn="base">
        <a:lnSpc>
          <a:spcPct val="90000"/>
        </a:lnSpc>
        <a:spcBef>
          <a:spcPts val="395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70000" indent="-181610" algn="l" rtl="0" fontAlgn="base">
        <a:lnSpc>
          <a:spcPct val="90000"/>
        </a:lnSpc>
        <a:spcBef>
          <a:spcPts val="39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632585" indent="-181610" algn="l" rtl="0" fontAlgn="base">
        <a:lnSpc>
          <a:spcPct val="90000"/>
        </a:lnSpc>
        <a:spcBef>
          <a:spcPts val="39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995805" indent="-181610" algn="l" defTabSz="725805" rtl="0" eaLnBrk="1" latinLnBrk="0" hangingPunct="1">
        <a:lnSpc>
          <a:spcPct val="90000"/>
        </a:lnSpc>
        <a:spcBef>
          <a:spcPts val="39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358390" indent="-181610" algn="l" defTabSz="725805" rtl="0" eaLnBrk="1" latinLnBrk="0" hangingPunct="1">
        <a:lnSpc>
          <a:spcPct val="90000"/>
        </a:lnSpc>
        <a:spcBef>
          <a:spcPts val="39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20975" indent="-181610" algn="l" defTabSz="725805" rtl="0" eaLnBrk="1" latinLnBrk="0" hangingPunct="1">
        <a:lnSpc>
          <a:spcPct val="90000"/>
        </a:lnSpc>
        <a:spcBef>
          <a:spcPts val="39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084195" indent="-181610" algn="l" defTabSz="725805" rtl="0" eaLnBrk="1" latinLnBrk="0" hangingPunct="1">
        <a:lnSpc>
          <a:spcPct val="90000"/>
        </a:lnSpc>
        <a:spcBef>
          <a:spcPts val="39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72580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62585" algn="l" defTabSz="72580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25805" algn="l" defTabSz="72580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88390" algn="l" defTabSz="72580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51610" algn="l" defTabSz="72580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14195" algn="l" defTabSz="72580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76780" algn="l" defTabSz="72580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40000" algn="l" defTabSz="72580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02585" algn="l" defTabSz="72580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7.png"/><Relationship Id="rId5" Type="http://schemas.openxmlformats.org/officeDocument/2006/relationships/image" Target="../media/image14.emf"/><Relationship Id="rId4" Type="http://schemas.openxmlformats.org/officeDocument/2006/relationships/oleObject" Target="../embeddings/oleObject8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5.emf"/><Relationship Id="rId4" Type="http://schemas.openxmlformats.org/officeDocument/2006/relationships/oleObject" Target="../embeddings/oleObject9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6.emf"/><Relationship Id="rId4" Type="http://schemas.openxmlformats.org/officeDocument/2006/relationships/oleObject" Target="../embeddings/oleObject10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7.emf"/><Relationship Id="rId4" Type="http://schemas.openxmlformats.org/officeDocument/2006/relationships/oleObject" Target="../embeddings/oleObject11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7.png"/><Relationship Id="rId5" Type="http://schemas.openxmlformats.org/officeDocument/2006/relationships/image" Target="../media/image18.emf"/><Relationship Id="rId4" Type="http://schemas.openxmlformats.org/officeDocument/2006/relationships/oleObject" Target="../embeddings/oleObject12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7.png"/><Relationship Id="rId5" Type="http://schemas.openxmlformats.org/officeDocument/2006/relationships/image" Target="../media/image19.emf"/><Relationship Id="rId4" Type="http://schemas.openxmlformats.org/officeDocument/2006/relationships/oleObject" Target="../embeddings/oleObject13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14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21.emf"/><Relationship Id="rId4" Type="http://schemas.openxmlformats.org/officeDocument/2006/relationships/oleObject" Target="../embeddings/oleObject15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7.png"/><Relationship Id="rId5" Type="http://schemas.openxmlformats.org/officeDocument/2006/relationships/image" Target="../media/image22.emf"/><Relationship Id="rId4" Type="http://schemas.openxmlformats.org/officeDocument/2006/relationships/oleObject" Target="../embeddings/oleObject16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23.emf"/><Relationship Id="rId4" Type="http://schemas.openxmlformats.org/officeDocument/2006/relationships/oleObject" Target="../embeddings/oleObject17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7.png"/><Relationship Id="rId5" Type="http://schemas.openxmlformats.org/officeDocument/2006/relationships/image" Target="../media/image24.emf"/><Relationship Id="rId4" Type="http://schemas.openxmlformats.org/officeDocument/2006/relationships/oleObject" Target="../embeddings/oleObject18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25.emf"/><Relationship Id="rId4" Type="http://schemas.openxmlformats.org/officeDocument/2006/relationships/oleObject" Target="../embeddings/oleObject19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7.png"/><Relationship Id="rId5" Type="http://schemas.openxmlformats.org/officeDocument/2006/relationships/image" Target="../media/image26.emf"/><Relationship Id="rId4" Type="http://schemas.openxmlformats.org/officeDocument/2006/relationships/oleObject" Target="../embeddings/oleObject20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27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7.png"/><Relationship Id="rId5" Type="http://schemas.openxmlformats.org/officeDocument/2006/relationships/image" Target="../media/image28.emf"/><Relationship Id="rId4" Type="http://schemas.openxmlformats.org/officeDocument/2006/relationships/oleObject" Target="../embeddings/oleObject22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5" Type="http://schemas.openxmlformats.org/officeDocument/2006/relationships/image" Target="../media/image29.emf"/><Relationship Id="rId4" Type="http://schemas.openxmlformats.org/officeDocument/2006/relationships/oleObject" Target="../embeddings/oleObject23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5" Type="http://schemas.openxmlformats.org/officeDocument/2006/relationships/image" Target="../media/image30.emf"/><Relationship Id="rId4" Type="http://schemas.openxmlformats.org/officeDocument/2006/relationships/oleObject" Target="../embeddings/oleObject24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7.png"/><Relationship Id="rId5" Type="http://schemas.openxmlformats.org/officeDocument/2006/relationships/image" Target="../media/image31.emf"/><Relationship Id="rId4" Type="http://schemas.openxmlformats.org/officeDocument/2006/relationships/oleObject" Target="../embeddings/oleObject25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5" Type="http://schemas.openxmlformats.org/officeDocument/2006/relationships/image" Target="../media/image32.emf"/><Relationship Id="rId4" Type="http://schemas.openxmlformats.org/officeDocument/2006/relationships/oleObject" Target="../embeddings/oleObject26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5" Type="http://schemas.openxmlformats.org/officeDocument/2006/relationships/image" Target="../media/image33.emf"/><Relationship Id="rId4" Type="http://schemas.openxmlformats.org/officeDocument/2006/relationships/oleObject" Target="../embeddings/oleObject27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7.png"/><Relationship Id="rId5" Type="http://schemas.openxmlformats.org/officeDocument/2006/relationships/image" Target="../media/image34.emf"/><Relationship Id="rId4" Type="http://schemas.openxmlformats.org/officeDocument/2006/relationships/oleObject" Target="../embeddings/oleObject28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5" Type="http://schemas.openxmlformats.org/officeDocument/2006/relationships/image" Target="../media/image35.emf"/><Relationship Id="rId4" Type="http://schemas.openxmlformats.org/officeDocument/2006/relationships/oleObject" Target="../embeddings/oleObject29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Relationship Id="rId5" Type="http://schemas.openxmlformats.org/officeDocument/2006/relationships/image" Target="../media/image36.emf"/><Relationship Id="rId4" Type="http://schemas.openxmlformats.org/officeDocument/2006/relationships/oleObject" Target="../embeddings/oleObject30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Relationship Id="rId5" Type="http://schemas.openxmlformats.org/officeDocument/2006/relationships/image" Target="../media/image37.emf"/><Relationship Id="rId4" Type="http://schemas.openxmlformats.org/officeDocument/2006/relationships/oleObject" Target="../embeddings/oleObject31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7.png"/><Relationship Id="rId5" Type="http://schemas.openxmlformats.org/officeDocument/2006/relationships/image" Target="../media/image38.emf"/><Relationship Id="rId4" Type="http://schemas.openxmlformats.org/officeDocument/2006/relationships/oleObject" Target="../embeddings/oleObject32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Relationship Id="rId5" Type="http://schemas.openxmlformats.org/officeDocument/2006/relationships/image" Target="../media/image39.emf"/><Relationship Id="rId4" Type="http://schemas.openxmlformats.org/officeDocument/2006/relationships/oleObject" Target="../embeddings/oleObject33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7.png"/><Relationship Id="rId5" Type="http://schemas.openxmlformats.org/officeDocument/2006/relationships/image" Target="../media/image40.emf"/><Relationship Id="rId4" Type="http://schemas.openxmlformats.org/officeDocument/2006/relationships/oleObject" Target="../embeddings/oleObject34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5.vml"/><Relationship Id="rId5" Type="http://schemas.openxmlformats.org/officeDocument/2006/relationships/image" Target="../media/image41.emf"/><Relationship Id="rId4" Type="http://schemas.openxmlformats.org/officeDocument/2006/relationships/oleObject" Target="../embeddings/oleObject35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6.vml"/><Relationship Id="rId4" Type="http://schemas.openxmlformats.org/officeDocument/2006/relationships/image" Target="../media/image42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7.vml"/><Relationship Id="rId6" Type="http://schemas.openxmlformats.org/officeDocument/2006/relationships/image" Target="../media/image7.png"/><Relationship Id="rId5" Type="http://schemas.openxmlformats.org/officeDocument/2006/relationships/image" Target="../media/image43.emf"/><Relationship Id="rId4" Type="http://schemas.openxmlformats.org/officeDocument/2006/relationships/oleObject" Target="../embeddings/oleObject37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png"/><Relationship Id="rId5" Type="http://schemas.openxmlformats.org/officeDocument/2006/relationships/image" Target="../media/image8.emf"/><Relationship Id="rId4" Type="http://schemas.openxmlformats.org/officeDocument/2006/relationships/oleObject" Target="../embeddings/oleObject2.bin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8.vml"/><Relationship Id="rId5" Type="http://schemas.openxmlformats.org/officeDocument/2006/relationships/image" Target="../media/image44.emf"/><Relationship Id="rId4" Type="http://schemas.openxmlformats.org/officeDocument/2006/relationships/oleObject" Target="../embeddings/oleObject38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9.vml"/><Relationship Id="rId5" Type="http://schemas.openxmlformats.org/officeDocument/2006/relationships/image" Target="../media/image45.emf"/><Relationship Id="rId4" Type="http://schemas.openxmlformats.org/officeDocument/2006/relationships/oleObject" Target="../embeddings/oleObject39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0.vml"/><Relationship Id="rId6" Type="http://schemas.openxmlformats.org/officeDocument/2006/relationships/image" Target="../media/image7.png"/><Relationship Id="rId5" Type="http://schemas.openxmlformats.org/officeDocument/2006/relationships/image" Target="../media/image46.emf"/><Relationship Id="rId4" Type="http://schemas.openxmlformats.org/officeDocument/2006/relationships/oleObject" Target="../embeddings/oleObject40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1.vml"/><Relationship Id="rId5" Type="http://schemas.openxmlformats.org/officeDocument/2006/relationships/image" Target="../media/image47.emf"/><Relationship Id="rId4" Type="http://schemas.openxmlformats.org/officeDocument/2006/relationships/oleObject" Target="../embeddings/oleObject41.bin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2.vml"/><Relationship Id="rId6" Type="http://schemas.openxmlformats.org/officeDocument/2006/relationships/image" Target="../media/image7.png"/><Relationship Id="rId5" Type="http://schemas.openxmlformats.org/officeDocument/2006/relationships/image" Target="../media/image48.emf"/><Relationship Id="rId4" Type="http://schemas.openxmlformats.org/officeDocument/2006/relationships/oleObject" Target="../embeddings/oleObject42.bin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3.vml"/><Relationship Id="rId5" Type="http://schemas.openxmlformats.org/officeDocument/2006/relationships/image" Target="../media/image49.emf"/><Relationship Id="rId4" Type="http://schemas.openxmlformats.org/officeDocument/2006/relationships/oleObject" Target="../embeddings/oleObject43.bin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4.vml"/><Relationship Id="rId6" Type="http://schemas.openxmlformats.org/officeDocument/2006/relationships/image" Target="../media/image7.png"/><Relationship Id="rId5" Type="http://schemas.openxmlformats.org/officeDocument/2006/relationships/image" Target="../media/image50.emf"/><Relationship Id="rId4" Type="http://schemas.openxmlformats.org/officeDocument/2006/relationships/oleObject" Target="../embeddings/oleObject44.bin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5.vml"/><Relationship Id="rId5" Type="http://schemas.openxmlformats.org/officeDocument/2006/relationships/image" Target="../media/image51.emf"/><Relationship Id="rId4" Type="http://schemas.openxmlformats.org/officeDocument/2006/relationships/oleObject" Target="../embeddings/oleObject45.bin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6.vml"/><Relationship Id="rId6" Type="http://schemas.openxmlformats.org/officeDocument/2006/relationships/image" Target="../media/image7.png"/><Relationship Id="rId5" Type="http://schemas.openxmlformats.org/officeDocument/2006/relationships/image" Target="../media/image52.emf"/><Relationship Id="rId4" Type="http://schemas.openxmlformats.org/officeDocument/2006/relationships/oleObject" Target="../embeddings/oleObject46.bin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7.vml"/><Relationship Id="rId4" Type="http://schemas.openxmlformats.org/officeDocument/2006/relationships/image" Target="../media/image5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.png"/><Relationship Id="rId5" Type="http://schemas.openxmlformats.org/officeDocument/2006/relationships/image" Target="../media/image9.emf"/><Relationship Id="rId4" Type="http://schemas.openxmlformats.org/officeDocument/2006/relationships/oleObject" Target="../embeddings/oleObject3.bin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8.vml"/><Relationship Id="rId5" Type="http://schemas.openxmlformats.org/officeDocument/2006/relationships/image" Target="../media/image54.emf"/><Relationship Id="rId4" Type="http://schemas.openxmlformats.org/officeDocument/2006/relationships/oleObject" Target="../embeddings/oleObject48.bin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9.vml"/><Relationship Id="rId6" Type="http://schemas.openxmlformats.org/officeDocument/2006/relationships/image" Target="../media/image7.png"/><Relationship Id="rId5" Type="http://schemas.openxmlformats.org/officeDocument/2006/relationships/image" Target="../media/image55.emf"/><Relationship Id="rId4" Type="http://schemas.openxmlformats.org/officeDocument/2006/relationships/oleObject" Target="../embeddings/oleObject49.bin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0.vml"/><Relationship Id="rId4" Type="http://schemas.openxmlformats.org/officeDocument/2006/relationships/image" Target="../media/image56.e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7" Type="http://schemas.openxmlformats.org/officeDocument/2006/relationships/image" Target="../media/image58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1.vml"/><Relationship Id="rId6" Type="http://schemas.openxmlformats.org/officeDocument/2006/relationships/oleObject" Target="../embeddings/oleObject52.bin"/><Relationship Id="rId5" Type="http://schemas.openxmlformats.org/officeDocument/2006/relationships/image" Target="../media/image57.emf"/><Relationship Id="rId4" Type="http://schemas.openxmlformats.org/officeDocument/2006/relationships/oleObject" Target="../embeddings/oleObject51.bin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2.vml"/><Relationship Id="rId5" Type="http://schemas.openxmlformats.org/officeDocument/2006/relationships/image" Target="../media/image59.emf"/><Relationship Id="rId4" Type="http://schemas.openxmlformats.org/officeDocument/2006/relationships/oleObject" Target="../embeddings/oleObject53.bin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3.vml"/><Relationship Id="rId6" Type="http://schemas.openxmlformats.org/officeDocument/2006/relationships/image" Target="../media/image7.png"/><Relationship Id="rId5" Type="http://schemas.openxmlformats.org/officeDocument/2006/relationships/image" Target="../media/image60.emf"/><Relationship Id="rId4" Type="http://schemas.openxmlformats.org/officeDocument/2006/relationships/oleObject" Target="../embeddings/oleObject54.bin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4.vml"/><Relationship Id="rId5" Type="http://schemas.openxmlformats.org/officeDocument/2006/relationships/image" Target="../media/image61.emf"/><Relationship Id="rId4" Type="http://schemas.openxmlformats.org/officeDocument/2006/relationships/oleObject" Target="../embeddings/oleObject55.bin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emf"/><Relationship Id="rId3" Type="http://schemas.openxmlformats.org/officeDocument/2006/relationships/notesSlide" Target="../notesSlides/notesSlide53.xml"/><Relationship Id="rId7" Type="http://schemas.openxmlformats.org/officeDocument/2006/relationships/oleObject" Target="../embeddings/oleObject5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5.vml"/><Relationship Id="rId6" Type="http://schemas.openxmlformats.org/officeDocument/2006/relationships/image" Target="../media/image7.png"/><Relationship Id="rId5" Type="http://schemas.openxmlformats.org/officeDocument/2006/relationships/image" Target="../media/image62.emf"/><Relationship Id="rId4" Type="http://schemas.openxmlformats.org/officeDocument/2006/relationships/oleObject" Target="../embeddings/oleObject56.bin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6.vml"/><Relationship Id="rId6" Type="http://schemas.openxmlformats.org/officeDocument/2006/relationships/image" Target="../media/image7.png"/><Relationship Id="rId5" Type="http://schemas.openxmlformats.org/officeDocument/2006/relationships/image" Target="../media/image64.emf"/><Relationship Id="rId4" Type="http://schemas.openxmlformats.org/officeDocument/2006/relationships/oleObject" Target="../embeddings/oleObject58.bin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5.xml"/><Relationship Id="rId7" Type="http://schemas.openxmlformats.org/officeDocument/2006/relationships/image" Target="../media/image66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7.vml"/><Relationship Id="rId6" Type="http://schemas.openxmlformats.org/officeDocument/2006/relationships/oleObject" Target="../embeddings/oleObject60.bin"/><Relationship Id="rId5" Type="http://schemas.openxmlformats.org/officeDocument/2006/relationships/image" Target="../media/image65.emf"/><Relationship Id="rId4" Type="http://schemas.openxmlformats.org/officeDocument/2006/relationships/oleObject" Target="../embeddings/oleObject59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7.png"/><Relationship Id="rId5" Type="http://schemas.openxmlformats.org/officeDocument/2006/relationships/image" Target="../media/image10.emf"/><Relationship Id="rId4" Type="http://schemas.openxmlformats.org/officeDocument/2006/relationships/oleObject" Target="../embeddings/oleObject4.bin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8.vml"/><Relationship Id="rId5" Type="http://schemas.openxmlformats.org/officeDocument/2006/relationships/image" Target="../media/image67.emf"/><Relationship Id="rId4" Type="http://schemas.openxmlformats.org/officeDocument/2006/relationships/oleObject" Target="../embeddings/oleObject61.bin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9.vml"/><Relationship Id="rId6" Type="http://schemas.openxmlformats.org/officeDocument/2006/relationships/image" Target="../media/image7.png"/><Relationship Id="rId5" Type="http://schemas.openxmlformats.org/officeDocument/2006/relationships/image" Target="../media/image68.emf"/><Relationship Id="rId4" Type="http://schemas.openxmlformats.org/officeDocument/2006/relationships/oleObject" Target="../embeddings/oleObject62.bin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0.vml"/><Relationship Id="rId5" Type="http://schemas.openxmlformats.org/officeDocument/2006/relationships/image" Target="../media/image69.emf"/><Relationship Id="rId4" Type="http://schemas.openxmlformats.org/officeDocument/2006/relationships/oleObject" Target="../embeddings/oleObject63.bin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1.vml"/><Relationship Id="rId6" Type="http://schemas.openxmlformats.org/officeDocument/2006/relationships/image" Target="../media/image7.png"/><Relationship Id="rId5" Type="http://schemas.openxmlformats.org/officeDocument/2006/relationships/image" Target="../media/image70.emf"/><Relationship Id="rId4" Type="http://schemas.openxmlformats.org/officeDocument/2006/relationships/oleObject" Target="../embeddings/oleObject64.bin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2.vml"/><Relationship Id="rId6" Type="http://schemas.openxmlformats.org/officeDocument/2006/relationships/image" Target="../media/image7.png"/><Relationship Id="rId5" Type="http://schemas.openxmlformats.org/officeDocument/2006/relationships/image" Target="../media/image71.emf"/><Relationship Id="rId4" Type="http://schemas.openxmlformats.org/officeDocument/2006/relationships/oleObject" Target="../embeddings/oleObject65.bin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3.vml"/><Relationship Id="rId5" Type="http://schemas.openxmlformats.org/officeDocument/2006/relationships/image" Target="../media/image72.emf"/><Relationship Id="rId4" Type="http://schemas.openxmlformats.org/officeDocument/2006/relationships/oleObject" Target="../embeddings/oleObject66.bin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4.vml"/><Relationship Id="rId5" Type="http://schemas.openxmlformats.org/officeDocument/2006/relationships/image" Target="../media/image73.emf"/><Relationship Id="rId4" Type="http://schemas.openxmlformats.org/officeDocument/2006/relationships/oleObject" Target="../embeddings/oleObject67.bin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5.vml"/><Relationship Id="rId6" Type="http://schemas.openxmlformats.org/officeDocument/2006/relationships/image" Target="../media/image7.png"/><Relationship Id="rId5" Type="http://schemas.openxmlformats.org/officeDocument/2006/relationships/image" Target="../media/image74.emf"/><Relationship Id="rId4" Type="http://schemas.openxmlformats.org/officeDocument/2006/relationships/oleObject" Target="../embeddings/oleObject68.bin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6.vml"/><Relationship Id="rId5" Type="http://schemas.openxmlformats.org/officeDocument/2006/relationships/image" Target="../media/image75.emf"/><Relationship Id="rId4" Type="http://schemas.openxmlformats.org/officeDocument/2006/relationships/oleObject" Target="../embeddings/oleObject69.bin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7.vml"/><Relationship Id="rId5" Type="http://schemas.openxmlformats.org/officeDocument/2006/relationships/image" Target="../media/image76.emf"/><Relationship Id="rId4" Type="http://schemas.openxmlformats.org/officeDocument/2006/relationships/oleObject" Target="../embeddings/oleObject70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7.png"/><Relationship Id="rId5" Type="http://schemas.openxmlformats.org/officeDocument/2006/relationships/image" Target="../media/image11.emf"/><Relationship Id="rId4" Type="http://schemas.openxmlformats.org/officeDocument/2006/relationships/oleObject" Target="../embeddings/oleObject5.bin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8.vml"/><Relationship Id="rId6" Type="http://schemas.openxmlformats.org/officeDocument/2006/relationships/image" Target="../media/image7.png"/><Relationship Id="rId5" Type="http://schemas.openxmlformats.org/officeDocument/2006/relationships/image" Target="../media/image77.emf"/><Relationship Id="rId4" Type="http://schemas.openxmlformats.org/officeDocument/2006/relationships/oleObject" Target="../embeddings/oleObject71.bin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9.vml"/><Relationship Id="rId6" Type="http://schemas.openxmlformats.org/officeDocument/2006/relationships/image" Target="../media/image7.png"/><Relationship Id="rId5" Type="http://schemas.openxmlformats.org/officeDocument/2006/relationships/image" Target="../media/image78.emf"/><Relationship Id="rId4" Type="http://schemas.openxmlformats.org/officeDocument/2006/relationships/oleObject" Target="../embeddings/oleObject72.bin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5.bin"/><Relationship Id="rId3" Type="http://schemas.openxmlformats.org/officeDocument/2006/relationships/notesSlide" Target="../notesSlides/notesSlide68.xml"/><Relationship Id="rId7" Type="http://schemas.openxmlformats.org/officeDocument/2006/relationships/image" Target="../media/image80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0.vml"/><Relationship Id="rId6" Type="http://schemas.openxmlformats.org/officeDocument/2006/relationships/oleObject" Target="../embeddings/oleObject74.bin"/><Relationship Id="rId5" Type="http://schemas.openxmlformats.org/officeDocument/2006/relationships/image" Target="../media/image79.emf"/><Relationship Id="rId4" Type="http://schemas.openxmlformats.org/officeDocument/2006/relationships/oleObject" Target="../embeddings/oleObject73.bin"/><Relationship Id="rId9" Type="http://schemas.openxmlformats.org/officeDocument/2006/relationships/image" Target="../media/image81.emf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9.xml"/><Relationship Id="rId7" Type="http://schemas.openxmlformats.org/officeDocument/2006/relationships/image" Target="../media/image8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1.vml"/><Relationship Id="rId6" Type="http://schemas.openxmlformats.org/officeDocument/2006/relationships/oleObject" Target="../embeddings/oleObject77.bin"/><Relationship Id="rId5" Type="http://schemas.openxmlformats.org/officeDocument/2006/relationships/image" Target="../media/image82.emf"/><Relationship Id="rId4" Type="http://schemas.openxmlformats.org/officeDocument/2006/relationships/oleObject" Target="../embeddings/oleObject76.bin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2.vml"/><Relationship Id="rId5" Type="http://schemas.openxmlformats.org/officeDocument/2006/relationships/image" Target="../media/image84.emf"/><Relationship Id="rId4" Type="http://schemas.openxmlformats.org/officeDocument/2006/relationships/oleObject" Target="../embeddings/oleObject78.bin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1.bin"/><Relationship Id="rId3" Type="http://schemas.openxmlformats.org/officeDocument/2006/relationships/notesSlide" Target="../notesSlides/notesSlide71.xml"/><Relationship Id="rId7" Type="http://schemas.openxmlformats.org/officeDocument/2006/relationships/image" Target="../media/image86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3.vml"/><Relationship Id="rId6" Type="http://schemas.openxmlformats.org/officeDocument/2006/relationships/oleObject" Target="../embeddings/oleObject80.bin"/><Relationship Id="rId5" Type="http://schemas.openxmlformats.org/officeDocument/2006/relationships/image" Target="../media/image85.emf"/><Relationship Id="rId4" Type="http://schemas.openxmlformats.org/officeDocument/2006/relationships/oleObject" Target="../embeddings/oleObject79.bin"/><Relationship Id="rId9" Type="http://schemas.openxmlformats.org/officeDocument/2006/relationships/image" Target="../media/image87.emf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4.vml"/><Relationship Id="rId5" Type="http://schemas.openxmlformats.org/officeDocument/2006/relationships/image" Target="../media/image88.emf"/><Relationship Id="rId4" Type="http://schemas.openxmlformats.org/officeDocument/2006/relationships/oleObject" Target="../embeddings/oleObject82.bin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5.vml"/><Relationship Id="rId5" Type="http://schemas.openxmlformats.org/officeDocument/2006/relationships/image" Target="../media/image89.emf"/><Relationship Id="rId4" Type="http://schemas.openxmlformats.org/officeDocument/2006/relationships/oleObject" Target="../embeddings/oleObject83.bin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6.vml"/><Relationship Id="rId5" Type="http://schemas.openxmlformats.org/officeDocument/2006/relationships/image" Target="../media/image90.emf"/><Relationship Id="rId4" Type="http://schemas.openxmlformats.org/officeDocument/2006/relationships/oleObject" Target="../embeddings/oleObject84.bin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7.vml"/><Relationship Id="rId4" Type="http://schemas.openxmlformats.org/officeDocument/2006/relationships/image" Target="../media/image9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7.png"/><Relationship Id="rId5" Type="http://schemas.openxmlformats.org/officeDocument/2006/relationships/image" Target="../media/image12.emf"/><Relationship Id="rId4" Type="http://schemas.openxmlformats.org/officeDocument/2006/relationships/oleObject" Target="../embeddings/oleObject6.bin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8.vml"/><Relationship Id="rId5" Type="http://schemas.openxmlformats.org/officeDocument/2006/relationships/image" Target="../media/image7.png"/><Relationship Id="rId4" Type="http://schemas.openxmlformats.org/officeDocument/2006/relationships/image" Target="../media/image92.emf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9.vml"/><Relationship Id="rId5" Type="http://schemas.openxmlformats.org/officeDocument/2006/relationships/image" Target="../media/image7.png"/><Relationship Id="rId4" Type="http://schemas.openxmlformats.org/officeDocument/2006/relationships/image" Target="../media/image93.emf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0.vml"/><Relationship Id="rId5" Type="http://schemas.openxmlformats.org/officeDocument/2006/relationships/image" Target="../media/image7.png"/><Relationship Id="rId4" Type="http://schemas.openxmlformats.org/officeDocument/2006/relationships/image" Target="../media/image94.emf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1.vml"/><Relationship Id="rId5" Type="http://schemas.openxmlformats.org/officeDocument/2006/relationships/image" Target="../media/image7.png"/><Relationship Id="rId4" Type="http://schemas.openxmlformats.org/officeDocument/2006/relationships/image" Target="../media/image95.emf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2.vml"/><Relationship Id="rId5" Type="http://schemas.openxmlformats.org/officeDocument/2006/relationships/image" Target="../media/image7.png"/><Relationship Id="rId4" Type="http://schemas.openxmlformats.org/officeDocument/2006/relationships/image" Target="../media/image96.emf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3.vml"/><Relationship Id="rId5" Type="http://schemas.openxmlformats.org/officeDocument/2006/relationships/image" Target="../media/image7.png"/><Relationship Id="rId4" Type="http://schemas.openxmlformats.org/officeDocument/2006/relationships/image" Target="../media/image97.emf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4.vml"/><Relationship Id="rId5" Type="http://schemas.openxmlformats.org/officeDocument/2006/relationships/image" Target="../media/image7.png"/><Relationship Id="rId4" Type="http://schemas.openxmlformats.org/officeDocument/2006/relationships/image" Target="../media/image98.emf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5.vml"/><Relationship Id="rId5" Type="http://schemas.openxmlformats.org/officeDocument/2006/relationships/image" Target="../media/image7.png"/><Relationship Id="rId4" Type="http://schemas.openxmlformats.org/officeDocument/2006/relationships/image" Target="../media/image99.emf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6.vml"/><Relationship Id="rId5" Type="http://schemas.openxmlformats.org/officeDocument/2006/relationships/image" Target="../media/image7.png"/><Relationship Id="rId4" Type="http://schemas.openxmlformats.org/officeDocument/2006/relationships/image" Target="../media/image100.emf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3.emf"/><Relationship Id="rId4" Type="http://schemas.openxmlformats.org/officeDocument/2006/relationships/oleObject" Target="../embeddings/oleObject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6" name="直接连接符 14345"/>
          <p:cNvSpPr>
            <a:spLocks noChangeShapeType="1"/>
          </p:cNvSpPr>
          <p:nvPr/>
        </p:nvSpPr>
        <p:spPr bwMode="auto">
          <a:xfrm>
            <a:off x="188978" y="2197302"/>
            <a:ext cx="8803840" cy="0"/>
          </a:xfrm>
          <a:prstGeom prst="line">
            <a:avLst/>
          </a:prstGeom>
          <a:noFill/>
          <a:ln w="28575">
            <a:solidFill>
              <a:srgbClr val="996633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2567" tIns="36283" rIns="72567" bIns="36283"/>
          <a:lstStyle/>
          <a:p>
            <a:endParaRPr lang="zh-CN" altLang="en-US"/>
          </a:p>
        </p:txBody>
      </p:sp>
      <p:sp>
        <p:nvSpPr>
          <p:cNvPr id="14367" name="矩形 9"/>
          <p:cNvSpPr>
            <a:spLocks noChangeArrowheads="1"/>
          </p:cNvSpPr>
          <p:nvPr/>
        </p:nvSpPr>
        <p:spPr bwMode="auto">
          <a:xfrm>
            <a:off x="180160" y="2337720"/>
            <a:ext cx="8812659" cy="111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6" tIns="34287" rIns="68576" bIns="34287">
            <a:spAutoFit/>
          </a:bodyPr>
          <a:lstStyle/>
          <a:p>
            <a:pPr algn="ctr" defTabSz="683895">
              <a:lnSpc>
                <a:spcPct val="150000"/>
              </a:lnSpc>
            </a:pPr>
            <a:r>
              <a:rPr lang="en-US" altLang="zh-CN" sz="2400" dirty="0">
                <a:solidFill>
                  <a:srgbClr val="996633"/>
                </a:solidFill>
              </a:rPr>
              <a:t>Section </a:t>
            </a:r>
            <a:r>
              <a:rPr lang="en-US" altLang="zh-CN" sz="2400" dirty="0" smtClean="0">
                <a:solidFill>
                  <a:srgbClr val="996633"/>
                </a:solidFill>
              </a:rPr>
              <a:t>Ⅱ</a:t>
            </a:r>
            <a:r>
              <a:rPr lang="zh-CN" altLang="en-US" sz="2400" dirty="0" smtClean="0">
                <a:solidFill>
                  <a:srgbClr val="996633"/>
                </a:solidFill>
              </a:rPr>
              <a:t> </a:t>
            </a:r>
            <a:r>
              <a:rPr lang="en-US" altLang="zh-CN" sz="2400" dirty="0" smtClean="0">
                <a:solidFill>
                  <a:srgbClr val="996633"/>
                </a:solidFill>
              </a:rPr>
              <a:t>Listening </a:t>
            </a:r>
            <a:r>
              <a:rPr lang="en-US" altLang="zh-CN" sz="2400" dirty="0">
                <a:solidFill>
                  <a:srgbClr val="996633"/>
                </a:solidFill>
              </a:rPr>
              <a:t>and Speaking &amp;Reading and Thinking——Language Points</a:t>
            </a:r>
          </a:p>
        </p:txBody>
      </p:sp>
      <p:sp>
        <p:nvSpPr>
          <p:cNvPr id="5124" name="矩形 1436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567" tIns="36283" rIns="72567" bIns="36283"/>
          <a:lstStyle/>
          <a:p>
            <a:endParaRPr lang="zh-CN" altLang="en-US"/>
          </a:p>
        </p:txBody>
      </p:sp>
      <p:sp>
        <p:nvSpPr>
          <p:cNvPr id="8" name="矩形 9"/>
          <p:cNvSpPr>
            <a:spLocks noChangeArrowheads="1"/>
          </p:cNvSpPr>
          <p:nvPr/>
        </p:nvSpPr>
        <p:spPr bwMode="auto">
          <a:xfrm>
            <a:off x="0" y="1382912"/>
            <a:ext cx="9144000" cy="73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6" tIns="34287" rIns="68576" bIns="34287">
            <a:spAutoFit/>
          </a:bodyPr>
          <a:lstStyle/>
          <a:p>
            <a:pPr algn="ctr" defTabSz="683895"/>
            <a:r>
              <a:rPr lang="en-US" altLang="zh-CN" sz="4300" dirty="0">
                <a:solidFill>
                  <a:srgbClr val="996633"/>
                </a:solidFill>
                <a:ea typeface="微软雅黑" panose="020B0503020204020204" pitchFamily="34" charset="-122"/>
              </a:rPr>
              <a:t>Unit 4  Space Exploration</a:t>
            </a:r>
          </a:p>
        </p:txBody>
      </p:sp>
      <p:sp>
        <p:nvSpPr>
          <p:cNvPr id="9" name="矩形 8"/>
          <p:cNvSpPr/>
          <p:nvPr/>
        </p:nvSpPr>
        <p:spPr>
          <a:xfrm>
            <a:off x="3491700" y="4206408"/>
            <a:ext cx="2198395" cy="394901"/>
          </a:xfrm>
          <a:prstGeom prst="rect">
            <a:avLst/>
          </a:prstGeom>
        </p:spPr>
        <p:txBody>
          <a:bodyPr wrap="none" lIns="72567" tIns="36283" rIns="72567" bIns="36283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900" kern="0" smtClean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WWW.PPT818.COM</a:t>
            </a:r>
            <a:endParaRPr lang="en-US" altLang="zh-CN" sz="1900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3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6" grpId="0" animBg="1"/>
      <p:bldP spid="1436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3" name="对象 869378"/>
          <p:cNvGraphicFramePr/>
          <p:nvPr/>
        </p:nvGraphicFramePr>
        <p:xfrm>
          <a:off x="391816" y="404476"/>
          <a:ext cx="8360373" cy="43358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2" r:id="rId4" imgW="10542270" imgH="5475605" progId="Word.Document.8">
                  <p:embed/>
                </p:oleObj>
              </mc:Choice>
              <mc:Fallback>
                <p:oleObj r:id="rId4" imgW="10542270" imgH="5475605" progId="Word.Document.8">
                  <p:embed/>
                  <p:pic>
                    <p:nvPicPr>
                      <p:cNvPr id="0" name="对象 869378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16" y="404476"/>
                        <a:ext cx="8360373" cy="433581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69380" name="文本框 869379"/>
          <p:cNvSpPr txBox="1">
            <a:spLocks noChangeArrowheads="1"/>
          </p:cNvSpPr>
          <p:nvPr/>
        </p:nvSpPr>
        <p:spPr bwMode="auto">
          <a:xfrm>
            <a:off x="933550" y="3657908"/>
            <a:ext cx="9397482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/>
              <a:t>Determined to study hard</a:t>
            </a:r>
            <a:r>
              <a:rPr lang="zh-CN" altLang="en-US" b="0"/>
              <a:t>，</a:t>
            </a:r>
            <a:r>
              <a:rPr lang="en-US" altLang="zh-CN" b="0"/>
              <a:t>he bored a hole in the wall to “steal”</a:t>
            </a:r>
            <a:endParaRPr lang="zh-CN" altLang="en-US" b="0"/>
          </a:p>
        </p:txBody>
      </p:sp>
      <p:sp>
        <p:nvSpPr>
          <p:cNvPr id="869381" name="矩形 869380"/>
          <p:cNvSpPr>
            <a:spLocks noChangeArrowheads="1"/>
          </p:cNvSpPr>
          <p:nvPr/>
        </p:nvSpPr>
        <p:spPr bwMode="auto">
          <a:xfrm>
            <a:off x="343941" y="4154367"/>
            <a:ext cx="4670226" cy="41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/>
          <a:p>
            <a:pPr defTabSz="685165"/>
            <a:r>
              <a:rPr lang="en-US" altLang="zh-CN" b="0"/>
              <a:t>light from his neighbor to read at night. </a:t>
            </a:r>
            <a:endParaRPr lang="zh-CN" altLang="en-US" b="0"/>
          </a:p>
        </p:txBody>
      </p:sp>
      <p:pic>
        <p:nvPicPr>
          <p:cNvPr id="23556" name="图片 869381" descr="答案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431865" y="4875112"/>
            <a:ext cx="495121" cy="302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5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69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69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8693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9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8693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9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56"/>
                  </p:tgtEl>
                </p:cond>
              </p:nextCondLst>
            </p:seq>
          </p:childTnLst>
        </p:cTn>
      </p:par>
    </p:tnLst>
    <p:bldLst>
      <p:bldP spid="869380" grpId="0"/>
      <p:bldP spid="869380" grpId="1"/>
      <p:bldP spid="869381" grpId="0"/>
      <p:bldP spid="869381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1" name="对象 870403"/>
          <p:cNvGraphicFramePr/>
          <p:nvPr/>
        </p:nvGraphicFramePr>
        <p:xfrm>
          <a:off x="362837" y="637583"/>
          <a:ext cx="8418326" cy="40233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7" r:id="rId4" imgW="10748645" imgH="5120640" progId="Word.Document.8">
                  <p:embed/>
                </p:oleObj>
              </mc:Choice>
              <mc:Fallback>
                <p:oleObj r:id="rId4" imgW="10748645" imgH="5120640" progId="Word.Document.8">
                  <p:embed/>
                  <p:pic>
                    <p:nvPicPr>
                      <p:cNvPr id="0" name="对象 870403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2837" y="637583"/>
                        <a:ext cx="8418326" cy="402332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49" name="对象 864262"/>
          <p:cNvGraphicFramePr/>
          <p:nvPr/>
        </p:nvGraphicFramePr>
        <p:xfrm>
          <a:off x="391816" y="1748943"/>
          <a:ext cx="8360373" cy="16468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5" r:id="rId4" imgW="10519410" imgH="2072005" progId="Word.Document.8">
                  <p:embed/>
                </p:oleObj>
              </mc:Choice>
              <mc:Fallback>
                <p:oleObj r:id="rId4" imgW="10519410" imgH="2072005" progId="Word.Document.8">
                  <p:embed/>
                  <p:pic>
                    <p:nvPicPr>
                      <p:cNvPr id="0" name="对象 86426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16" y="1748943"/>
                        <a:ext cx="8360373" cy="16468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697" name="对象 965633"/>
          <p:cNvGraphicFramePr/>
          <p:nvPr/>
        </p:nvGraphicFramePr>
        <p:xfrm>
          <a:off x="391816" y="1616638"/>
          <a:ext cx="8360373" cy="19102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3" r:id="rId4" imgW="10519410" imgH="2404110" progId="Word.Document.8">
                  <p:embed/>
                </p:oleObj>
              </mc:Choice>
              <mc:Fallback>
                <p:oleObj r:id="rId4" imgW="10519410" imgH="2404110" progId="Word.Document.8">
                  <p:embed/>
                  <p:pic>
                    <p:nvPicPr>
                      <p:cNvPr id="0" name="对象 965633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16" y="1616638"/>
                        <a:ext cx="8360373" cy="191022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745" name="对象 964609"/>
          <p:cNvGraphicFramePr/>
          <p:nvPr/>
        </p:nvGraphicFramePr>
        <p:xfrm>
          <a:off x="391816" y="744688"/>
          <a:ext cx="8360373" cy="3655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5" r:id="rId4" imgW="10519410" imgH="4599305" progId="Word.Document.8">
                  <p:embed/>
                </p:oleObj>
              </mc:Choice>
              <mc:Fallback>
                <p:oleObj r:id="rId4" imgW="10519410" imgH="4599305" progId="Word.Document.8">
                  <p:embed/>
                  <p:pic>
                    <p:nvPicPr>
                      <p:cNvPr id="0" name="对象 964609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16" y="744688"/>
                        <a:ext cx="8360373" cy="3655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64611" name="文本框 964610"/>
          <p:cNvSpPr txBox="1">
            <a:spLocks noChangeArrowheads="1"/>
          </p:cNvSpPr>
          <p:nvPr/>
        </p:nvSpPr>
        <p:spPr bwMode="auto">
          <a:xfrm>
            <a:off x="3076559" y="1234844"/>
            <a:ext cx="1343995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/>
              <a:t>to work </a:t>
            </a:r>
            <a:endParaRPr lang="zh-CN" altLang="en-US" b="0"/>
          </a:p>
        </p:txBody>
      </p:sp>
      <p:sp>
        <p:nvSpPr>
          <p:cNvPr id="964612" name="文本框 964611"/>
          <p:cNvSpPr txBox="1">
            <a:spLocks noChangeArrowheads="1"/>
          </p:cNvSpPr>
          <p:nvPr/>
        </p:nvSpPr>
        <p:spPr bwMode="auto">
          <a:xfrm>
            <a:off x="3319709" y="2274380"/>
            <a:ext cx="1412924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/>
              <a:t>on/upon </a:t>
            </a:r>
            <a:endParaRPr lang="zh-CN" altLang="en-US" b="0"/>
          </a:p>
        </p:txBody>
      </p:sp>
      <p:sp>
        <p:nvSpPr>
          <p:cNvPr id="964613" name="文本框 964612"/>
          <p:cNvSpPr txBox="1">
            <a:spLocks noChangeArrowheads="1"/>
          </p:cNvSpPr>
          <p:nvPr/>
        </p:nvSpPr>
        <p:spPr bwMode="auto">
          <a:xfrm>
            <a:off x="2010725" y="3311396"/>
            <a:ext cx="2227249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/>
              <a:t>determination </a:t>
            </a:r>
            <a:endParaRPr lang="zh-CN" altLang="en-US" b="0"/>
          </a:p>
        </p:txBody>
      </p:sp>
      <p:pic>
        <p:nvPicPr>
          <p:cNvPr id="31749" name="图片 964613" descr="答案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431865" y="4875112"/>
            <a:ext cx="495121" cy="302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7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4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64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4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64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4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64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9646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4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9646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4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9646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4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749"/>
                  </p:tgtEl>
                </p:cond>
              </p:nextCondLst>
            </p:seq>
          </p:childTnLst>
        </p:cTn>
      </p:par>
    </p:tnLst>
    <p:bldLst>
      <p:bldP spid="964611" grpId="0"/>
      <p:bldP spid="964611" grpId="1"/>
      <p:bldP spid="964612" grpId="0"/>
      <p:bldP spid="964612" grpId="1"/>
      <p:bldP spid="964613" grpId="0"/>
      <p:bldP spid="964613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793" name="对象 963585"/>
          <p:cNvGraphicFramePr/>
          <p:nvPr/>
        </p:nvGraphicFramePr>
        <p:xfrm>
          <a:off x="391816" y="2053872"/>
          <a:ext cx="8360373" cy="10357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1" r:id="rId4" imgW="10519410" imgH="1303655" progId="Word.Document.8">
                  <p:embed/>
                </p:oleObj>
              </mc:Choice>
              <mc:Fallback>
                <p:oleObj r:id="rId4" imgW="10519410" imgH="1303655" progId="Word.Document.8">
                  <p:embed/>
                  <p:pic>
                    <p:nvPicPr>
                      <p:cNvPr id="0" name="对象 963585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16" y="2053872"/>
                        <a:ext cx="8360373" cy="10357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63587" name="文本框 963586"/>
          <p:cNvSpPr txBox="1">
            <a:spLocks noChangeArrowheads="1"/>
          </p:cNvSpPr>
          <p:nvPr/>
        </p:nvSpPr>
        <p:spPr bwMode="auto">
          <a:xfrm>
            <a:off x="1862060" y="2038752"/>
            <a:ext cx="1848940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/>
              <a:t>determined </a:t>
            </a:r>
            <a:endParaRPr lang="zh-CN" altLang="en-US" b="0"/>
          </a:p>
        </p:txBody>
      </p:sp>
      <p:pic>
        <p:nvPicPr>
          <p:cNvPr id="33795" name="图片 963587" descr="答案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431865" y="4875112"/>
            <a:ext cx="495121" cy="302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7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63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9635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3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795"/>
                  </p:tgtEl>
                </p:cond>
              </p:nextCondLst>
            </p:seq>
          </p:childTnLst>
        </p:cTn>
      </p:par>
    </p:tnLst>
    <p:bldLst>
      <p:bldP spid="963587" grpId="0"/>
      <p:bldP spid="963587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841" name="对象 962561"/>
          <p:cNvGraphicFramePr/>
          <p:nvPr/>
        </p:nvGraphicFramePr>
        <p:xfrm>
          <a:off x="391816" y="1567496"/>
          <a:ext cx="8360373" cy="20085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7" r:id="rId4" imgW="10556875" imgH="2537460" progId="Word.Document.8">
                  <p:embed/>
                </p:oleObj>
              </mc:Choice>
              <mc:Fallback>
                <p:oleObj r:id="rId4" imgW="10556875" imgH="2537460" progId="Word.Document.8">
                  <p:embed/>
                  <p:pic>
                    <p:nvPicPr>
                      <p:cNvPr id="0" name="对象 962561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16" y="1567496"/>
                        <a:ext cx="8360373" cy="20085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889" name="对象 961537"/>
          <p:cNvGraphicFramePr/>
          <p:nvPr/>
        </p:nvGraphicFramePr>
        <p:xfrm>
          <a:off x="391816" y="956375"/>
          <a:ext cx="8360373" cy="32307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5" r:id="rId4" imgW="10519410" imgH="4065270" progId="Word.Document.8">
                  <p:embed/>
                </p:oleObj>
              </mc:Choice>
              <mc:Fallback>
                <p:oleObj r:id="rId4" imgW="10519410" imgH="4065270" progId="Word.Document.8">
                  <p:embed/>
                  <p:pic>
                    <p:nvPicPr>
                      <p:cNvPr id="0" name="对象 961537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16" y="956375"/>
                        <a:ext cx="8360373" cy="32307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937" name="对象 960513"/>
          <p:cNvGraphicFramePr/>
          <p:nvPr/>
        </p:nvGraphicFramePr>
        <p:xfrm>
          <a:off x="391816" y="984095"/>
          <a:ext cx="8360373" cy="31765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6" r:id="rId4" imgW="10519410" imgH="3996690" progId="Word.Document.8">
                  <p:embed/>
                </p:oleObj>
              </mc:Choice>
              <mc:Fallback>
                <p:oleObj r:id="rId4" imgW="10519410" imgH="3996690" progId="Word.Document.8">
                  <p:embed/>
                  <p:pic>
                    <p:nvPicPr>
                      <p:cNvPr id="0" name="对象 960513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16" y="984095"/>
                        <a:ext cx="8360373" cy="317657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60515" name="文本框 960514"/>
          <p:cNvSpPr txBox="1">
            <a:spLocks noChangeArrowheads="1"/>
          </p:cNvSpPr>
          <p:nvPr/>
        </p:nvSpPr>
        <p:spPr bwMode="auto">
          <a:xfrm>
            <a:off x="1055757" y="3041747"/>
            <a:ext cx="8712999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/>
              <a:t>Why do we have to transmit the data to the computer of our</a:t>
            </a:r>
            <a:endParaRPr lang="zh-CN" altLang="en-US" b="0"/>
          </a:p>
        </p:txBody>
      </p:sp>
      <p:sp>
        <p:nvSpPr>
          <p:cNvPr id="960516" name="矩形 960515"/>
          <p:cNvSpPr>
            <a:spLocks noChangeArrowheads="1"/>
          </p:cNvSpPr>
          <p:nvPr/>
        </p:nvSpPr>
        <p:spPr bwMode="auto">
          <a:xfrm>
            <a:off x="490084" y="3612547"/>
            <a:ext cx="1077897" cy="41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/>
          <a:p>
            <a:pPr defTabSz="685165"/>
            <a:r>
              <a:rPr lang="en-US" altLang="zh-CN" b="0"/>
              <a:t>school? </a:t>
            </a:r>
            <a:endParaRPr lang="zh-CN" altLang="en-US" b="0"/>
          </a:p>
        </p:txBody>
      </p:sp>
      <p:pic>
        <p:nvPicPr>
          <p:cNvPr id="39940" name="图片 960516" descr="答案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431865" y="4875112"/>
            <a:ext cx="495121" cy="302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9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0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60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0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60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9605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0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9605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0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940"/>
                  </p:tgtEl>
                </p:cond>
              </p:nextCondLst>
            </p:seq>
          </p:childTnLst>
        </p:cTn>
      </p:par>
    </p:tnLst>
    <p:bldLst>
      <p:bldP spid="960515" grpId="0"/>
      <p:bldP spid="960515" grpId="1"/>
      <p:bldP spid="960516" grpId="0"/>
      <p:bldP spid="960516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85" name="对象 959489"/>
          <p:cNvGraphicFramePr/>
          <p:nvPr/>
        </p:nvGraphicFramePr>
        <p:xfrm>
          <a:off x="361580" y="1459131"/>
          <a:ext cx="8420845" cy="2225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1" r:id="rId4" imgW="10622915" imgH="2800985" progId="Word.Document.8">
                  <p:embed/>
                </p:oleObj>
              </mc:Choice>
              <mc:Fallback>
                <p:oleObj r:id="rId4" imgW="10622915" imgH="2800985" progId="Word.Document.8">
                  <p:embed/>
                  <p:pic>
                    <p:nvPicPr>
                      <p:cNvPr id="0" name="对象 959489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580" y="1459131"/>
                        <a:ext cx="8420845" cy="2225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80642" name="直接连接符 2"/>
          <p:cNvCxnSpPr>
            <a:cxnSpLocks noChangeShapeType="1"/>
          </p:cNvCxnSpPr>
          <p:nvPr/>
        </p:nvCxnSpPr>
        <p:spPr bwMode="auto">
          <a:xfrm>
            <a:off x="551817" y="2312181"/>
            <a:ext cx="7920685" cy="0"/>
          </a:xfrm>
          <a:prstGeom prst="line">
            <a:avLst/>
          </a:prstGeom>
          <a:noFill/>
          <a:ln w="28575">
            <a:solidFill>
              <a:srgbClr val="996633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880643" name="组合 880642"/>
          <p:cNvGrpSpPr/>
          <p:nvPr/>
        </p:nvGrpSpPr>
        <p:grpSpPr bwMode="auto">
          <a:xfrm>
            <a:off x="609339" y="974882"/>
            <a:ext cx="998440" cy="999045"/>
            <a:chOff x="1023" y="2520"/>
            <a:chExt cx="838" cy="839"/>
          </a:xfrm>
        </p:grpSpPr>
        <p:grpSp>
          <p:nvGrpSpPr>
            <p:cNvPr id="58" name="组合 57"/>
            <p:cNvGrpSpPr/>
            <p:nvPr/>
          </p:nvGrpSpPr>
          <p:grpSpPr>
            <a:xfrm>
              <a:off x="1023" y="2520"/>
              <a:ext cx="838" cy="839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60" name="同心圆 57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6258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61" name="椭圆 60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6258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b="0"/>
              </a:p>
            </p:txBody>
          </p:sp>
        </p:grpSp>
        <p:sp>
          <p:nvSpPr>
            <p:cNvPr id="7172" name="TextBox 77"/>
            <p:cNvSpPr txBox="1">
              <a:spLocks noChangeArrowheads="1"/>
            </p:cNvSpPr>
            <p:nvPr/>
          </p:nvSpPr>
          <p:spPr bwMode="auto">
            <a:xfrm>
              <a:off x="1102" y="2534"/>
              <a:ext cx="677" cy="7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6411" tIns="43205" rIns="86411" bIns="43205">
              <a:spAutoFit/>
            </a:bodyPr>
            <a:lstStyle>
              <a:lvl1pPr defTabSz="431800"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defTabSz="431800"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defTabSz="431800"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defTabSz="431800"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defTabSz="431800"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284730" indent="1905" defTabSz="43180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741930" indent="1905" defTabSz="43180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199130" indent="1905" defTabSz="43180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656330" indent="1905" defTabSz="43180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4900">
                  <a:solidFill>
                    <a:srgbClr val="666633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教</a:t>
              </a:r>
            </a:p>
          </p:txBody>
        </p:sp>
      </p:grpSp>
      <p:grpSp>
        <p:nvGrpSpPr>
          <p:cNvPr id="880646" name="组合 880645"/>
          <p:cNvGrpSpPr/>
          <p:nvPr/>
        </p:nvGrpSpPr>
        <p:grpSpPr bwMode="auto">
          <a:xfrm>
            <a:off x="1824797" y="974882"/>
            <a:ext cx="997610" cy="999045"/>
            <a:chOff x="1023" y="2520"/>
            <a:chExt cx="838" cy="839"/>
          </a:xfrm>
        </p:grpSpPr>
        <p:grpSp>
          <p:nvGrpSpPr>
            <p:cNvPr id="2" name="组合 57"/>
            <p:cNvGrpSpPr/>
            <p:nvPr/>
          </p:nvGrpSpPr>
          <p:grpSpPr>
            <a:xfrm>
              <a:off x="1023" y="2520"/>
              <a:ext cx="838" cy="839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3" name="同心圆 57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6258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4" name="椭圆 3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6258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b="0"/>
              </a:p>
            </p:txBody>
          </p:sp>
        </p:grpSp>
        <p:sp>
          <p:nvSpPr>
            <p:cNvPr id="7175" name="TextBox 77"/>
            <p:cNvSpPr txBox="1">
              <a:spLocks noChangeArrowheads="1"/>
            </p:cNvSpPr>
            <p:nvPr/>
          </p:nvSpPr>
          <p:spPr bwMode="auto">
            <a:xfrm>
              <a:off x="1101" y="2534"/>
              <a:ext cx="677" cy="7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6411" tIns="43205" rIns="86411" bIns="43205">
              <a:spAutoFit/>
            </a:bodyPr>
            <a:lstStyle>
              <a:lvl1pPr defTabSz="431800"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defTabSz="431800"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defTabSz="431800"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defTabSz="431800"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defTabSz="431800"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284730" indent="1905" defTabSz="43180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741930" indent="1905" defTabSz="43180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199130" indent="1905" defTabSz="43180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656330" indent="1905" defTabSz="43180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4900">
                  <a:solidFill>
                    <a:srgbClr val="666633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学</a:t>
              </a:r>
            </a:p>
          </p:txBody>
        </p:sp>
      </p:grpSp>
      <p:grpSp>
        <p:nvGrpSpPr>
          <p:cNvPr id="880649" name="组合 880648"/>
          <p:cNvGrpSpPr/>
          <p:nvPr/>
        </p:nvGrpSpPr>
        <p:grpSpPr bwMode="auto">
          <a:xfrm>
            <a:off x="3714573" y="2471815"/>
            <a:ext cx="997610" cy="999045"/>
            <a:chOff x="1023" y="2520"/>
            <a:chExt cx="838" cy="839"/>
          </a:xfrm>
        </p:grpSpPr>
        <p:grpSp>
          <p:nvGrpSpPr>
            <p:cNvPr id="5" name="组合 57"/>
            <p:cNvGrpSpPr/>
            <p:nvPr/>
          </p:nvGrpSpPr>
          <p:grpSpPr>
            <a:xfrm>
              <a:off x="1023" y="2520"/>
              <a:ext cx="838" cy="839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6" name="同心圆 57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6258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7" name="椭圆 6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6258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b="0"/>
              </a:p>
            </p:txBody>
          </p:sp>
        </p:grpSp>
        <p:sp>
          <p:nvSpPr>
            <p:cNvPr id="7178" name="TextBox 77"/>
            <p:cNvSpPr txBox="1">
              <a:spLocks noChangeArrowheads="1"/>
            </p:cNvSpPr>
            <p:nvPr/>
          </p:nvSpPr>
          <p:spPr bwMode="auto">
            <a:xfrm>
              <a:off x="1101" y="2534"/>
              <a:ext cx="677" cy="7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6411" tIns="43205" rIns="86411" bIns="43205">
              <a:spAutoFit/>
            </a:bodyPr>
            <a:lstStyle>
              <a:lvl1pPr defTabSz="431800"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defTabSz="431800"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defTabSz="431800"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defTabSz="431800"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defTabSz="431800"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284730" indent="1905" defTabSz="43180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741930" indent="1905" defTabSz="43180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199130" indent="1905" defTabSz="43180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656330" indent="1905" defTabSz="43180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4900">
                  <a:solidFill>
                    <a:srgbClr val="666633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识</a:t>
              </a:r>
            </a:p>
          </p:txBody>
        </p:sp>
      </p:grpSp>
      <p:grpSp>
        <p:nvGrpSpPr>
          <p:cNvPr id="880652" name="组合 880651"/>
          <p:cNvGrpSpPr/>
          <p:nvPr/>
        </p:nvGrpSpPr>
        <p:grpSpPr bwMode="auto">
          <a:xfrm>
            <a:off x="4875195" y="2506961"/>
            <a:ext cx="998440" cy="998214"/>
            <a:chOff x="1023" y="2520"/>
            <a:chExt cx="838" cy="839"/>
          </a:xfrm>
        </p:grpSpPr>
        <p:grpSp>
          <p:nvGrpSpPr>
            <p:cNvPr id="8" name="组合 57"/>
            <p:cNvGrpSpPr/>
            <p:nvPr/>
          </p:nvGrpSpPr>
          <p:grpSpPr>
            <a:xfrm>
              <a:off x="1023" y="2520"/>
              <a:ext cx="838" cy="839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9" name="同心圆 57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6258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椭圆 9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6258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b="0"/>
              </a:p>
            </p:txBody>
          </p:sp>
        </p:grpSp>
        <p:sp>
          <p:nvSpPr>
            <p:cNvPr id="7181" name="TextBox 77"/>
            <p:cNvSpPr txBox="1">
              <a:spLocks noChangeArrowheads="1"/>
            </p:cNvSpPr>
            <p:nvPr/>
          </p:nvSpPr>
          <p:spPr bwMode="auto">
            <a:xfrm>
              <a:off x="1102" y="2534"/>
              <a:ext cx="677" cy="7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6411" tIns="43205" rIns="86411" bIns="43205">
              <a:spAutoFit/>
            </a:bodyPr>
            <a:lstStyle>
              <a:lvl1pPr defTabSz="431800"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defTabSz="431800"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defTabSz="431800"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defTabSz="431800"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defTabSz="431800"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284730" indent="1905" defTabSz="43180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741930" indent="1905" defTabSz="43180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199130" indent="1905" defTabSz="43180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656330" indent="1905" defTabSz="43180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4900">
                  <a:solidFill>
                    <a:srgbClr val="666633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细</a:t>
              </a:r>
            </a:p>
          </p:txBody>
        </p:sp>
      </p:grpSp>
      <p:grpSp>
        <p:nvGrpSpPr>
          <p:cNvPr id="880655" name="组合 880654"/>
          <p:cNvGrpSpPr/>
          <p:nvPr/>
        </p:nvGrpSpPr>
        <p:grpSpPr bwMode="auto">
          <a:xfrm>
            <a:off x="6017581" y="2460339"/>
            <a:ext cx="997610" cy="998214"/>
            <a:chOff x="1023" y="2520"/>
            <a:chExt cx="838" cy="839"/>
          </a:xfrm>
        </p:grpSpPr>
        <p:grpSp>
          <p:nvGrpSpPr>
            <p:cNvPr id="11" name="组合 57"/>
            <p:cNvGrpSpPr/>
            <p:nvPr/>
          </p:nvGrpSpPr>
          <p:grpSpPr>
            <a:xfrm>
              <a:off x="1023" y="2520"/>
              <a:ext cx="838" cy="839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2" name="同心圆 57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6258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6258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b="0"/>
              </a:p>
            </p:txBody>
          </p:sp>
        </p:grpSp>
        <p:sp>
          <p:nvSpPr>
            <p:cNvPr id="7184" name="TextBox 77"/>
            <p:cNvSpPr txBox="1">
              <a:spLocks noChangeArrowheads="1"/>
            </p:cNvSpPr>
            <p:nvPr/>
          </p:nvSpPr>
          <p:spPr bwMode="auto">
            <a:xfrm>
              <a:off x="1101" y="2534"/>
              <a:ext cx="677" cy="7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6411" tIns="43205" rIns="86411" bIns="43205">
              <a:spAutoFit/>
            </a:bodyPr>
            <a:lstStyle>
              <a:lvl1pPr defTabSz="431800"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defTabSz="431800"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defTabSz="431800"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defTabSz="431800"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defTabSz="431800"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284730" indent="1905" defTabSz="43180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741930" indent="1905" defTabSz="43180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199130" indent="1905" defTabSz="43180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656330" indent="1905" defTabSz="43180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4900">
                  <a:solidFill>
                    <a:srgbClr val="666633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解</a:t>
              </a:r>
            </a:p>
          </p:txBody>
        </p:sp>
      </p:grpSp>
      <p:grpSp>
        <p:nvGrpSpPr>
          <p:cNvPr id="880658" name="组合 880657"/>
          <p:cNvGrpSpPr/>
          <p:nvPr/>
        </p:nvGrpSpPr>
        <p:grpSpPr bwMode="auto">
          <a:xfrm>
            <a:off x="7158711" y="2470420"/>
            <a:ext cx="996779" cy="998214"/>
            <a:chOff x="1023" y="2520"/>
            <a:chExt cx="838" cy="839"/>
          </a:xfrm>
        </p:grpSpPr>
        <p:grpSp>
          <p:nvGrpSpPr>
            <p:cNvPr id="14" name="组合 57"/>
            <p:cNvGrpSpPr/>
            <p:nvPr/>
          </p:nvGrpSpPr>
          <p:grpSpPr>
            <a:xfrm>
              <a:off x="1023" y="2520"/>
              <a:ext cx="838" cy="839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5" name="同心圆 57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6258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椭圆 15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6258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b="0"/>
              </a:p>
            </p:txBody>
          </p:sp>
        </p:grpSp>
        <p:sp>
          <p:nvSpPr>
            <p:cNvPr id="7187" name="TextBox 77"/>
            <p:cNvSpPr txBox="1">
              <a:spLocks noChangeArrowheads="1"/>
            </p:cNvSpPr>
            <p:nvPr/>
          </p:nvSpPr>
          <p:spPr bwMode="auto">
            <a:xfrm>
              <a:off x="1101" y="2534"/>
              <a:ext cx="678" cy="7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6411" tIns="43205" rIns="86411" bIns="43205">
              <a:spAutoFit/>
            </a:bodyPr>
            <a:lstStyle>
              <a:lvl1pPr defTabSz="431800"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defTabSz="431800"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defTabSz="431800"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defTabSz="431800"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defTabSz="431800"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284730" indent="1905" defTabSz="43180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741930" indent="1905" defTabSz="43180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199130" indent="1905" defTabSz="43180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656330" indent="1905" defTabSz="43180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4900">
                  <a:solidFill>
                    <a:srgbClr val="666633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码</a:t>
              </a:r>
            </a:p>
          </p:txBody>
        </p:sp>
      </p:grpSp>
      <p:grpSp>
        <p:nvGrpSpPr>
          <p:cNvPr id="880661" name="组合 880660"/>
          <p:cNvGrpSpPr/>
          <p:nvPr/>
        </p:nvGrpSpPr>
        <p:grpSpPr bwMode="auto">
          <a:xfrm>
            <a:off x="2552991" y="2471815"/>
            <a:ext cx="997610" cy="999045"/>
            <a:chOff x="1023" y="2520"/>
            <a:chExt cx="838" cy="839"/>
          </a:xfrm>
        </p:grpSpPr>
        <p:grpSp>
          <p:nvGrpSpPr>
            <p:cNvPr id="17" name="组合 57"/>
            <p:cNvGrpSpPr/>
            <p:nvPr/>
          </p:nvGrpSpPr>
          <p:grpSpPr>
            <a:xfrm>
              <a:off x="1023" y="2520"/>
              <a:ext cx="838" cy="839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8" name="同心圆 57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6258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椭圆 18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6258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b="0"/>
              </a:p>
            </p:txBody>
          </p:sp>
        </p:grpSp>
        <p:sp>
          <p:nvSpPr>
            <p:cNvPr id="7190" name="TextBox 77"/>
            <p:cNvSpPr txBox="1">
              <a:spLocks noChangeArrowheads="1"/>
            </p:cNvSpPr>
            <p:nvPr/>
          </p:nvSpPr>
          <p:spPr bwMode="auto">
            <a:xfrm>
              <a:off x="1101" y="2534"/>
              <a:ext cx="677" cy="7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6411" tIns="43205" rIns="86411" bIns="43205">
              <a:spAutoFit/>
            </a:bodyPr>
            <a:lstStyle>
              <a:lvl1pPr defTabSz="431800"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defTabSz="431800"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defTabSz="431800"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defTabSz="431800"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defTabSz="431800"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284730" indent="1905" defTabSz="43180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741930" indent="1905" defTabSz="43180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199130" indent="1905" defTabSz="43180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656330" indent="1905" defTabSz="43180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4900">
                  <a:solidFill>
                    <a:srgbClr val="666633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知</a:t>
              </a: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806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806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806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806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806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80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80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80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80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80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80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80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80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80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80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80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033" name="对象 958465"/>
          <p:cNvGraphicFramePr/>
          <p:nvPr/>
        </p:nvGraphicFramePr>
        <p:xfrm>
          <a:off x="391816" y="987875"/>
          <a:ext cx="8360373" cy="31690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3" r:id="rId4" imgW="10519410" imgH="3987800" progId="Word.Document.8">
                  <p:embed/>
                </p:oleObj>
              </mc:Choice>
              <mc:Fallback>
                <p:oleObj r:id="rId4" imgW="10519410" imgH="3987800" progId="Word.Document.8">
                  <p:embed/>
                  <p:pic>
                    <p:nvPicPr>
                      <p:cNvPr id="0" name="对象 958465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16" y="987875"/>
                        <a:ext cx="8360373" cy="316901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58467" name="文本框 958466"/>
          <p:cNvSpPr txBox="1">
            <a:spLocks noChangeArrowheads="1"/>
          </p:cNvSpPr>
          <p:nvPr/>
        </p:nvSpPr>
        <p:spPr bwMode="auto">
          <a:xfrm>
            <a:off x="4535466" y="1494413"/>
            <a:ext cx="935229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/>
              <a:t>from </a:t>
            </a:r>
            <a:endParaRPr lang="zh-CN" altLang="en-US" b="0"/>
          </a:p>
        </p:txBody>
      </p:sp>
      <p:sp>
        <p:nvSpPr>
          <p:cNvPr id="958468" name="文本框 958467"/>
          <p:cNvSpPr txBox="1">
            <a:spLocks noChangeArrowheads="1"/>
          </p:cNvSpPr>
          <p:nvPr/>
        </p:nvSpPr>
        <p:spPr bwMode="auto">
          <a:xfrm>
            <a:off x="5427441" y="2048832"/>
            <a:ext cx="1929091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/>
              <a:t>transmitters </a:t>
            </a:r>
            <a:endParaRPr lang="zh-CN" altLang="en-US" b="0"/>
          </a:p>
        </p:txBody>
      </p:sp>
      <p:sp>
        <p:nvSpPr>
          <p:cNvPr id="958469" name="文本框 958468"/>
          <p:cNvSpPr txBox="1">
            <a:spLocks noChangeArrowheads="1"/>
          </p:cNvSpPr>
          <p:nvPr/>
        </p:nvSpPr>
        <p:spPr bwMode="auto">
          <a:xfrm>
            <a:off x="1713398" y="3092149"/>
            <a:ext cx="2049316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/>
              <a:t>transmission </a:t>
            </a:r>
            <a:endParaRPr lang="zh-CN" altLang="en-US" b="0"/>
          </a:p>
        </p:txBody>
      </p:sp>
      <p:pic>
        <p:nvPicPr>
          <p:cNvPr id="44037" name="图片 958469" descr="答案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431865" y="4875112"/>
            <a:ext cx="495121" cy="302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40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58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58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58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9584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8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9584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8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9584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8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037"/>
                  </p:tgtEl>
                </p:cond>
              </p:nextCondLst>
            </p:seq>
          </p:childTnLst>
        </p:cTn>
      </p:par>
    </p:tnLst>
    <p:bldLst>
      <p:bldP spid="958467" grpId="0"/>
      <p:bldP spid="958467" grpId="1"/>
      <p:bldP spid="958468" grpId="0"/>
      <p:bldP spid="958468" grpId="1"/>
      <p:bldP spid="958469" grpId="0"/>
      <p:bldP spid="958469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081" name="对象 957441"/>
          <p:cNvGraphicFramePr/>
          <p:nvPr/>
        </p:nvGraphicFramePr>
        <p:xfrm>
          <a:off x="391816" y="1199562"/>
          <a:ext cx="8360373" cy="27443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7" r:id="rId4" imgW="10519410" imgH="3453765" progId="Word.Document.8">
                  <p:embed/>
                </p:oleObj>
              </mc:Choice>
              <mc:Fallback>
                <p:oleObj r:id="rId4" imgW="10519410" imgH="3453765" progId="Word.Document.8">
                  <p:embed/>
                  <p:pic>
                    <p:nvPicPr>
                      <p:cNvPr id="0" name="对象 957441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16" y="1199562"/>
                        <a:ext cx="8360373" cy="27443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129" name="对象 956417"/>
          <p:cNvGraphicFramePr/>
          <p:nvPr/>
        </p:nvGraphicFramePr>
        <p:xfrm>
          <a:off x="391816" y="709406"/>
          <a:ext cx="8360373" cy="37246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8" r:id="rId4" imgW="10519410" imgH="4687570" progId="Word.Document.8">
                  <p:embed/>
                </p:oleObj>
              </mc:Choice>
              <mc:Fallback>
                <p:oleObj r:id="rId4" imgW="10519410" imgH="4687570" progId="Word.Document.8">
                  <p:embed/>
                  <p:pic>
                    <p:nvPicPr>
                      <p:cNvPr id="0" name="对象 956417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16" y="709406"/>
                        <a:ext cx="8360373" cy="37246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56419" name="文本框 956418"/>
          <p:cNvSpPr txBox="1">
            <a:spLocks noChangeArrowheads="1"/>
          </p:cNvSpPr>
          <p:nvPr/>
        </p:nvSpPr>
        <p:spPr bwMode="auto">
          <a:xfrm>
            <a:off x="970085" y="3302576"/>
            <a:ext cx="9052836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/>
              <a:t>The film was built up to be a masterpiece</a:t>
            </a:r>
            <a:r>
              <a:rPr lang="zh-CN" altLang="en-US" b="0"/>
              <a:t>，</a:t>
            </a:r>
            <a:r>
              <a:rPr lang="en-US" altLang="zh-CN" b="0"/>
              <a:t>but I found it very</a:t>
            </a:r>
            <a:endParaRPr lang="zh-CN" altLang="en-US" b="0"/>
          </a:p>
        </p:txBody>
      </p:sp>
      <p:sp>
        <p:nvSpPr>
          <p:cNvPr id="956420" name="矩形 956419"/>
          <p:cNvSpPr>
            <a:spLocks noChangeArrowheads="1"/>
          </p:cNvSpPr>
          <p:nvPr/>
        </p:nvSpPr>
        <p:spPr bwMode="auto">
          <a:xfrm>
            <a:off x="354020" y="3864556"/>
            <a:ext cx="1752760" cy="41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/>
          <a:p>
            <a:pPr defTabSz="685165"/>
            <a:r>
              <a:rPr lang="en-US" altLang="zh-CN" b="0"/>
              <a:t>disappointing.</a:t>
            </a:r>
            <a:endParaRPr lang="zh-CN" altLang="en-US" b="0"/>
          </a:p>
        </p:txBody>
      </p:sp>
      <p:pic>
        <p:nvPicPr>
          <p:cNvPr id="48132" name="图片 956420" descr="答案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431865" y="4875112"/>
            <a:ext cx="495121" cy="302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8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56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56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9564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6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9564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6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132"/>
                  </p:tgtEl>
                </p:cond>
              </p:nextCondLst>
            </p:seq>
          </p:childTnLst>
        </p:cTn>
      </p:par>
    </p:tnLst>
    <p:bldLst>
      <p:bldP spid="956419" grpId="0"/>
      <p:bldP spid="956419" grpId="1"/>
      <p:bldP spid="956420" grpId="0"/>
      <p:bldP spid="956420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177" name="对象 983043"/>
          <p:cNvGraphicFramePr/>
          <p:nvPr/>
        </p:nvGraphicFramePr>
        <p:xfrm>
          <a:off x="362837" y="527960"/>
          <a:ext cx="8418326" cy="4047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83" r:id="rId3" imgW="10748645" imgH="5147945" progId="Word.Document.8">
                  <p:embed/>
                </p:oleObj>
              </mc:Choice>
              <mc:Fallback>
                <p:oleObj r:id="rId3" imgW="10748645" imgH="5147945" progId="Word.Document.8">
                  <p:embed/>
                  <p:pic>
                    <p:nvPicPr>
                      <p:cNvPr id="0" name="对象 983043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2837" y="527960"/>
                        <a:ext cx="8418326" cy="4047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01" name="对象 955393"/>
          <p:cNvGraphicFramePr/>
          <p:nvPr/>
        </p:nvGraphicFramePr>
        <p:xfrm>
          <a:off x="391816" y="713186"/>
          <a:ext cx="8360373" cy="37171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1" r:id="rId4" imgW="10519410" imgH="4676775" progId="Word.Document.8">
                  <p:embed/>
                </p:oleObj>
              </mc:Choice>
              <mc:Fallback>
                <p:oleObj r:id="rId4" imgW="10519410" imgH="4676775" progId="Word.Document.8">
                  <p:embed/>
                  <p:pic>
                    <p:nvPicPr>
                      <p:cNvPr id="0" name="对象 955393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16" y="713186"/>
                        <a:ext cx="8360373" cy="371713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55395" name="文本框 955394"/>
          <p:cNvSpPr txBox="1">
            <a:spLocks noChangeArrowheads="1"/>
          </p:cNvSpPr>
          <p:nvPr/>
        </p:nvSpPr>
        <p:spPr bwMode="auto">
          <a:xfrm>
            <a:off x="3829950" y="1197042"/>
            <a:ext cx="2188777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/>
              <a:t>disappointing </a:t>
            </a:r>
            <a:endParaRPr lang="zh-CN" altLang="en-US" b="0"/>
          </a:p>
        </p:txBody>
      </p:sp>
      <p:sp>
        <p:nvSpPr>
          <p:cNvPr id="955396" name="文本框 955395"/>
          <p:cNvSpPr txBox="1">
            <a:spLocks noChangeArrowheads="1"/>
          </p:cNvSpPr>
          <p:nvPr/>
        </p:nvSpPr>
        <p:spPr bwMode="auto">
          <a:xfrm>
            <a:off x="3881602" y="2782178"/>
            <a:ext cx="2068552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/>
              <a:t>disappointed </a:t>
            </a:r>
            <a:endParaRPr lang="zh-CN" altLang="en-US" b="0"/>
          </a:p>
        </p:txBody>
      </p:sp>
      <p:sp>
        <p:nvSpPr>
          <p:cNvPr id="955397" name="文本框 955396"/>
          <p:cNvSpPr txBox="1">
            <a:spLocks noChangeArrowheads="1"/>
          </p:cNvSpPr>
          <p:nvPr/>
        </p:nvSpPr>
        <p:spPr bwMode="auto">
          <a:xfrm>
            <a:off x="2641910" y="3339117"/>
            <a:ext cx="2446861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/>
              <a:t>disappointment </a:t>
            </a:r>
            <a:endParaRPr lang="zh-CN" altLang="en-US" b="0"/>
          </a:p>
        </p:txBody>
      </p:sp>
      <p:pic>
        <p:nvPicPr>
          <p:cNvPr id="51205" name="图片 955397" descr="答案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431865" y="4875112"/>
            <a:ext cx="495121" cy="302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2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55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55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55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9553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5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9553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5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9553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5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05"/>
                  </p:tgtEl>
                </p:cond>
              </p:nextCondLst>
            </p:seq>
          </p:childTnLst>
        </p:cTn>
      </p:par>
    </p:tnLst>
    <p:bldLst>
      <p:bldP spid="955395" grpId="0"/>
      <p:bldP spid="955395" grpId="1"/>
      <p:bldP spid="955396" grpId="0"/>
      <p:bldP spid="955396" grpId="1"/>
      <p:bldP spid="955397" grpId="0"/>
      <p:bldP spid="955397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249" name="对象 954369"/>
          <p:cNvGraphicFramePr/>
          <p:nvPr/>
        </p:nvGraphicFramePr>
        <p:xfrm>
          <a:off x="391816" y="1780444"/>
          <a:ext cx="8360373" cy="158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5" r:id="rId4" imgW="10519410" imgH="1994535" progId="Word.Document.8">
                  <p:embed/>
                </p:oleObj>
              </mc:Choice>
              <mc:Fallback>
                <p:oleObj r:id="rId4" imgW="10519410" imgH="1994535" progId="Word.Document.8">
                  <p:embed/>
                  <p:pic>
                    <p:nvPicPr>
                      <p:cNvPr id="0" name="对象 954369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16" y="1780444"/>
                        <a:ext cx="8360373" cy="158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297" name="对象 953345"/>
          <p:cNvGraphicFramePr/>
          <p:nvPr/>
        </p:nvGraphicFramePr>
        <p:xfrm>
          <a:off x="391816" y="956375"/>
          <a:ext cx="8360373" cy="32307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3" r:id="rId4" imgW="10519410" imgH="4065270" progId="Word.Document.8">
                  <p:embed/>
                </p:oleObj>
              </mc:Choice>
              <mc:Fallback>
                <p:oleObj r:id="rId4" imgW="10519410" imgH="4065270" progId="Word.Document.8">
                  <p:embed/>
                  <p:pic>
                    <p:nvPicPr>
                      <p:cNvPr id="0" name="对象 953345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16" y="956375"/>
                        <a:ext cx="8360373" cy="32307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7345" name="对象 952321"/>
          <p:cNvGraphicFramePr/>
          <p:nvPr/>
        </p:nvGraphicFramePr>
        <p:xfrm>
          <a:off x="391816" y="1488113"/>
          <a:ext cx="8360373" cy="21685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53" r:id="rId4" imgW="10542270" imgH="2738755" progId="Word.Document.8">
                  <p:embed/>
                </p:oleObj>
              </mc:Choice>
              <mc:Fallback>
                <p:oleObj r:id="rId4" imgW="10542270" imgH="2738755" progId="Word.Document.8">
                  <p:embed/>
                  <p:pic>
                    <p:nvPicPr>
                      <p:cNvPr id="0" name="对象 952321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16" y="1488113"/>
                        <a:ext cx="8360373" cy="21685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52323" name="文本框 952322"/>
          <p:cNvSpPr txBox="1">
            <a:spLocks noChangeArrowheads="1"/>
          </p:cNvSpPr>
          <p:nvPr/>
        </p:nvSpPr>
        <p:spPr bwMode="auto">
          <a:xfrm>
            <a:off x="1006624" y="3079548"/>
            <a:ext cx="7336725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/>
              <a:t>He always had a strong desire to learn how to fly. </a:t>
            </a:r>
            <a:endParaRPr lang="zh-CN" altLang="en-US" b="0"/>
          </a:p>
        </p:txBody>
      </p:sp>
      <p:pic>
        <p:nvPicPr>
          <p:cNvPr id="57347" name="图片 952323" descr="答案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431865" y="4875112"/>
            <a:ext cx="495121" cy="302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73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52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9523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347"/>
                  </p:tgtEl>
                </p:cond>
              </p:nextCondLst>
            </p:seq>
          </p:childTnLst>
        </p:cTn>
      </p:par>
    </p:tnLst>
    <p:bldLst>
      <p:bldP spid="952323" grpId="0"/>
      <p:bldP spid="952323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9393" name="对象 951297"/>
          <p:cNvGraphicFramePr/>
          <p:nvPr/>
        </p:nvGraphicFramePr>
        <p:xfrm>
          <a:off x="362837" y="602302"/>
          <a:ext cx="8418326" cy="39351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399" r:id="rId4" imgW="10748645" imgH="5006340" progId="Word.Document.8">
                  <p:embed/>
                </p:oleObj>
              </mc:Choice>
              <mc:Fallback>
                <p:oleObj r:id="rId4" imgW="10748645" imgH="5006340" progId="Word.Document.8">
                  <p:embed/>
                  <p:pic>
                    <p:nvPicPr>
                      <p:cNvPr id="0" name="对象 951297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2837" y="602302"/>
                        <a:ext cx="8418326" cy="39351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41" name="对象 950273"/>
          <p:cNvGraphicFramePr/>
          <p:nvPr/>
        </p:nvGraphicFramePr>
        <p:xfrm>
          <a:off x="391816" y="1474253"/>
          <a:ext cx="8360373" cy="21949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47" r:id="rId4" imgW="10519410" imgH="2762885" progId="Word.Document.8">
                  <p:embed/>
                </p:oleObj>
              </mc:Choice>
              <mc:Fallback>
                <p:oleObj r:id="rId4" imgW="10519410" imgH="2762885" progId="Word.Document.8">
                  <p:embed/>
                  <p:pic>
                    <p:nvPicPr>
                      <p:cNvPr id="0" name="对象 950273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16" y="1474253"/>
                        <a:ext cx="8360373" cy="21949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7" name="对象 971777"/>
          <p:cNvGraphicFramePr/>
          <p:nvPr/>
        </p:nvGraphicFramePr>
        <p:xfrm>
          <a:off x="374178" y="937473"/>
          <a:ext cx="8360373" cy="32395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7" r:id="rId4" imgW="10519410" imgH="4077335" progId="Word.Document.8">
                  <p:embed/>
                </p:oleObj>
              </mc:Choice>
              <mc:Fallback>
                <p:oleObj r:id="rId4" imgW="10519410" imgH="4077335" progId="Word.Document.8">
                  <p:embed/>
                  <p:pic>
                    <p:nvPicPr>
                      <p:cNvPr id="0" name="对象 971777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178" y="937473"/>
                        <a:ext cx="8360373" cy="32395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71781" name="文本框 971780"/>
          <p:cNvSpPr txBox="1">
            <a:spLocks noChangeArrowheads="1"/>
          </p:cNvSpPr>
          <p:nvPr/>
        </p:nvSpPr>
        <p:spPr bwMode="auto">
          <a:xfrm>
            <a:off x="1303948" y="1407470"/>
            <a:ext cx="1210945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/>
              <a:t>mental </a:t>
            </a:r>
            <a:endParaRPr lang="zh-CN" altLang="en-US" b="0"/>
          </a:p>
        </p:txBody>
      </p:sp>
      <p:sp>
        <p:nvSpPr>
          <p:cNvPr id="971782" name="文本框 971781"/>
          <p:cNvSpPr txBox="1">
            <a:spLocks noChangeArrowheads="1"/>
          </p:cNvSpPr>
          <p:nvPr/>
        </p:nvSpPr>
        <p:spPr bwMode="auto">
          <a:xfrm>
            <a:off x="1229615" y="1927868"/>
            <a:ext cx="1688640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/>
              <a:t>intelligent </a:t>
            </a:r>
            <a:endParaRPr lang="zh-CN" altLang="en-US" b="0"/>
          </a:p>
        </p:txBody>
      </p:sp>
      <p:sp>
        <p:nvSpPr>
          <p:cNvPr id="971783" name="文本框 971782"/>
          <p:cNvSpPr txBox="1">
            <a:spLocks noChangeArrowheads="1"/>
          </p:cNvSpPr>
          <p:nvPr/>
        </p:nvSpPr>
        <p:spPr bwMode="auto">
          <a:xfrm>
            <a:off x="1267411" y="3051827"/>
            <a:ext cx="1451396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/>
              <a:t>universe </a:t>
            </a:r>
            <a:endParaRPr lang="zh-CN" altLang="en-US" b="0"/>
          </a:p>
        </p:txBody>
      </p:sp>
      <p:pic>
        <p:nvPicPr>
          <p:cNvPr id="9221" name="图片 971783" descr="答案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431865" y="4875112"/>
            <a:ext cx="495121" cy="302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2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71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71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71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9717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1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9717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1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9717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1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1"/>
                  </p:tgtEl>
                </p:cond>
              </p:nextCondLst>
            </p:seq>
          </p:childTnLst>
        </p:cTn>
      </p:par>
    </p:tnLst>
    <p:bldLst>
      <p:bldP spid="971781" grpId="0"/>
      <p:bldP spid="971781" grpId="1"/>
      <p:bldP spid="971782" grpId="0"/>
      <p:bldP spid="971782" grpId="1"/>
      <p:bldP spid="971783" grpId="0"/>
      <p:bldP spid="971783" grpId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3489" name="对象 949249"/>
          <p:cNvGraphicFramePr/>
          <p:nvPr/>
        </p:nvGraphicFramePr>
        <p:xfrm>
          <a:off x="391816" y="713186"/>
          <a:ext cx="8360373" cy="37171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00" r:id="rId4" imgW="10519410" imgH="4676775" progId="Word.Document.8">
                  <p:embed/>
                </p:oleObj>
              </mc:Choice>
              <mc:Fallback>
                <p:oleObj r:id="rId4" imgW="10519410" imgH="4676775" progId="Word.Document.8">
                  <p:embed/>
                  <p:pic>
                    <p:nvPicPr>
                      <p:cNvPr id="0" name="对象 949249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16" y="713186"/>
                        <a:ext cx="8360373" cy="371713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49251" name="文本框 949250"/>
          <p:cNvSpPr txBox="1">
            <a:spLocks noChangeArrowheads="1"/>
          </p:cNvSpPr>
          <p:nvPr/>
        </p:nvSpPr>
        <p:spPr bwMode="auto">
          <a:xfrm>
            <a:off x="3496090" y="1220983"/>
            <a:ext cx="1142017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/>
              <a:t>to live </a:t>
            </a:r>
            <a:endParaRPr lang="zh-CN" altLang="en-US" b="0"/>
          </a:p>
        </p:txBody>
      </p:sp>
      <p:sp>
        <p:nvSpPr>
          <p:cNvPr id="949252" name="文本框 949251"/>
          <p:cNvSpPr txBox="1">
            <a:spLocks noChangeArrowheads="1"/>
          </p:cNvSpPr>
          <p:nvPr/>
        </p:nvSpPr>
        <p:spPr bwMode="auto">
          <a:xfrm>
            <a:off x="3846327" y="2234059"/>
            <a:ext cx="656306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/>
              <a:t>for </a:t>
            </a:r>
            <a:endParaRPr lang="zh-CN" altLang="en-US" b="0"/>
          </a:p>
        </p:txBody>
      </p:sp>
      <p:sp>
        <p:nvSpPr>
          <p:cNvPr id="949253" name="文本框 949252"/>
          <p:cNvSpPr txBox="1">
            <a:spLocks noChangeArrowheads="1"/>
          </p:cNvSpPr>
          <p:nvPr/>
        </p:nvSpPr>
        <p:spPr bwMode="auto">
          <a:xfrm>
            <a:off x="3793415" y="3302576"/>
            <a:ext cx="1162855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/>
              <a:t>to free </a:t>
            </a:r>
            <a:endParaRPr lang="zh-CN" altLang="en-US" b="0"/>
          </a:p>
        </p:txBody>
      </p:sp>
      <p:sp>
        <p:nvSpPr>
          <p:cNvPr id="949254" name="文本框 949253"/>
          <p:cNvSpPr txBox="1">
            <a:spLocks noChangeArrowheads="1"/>
          </p:cNvSpPr>
          <p:nvPr/>
        </p:nvSpPr>
        <p:spPr bwMode="auto">
          <a:xfrm>
            <a:off x="3867744" y="3821714"/>
            <a:ext cx="656306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/>
              <a:t>for </a:t>
            </a:r>
            <a:endParaRPr lang="zh-CN" altLang="en-US" b="0"/>
          </a:p>
        </p:txBody>
      </p:sp>
      <p:pic>
        <p:nvPicPr>
          <p:cNvPr id="63494" name="图片 949254" descr="答案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431865" y="4875112"/>
            <a:ext cx="495121" cy="302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34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49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49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49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49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9492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9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9492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9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9492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9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9492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9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494"/>
                  </p:tgtEl>
                </p:cond>
              </p:nextCondLst>
            </p:seq>
          </p:childTnLst>
        </p:cTn>
      </p:par>
    </p:tnLst>
    <p:bldLst>
      <p:bldP spid="949251" grpId="0"/>
      <p:bldP spid="949251" grpId="1"/>
      <p:bldP spid="949252" grpId="0"/>
      <p:bldP spid="949252" grpId="1"/>
      <p:bldP spid="949253" grpId="0"/>
      <p:bldP spid="949253" grpId="1"/>
      <p:bldP spid="949254" grpId="0"/>
      <p:bldP spid="949254" grpId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5537" name="对象 948225"/>
          <p:cNvGraphicFramePr/>
          <p:nvPr/>
        </p:nvGraphicFramePr>
        <p:xfrm>
          <a:off x="391816" y="1505755"/>
          <a:ext cx="8360373" cy="21332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43" r:id="rId4" imgW="10519410" imgH="2684145" progId="Word.Document.8">
                  <p:embed/>
                </p:oleObj>
              </mc:Choice>
              <mc:Fallback>
                <p:oleObj r:id="rId4" imgW="10519410" imgH="2684145" progId="Word.Document.8">
                  <p:embed/>
                  <p:pic>
                    <p:nvPicPr>
                      <p:cNvPr id="0" name="对象 948225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16" y="1505755"/>
                        <a:ext cx="8360373" cy="21332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7585" name="对象 947201"/>
          <p:cNvGraphicFramePr/>
          <p:nvPr/>
        </p:nvGraphicFramePr>
        <p:xfrm>
          <a:off x="396856" y="711925"/>
          <a:ext cx="8352813" cy="38204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91" r:id="rId4" imgW="10541000" imgH="4840605" progId="Word.Document.8">
                  <p:embed/>
                </p:oleObj>
              </mc:Choice>
              <mc:Fallback>
                <p:oleObj r:id="rId4" imgW="10541000" imgH="4840605" progId="Word.Document.8">
                  <p:embed/>
                  <p:pic>
                    <p:nvPicPr>
                      <p:cNvPr id="0" name="对象 947201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856" y="711925"/>
                        <a:ext cx="8352813" cy="38204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9633" name="对象 946177"/>
          <p:cNvGraphicFramePr/>
          <p:nvPr/>
        </p:nvGraphicFramePr>
        <p:xfrm>
          <a:off x="391816" y="956375"/>
          <a:ext cx="8360373" cy="32307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39" r:id="rId4" imgW="10519410" imgH="4065270" progId="Word.Document.8">
                  <p:embed/>
                </p:oleObj>
              </mc:Choice>
              <mc:Fallback>
                <p:oleObj r:id="rId4" imgW="10519410" imgH="4065270" progId="Word.Document.8">
                  <p:embed/>
                  <p:pic>
                    <p:nvPicPr>
                      <p:cNvPr id="0" name="对象 946177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16" y="956375"/>
                        <a:ext cx="8360373" cy="32307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681" name="对象 945153"/>
          <p:cNvGraphicFramePr/>
          <p:nvPr/>
        </p:nvGraphicFramePr>
        <p:xfrm>
          <a:off x="391816" y="1241144"/>
          <a:ext cx="8360373" cy="26624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91" r:id="rId4" imgW="10551160" imgH="3361690" progId="Word.Document.8">
                  <p:embed/>
                </p:oleObj>
              </mc:Choice>
              <mc:Fallback>
                <p:oleObj r:id="rId4" imgW="10551160" imgH="3361690" progId="Word.Document.8">
                  <p:embed/>
                  <p:pic>
                    <p:nvPicPr>
                      <p:cNvPr id="0" name="对象 945153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16" y="1241144"/>
                        <a:ext cx="8360373" cy="26624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45155" name="文本框 945154"/>
          <p:cNvSpPr txBox="1">
            <a:spLocks noChangeArrowheads="1"/>
          </p:cNvSpPr>
          <p:nvPr/>
        </p:nvSpPr>
        <p:spPr bwMode="auto">
          <a:xfrm>
            <a:off x="1006624" y="1741380"/>
            <a:ext cx="6523297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/>
              <a:t>After he left I just tried to carry on as usual. </a:t>
            </a:r>
            <a:endParaRPr lang="zh-CN" altLang="en-US" b="0"/>
          </a:p>
        </p:txBody>
      </p:sp>
      <p:sp>
        <p:nvSpPr>
          <p:cNvPr id="945156" name="文本框 945155"/>
          <p:cNvSpPr txBox="1">
            <a:spLocks noChangeArrowheads="1"/>
          </p:cNvSpPr>
          <p:nvPr/>
        </p:nvSpPr>
        <p:spPr bwMode="auto">
          <a:xfrm>
            <a:off x="933551" y="2782178"/>
            <a:ext cx="9142668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/>
              <a:t>We must carry on till success in spite of the extremely difficult</a:t>
            </a:r>
            <a:endParaRPr lang="zh-CN" altLang="en-US" b="0"/>
          </a:p>
        </p:txBody>
      </p:sp>
      <p:sp>
        <p:nvSpPr>
          <p:cNvPr id="945157" name="矩形 945156"/>
          <p:cNvSpPr>
            <a:spLocks noChangeArrowheads="1"/>
          </p:cNvSpPr>
          <p:nvPr/>
        </p:nvSpPr>
        <p:spPr bwMode="auto">
          <a:xfrm>
            <a:off x="422053" y="3359279"/>
            <a:ext cx="1462617" cy="41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/>
          <a:p>
            <a:pPr defTabSz="685165"/>
            <a:r>
              <a:rPr lang="en-US" altLang="zh-CN" b="0"/>
              <a:t>conditions. </a:t>
            </a:r>
            <a:endParaRPr lang="zh-CN" altLang="en-US" b="0"/>
          </a:p>
        </p:txBody>
      </p:sp>
      <p:pic>
        <p:nvPicPr>
          <p:cNvPr id="71685" name="图片 945157" descr="答案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431865" y="4875112"/>
            <a:ext cx="495121" cy="302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16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45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45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45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945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5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945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5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945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5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685"/>
                  </p:tgtEl>
                </p:cond>
              </p:nextCondLst>
            </p:seq>
          </p:childTnLst>
        </p:cTn>
      </p:par>
    </p:tnLst>
    <p:bldLst>
      <p:bldP spid="945155" grpId="0"/>
      <p:bldP spid="945155" grpId="1"/>
      <p:bldP spid="945156" grpId="0"/>
      <p:bldP spid="945156" grpId="1"/>
      <p:bldP spid="945157" grpId="0"/>
      <p:bldP spid="945157" grpId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3729" name="对象 944129"/>
          <p:cNvGraphicFramePr/>
          <p:nvPr/>
        </p:nvGraphicFramePr>
        <p:xfrm>
          <a:off x="362837" y="637584"/>
          <a:ext cx="8418326" cy="40560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35" r:id="rId4" imgW="10748645" imgH="5161915" progId="Word.Document.8">
                  <p:embed/>
                </p:oleObj>
              </mc:Choice>
              <mc:Fallback>
                <p:oleObj r:id="rId4" imgW="10748645" imgH="5161915" progId="Word.Document.8">
                  <p:embed/>
                  <p:pic>
                    <p:nvPicPr>
                      <p:cNvPr id="0" name="对象 944129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2837" y="637584"/>
                        <a:ext cx="8418326" cy="405608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5777" name="对象 943106"/>
          <p:cNvGraphicFramePr/>
          <p:nvPr/>
        </p:nvGraphicFramePr>
        <p:xfrm>
          <a:off x="391816" y="970235"/>
          <a:ext cx="8360373" cy="32030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87" r:id="rId4" imgW="10519410" imgH="4030345" progId="Word.Document.8">
                  <p:embed/>
                </p:oleObj>
              </mc:Choice>
              <mc:Fallback>
                <p:oleObj r:id="rId4" imgW="10519410" imgH="4030345" progId="Word.Document.8">
                  <p:embed/>
                  <p:pic>
                    <p:nvPicPr>
                      <p:cNvPr id="0" name="对象 943106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16" y="970235"/>
                        <a:ext cx="8360373" cy="32030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43108" name="文本框 943107"/>
          <p:cNvSpPr txBox="1">
            <a:spLocks noChangeArrowheads="1"/>
          </p:cNvSpPr>
          <p:nvPr/>
        </p:nvSpPr>
        <p:spPr bwMode="auto">
          <a:xfrm>
            <a:off x="3050102" y="1481811"/>
            <a:ext cx="1433763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/>
              <a:t>working </a:t>
            </a:r>
            <a:endParaRPr lang="zh-CN" altLang="en-US" b="0"/>
          </a:p>
        </p:txBody>
      </p:sp>
      <p:sp>
        <p:nvSpPr>
          <p:cNvPr id="943109" name="文本框 943108"/>
          <p:cNvSpPr txBox="1">
            <a:spLocks noChangeArrowheads="1"/>
          </p:cNvSpPr>
          <p:nvPr/>
        </p:nvSpPr>
        <p:spPr bwMode="auto">
          <a:xfrm>
            <a:off x="301105" y="3051827"/>
            <a:ext cx="595392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/>
              <a:t>on </a:t>
            </a:r>
            <a:endParaRPr lang="zh-CN" altLang="en-US" b="0"/>
          </a:p>
        </p:txBody>
      </p:sp>
      <p:sp>
        <p:nvSpPr>
          <p:cNvPr id="943110" name="文本框 943109"/>
          <p:cNvSpPr txBox="1">
            <a:spLocks noChangeArrowheads="1"/>
          </p:cNvSpPr>
          <p:nvPr/>
        </p:nvSpPr>
        <p:spPr bwMode="auto">
          <a:xfrm>
            <a:off x="2825849" y="3570965"/>
            <a:ext cx="874315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/>
              <a:t>with </a:t>
            </a:r>
            <a:endParaRPr lang="zh-CN" altLang="en-US" b="0"/>
          </a:p>
        </p:txBody>
      </p:sp>
      <p:pic>
        <p:nvPicPr>
          <p:cNvPr id="75781" name="图片 943110" descr="答案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431865" y="4875112"/>
            <a:ext cx="495121" cy="302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57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43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43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43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943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3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943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3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943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3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781"/>
                  </p:tgtEl>
                </p:cond>
              </p:nextCondLst>
            </p:seq>
          </p:childTnLst>
        </p:cTn>
      </p:par>
    </p:tnLst>
    <p:bldLst>
      <p:bldP spid="943108" grpId="0"/>
      <p:bldP spid="943108" grpId="1"/>
      <p:bldP spid="943109" grpId="0"/>
      <p:bldP spid="943109" grpId="1"/>
      <p:bldP spid="943110" grpId="0"/>
      <p:bldP spid="943110" grpId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7825" name="对象 942081"/>
          <p:cNvGraphicFramePr/>
          <p:nvPr/>
        </p:nvGraphicFramePr>
        <p:xfrm>
          <a:off x="391816" y="1567496"/>
          <a:ext cx="8360373" cy="20085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31" r:id="rId4" imgW="10519410" imgH="2528570" progId="Word.Document.8">
                  <p:embed/>
                </p:oleObj>
              </mc:Choice>
              <mc:Fallback>
                <p:oleObj r:id="rId4" imgW="10519410" imgH="2528570" progId="Word.Document.8">
                  <p:embed/>
                  <p:pic>
                    <p:nvPicPr>
                      <p:cNvPr id="0" name="对象 942081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16" y="1567496"/>
                        <a:ext cx="8360373" cy="20085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9873" name="对象 984067"/>
          <p:cNvGraphicFramePr/>
          <p:nvPr/>
        </p:nvGraphicFramePr>
        <p:xfrm>
          <a:off x="391816" y="956375"/>
          <a:ext cx="8360373" cy="32307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879" r:id="rId3" imgW="10542270" imgH="4080510" progId="Word.Document.8">
                  <p:embed/>
                </p:oleObj>
              </mc:Choice>
              <mc:Fallback>
                <p:oleObj r:id="rId3" imgW="10542270" imgH="4080510" progId="Word.Document.8">
                  <p:embed/>
                  <p:pic>
                    <p:nvPicPr>
                      <p:cNvPr id="0" name="对象 984067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16" y="956375"/>
                        <a:ext cx="8360373" cy="32307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0897" name="对象 941057"/>
          <p:cNvGraphicFramePr/>
          <p:nvPr/>
        </p:nvGraphicFramePr>
        <p:xfrm>
          <a:off x="391816" y="1227284"/>
          <a:ext cx="8360373" cy="26901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05" r:id="rId4" imgW="10560685" imgH="3399790" progId="Word.Document.8">
                  <p:embed/>
                </p:oleObj>
              </mc:Choice>
              <mc:Fallback>
                <p:oleObj r:id="rId4" imgW="10560685" imgH="3399790" progId="Word.Document.8">
                  <p:embed/>
                  <p:pic>
                    <p:nvPicPr>
                      <p:cNvPr id="0" name="对象 941057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16" y="1227284"/>
                        <a:ext cx="8360373" cy="26901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41059" name="文本框 941058"/>
          <p:cNvSpPr txBox="1">
            <a:spLocks noChangeArrowheads="1"/>
          </p:cNvSpPr>
          <p:nvPr/>
        </p:nvSpPr>
        <p:spPr bwMode="auto">
          <a:xfrm>
            <a:off x="970088" y="2818719"/>
            <a:ext cx="8895741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/>
              <a:t>All the visitors on board were asked to show their passports. </a:t>
            </a:r>
            <a:endParaRPr lang="zh-CN" altLang="en-US" b="0"/>
          </a:p>
        </p:txBody>
      </p:sp>
      <p:pic>
        <p:nvPicPr>
          <p:cNvPr id="80899" name="图片 941059" descr="答案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431865" y="4875112"/>
            <a:ext cx="495121" cy="302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08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41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9410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899"/>
                  </p:tgtEl>
                </p:cond>
              </p:nextCondLst>
            </p:seq>
          </p:childTnLst>
        </p:cTn>
      </p:par>
    </p:tnLst>
    <p:bldLst>
      <p:bldP spid="941059" grpId="0"/>
      <p:bldP spid="941059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5" name="对象 970753"/>
          <p:cNvGraphicFramePr/>
          <p:nvPr/>
        </p:nvGraphicFramePr>
        <p:xfrm>
          <a:off x="391816" y="924874"/>
          <a:ext cx="8360373" cy="32937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5" r:id="rId4" imgW="10519410" imgH="4142740" progId="Word.Document.8">
                  <p:embed/>
                </p:oleObj>
              </mc:Choice>
              <mc:Fallback>
                <p:oleObj r:id="rId4" imgW="10519410" imgH="4142740" progId="Word.Document.8">
                  <p:embed/>
                  <p:pic>
                    <p:nvPicPr>
                      <p:cNvPr id="0" name="对象 970753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16" y="924874"/>
                        <a:ext cx="8360373" cy="32937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70755" name="文本框 970754"/>
          <p:cNvSpPr txBox="1">
            <a:spLocks noChangeArrowheads="1"/>
          </p:cNvSpPr>
          <p:nvPr/>
        </p:nvSpPr>
        <p:spPr bwMode="auto">
          <a:xfrm>
            <a:off x="5167910" y="897152"/>
            <a:ext cx="1848940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/>
              <a:t>determined </a:t>
            </a:r>
            <a:endParaRPr lang="zh-CN" altLang="en-US" b="0"/>
          </a:p>
        </p:txBody>
      </p:sp>
      <p:sp>
        <p:nvSpPr>
          <p:cNvPr id="970756" name="文本框 970755"/>
          <p:cNvSpPr txBox="1">
            <a:spLocks noChangeArrowheads="1"/>
          </p:cNvSpPr>
          <p:nvPr/>
        </p:nvSpPr>
        <p:spPr bwMode="auto">
          <a:xfrm>
            <a:off x="1193082" y="1964409"/>
            <a:ext cx="1251021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/>
              <a:t>agency </a:t>
            </a:r>
            <a:endParaRPr lang="zh-CN" altLang="en-US" b="0"/>
          </a:p>
        </p:txBody>
      </p:sp>
      <p:sp>
        <p:nvSpPr>
          <p:cNvPr id="970757" name="文本框 970756"/>
          <p:cNvSpPr txBox="1">
            <a:spLocks noChangeArrowheads="1"/>
          </p:cNvSpPr>
          <p:nvPr/>
        </p:nvSpPr>
        <p:spPr bwMode="auto">
          <a:xfrm>
            <a:off x="1303949" y="3079548"/>
            <a:ext cx="1411321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/>
              <a:t>transmit </a:t>
            </a:r>
            <a:endParaRPr lang="zh-CN" altLang="en-US" b="0"/>
          </a:p>
        </p:txBody>
      </p:sp>
      <p:pic>
        <p:nvPicPr>
          <p:cNvPr id="11269" name="图片 970757" descr="答案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431865" y="4875112"/>
            <a:ext cx="495121" cy="302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2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0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70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0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70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0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70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9707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0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9707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0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9707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0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69"/>
                  </p:tgtEl>
                </p:cond>
              </p:nextCondLst>
            </p:seq>
          </p:childTnLst>
        </p:cTn>
      </p:par>
    </p:tnLst>
    <p:bldLst>
      <p:bldP spid="970755" grpId="0"/>
      <p:bldP spid="970755" grpId="1"/>
      <p:bldP spid="970756" grpId="0"/>
      <p:bldP spid="970756" grpId="1"/>
      <p:bldP spid="970757" grpId="0"/>
      <p:bldP spid="970757" grpId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2945" name="对象 940033"/>
          <p:cNvGraphicFramePr/>
          <p:nvPr/>
        </p:nvGraphicFramePr>
        <p:xfrm>
          <a:off x="361580" y="941253"/>
          <a:ext cx="8420845" cy="32609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51" r:id="rId4" imgW="10622915" imgH="4103370" progId="Word.Document.8">
                  <p:embed/>
                </p:oleObj>
              </mc:Choice>
              <mc:Fallback>
                <p:oleObj r:id="rId4" imgW="10622915" imgH="4103370" progId="Word.Document.8">
                  <p:embed/>
                  <p:pic>
                    <p:nvPicPr>
                      <p:cNvPr id="0" name="对象 940033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580" y="941253"/>
                        <a:ext cx="8420845" cy="32609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4993" name="对象 939009"/>
          <p:cNvGraphicFramePr/>
          <p:nvPr/>
        </p:nvGraphicFramePr>
        <p:xfrm>
          <a:off x="374178" y="1717442"/>
          <a:ext cx="8420845" cy="16771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999" r:id="rId4" imgW="10622915" imgH="2110105" progId="Word.Document.8">
                  <p:embed/>
                </p:oleObj>
              </mc:Choice>
              <mc:Fallback>
                <p:oleObj r:id="rId4" imgW="10622915" imgH="2110105" progId="Word.Document.8">
                  <p:embed/>
                  <p:pic>
                    <p:nvPicPr>
                      <p:cNvPr id="0" name="对象 939009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178" y="1717442"/>
                        <a:ext cx="8420845" cy="16771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7041" name="对象 937985"/>
          <p:cNvGraphicFramePr/>
          <p:nvPr/>
        </p:nvGraphicFramePr>
        <p:xfrm>
          <a:off x="391816" y="956375"/>
          <a:ext cx="8360373" cy="32307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52" r:id="rId4" imgW="10519410" imgH="4065270" progId="Word.Document.8">
                  <p:embed/>
                </p:oleObj>
              </mc:Choice>
              <mc:Fallback>
                <p:oleObj r:id="rId4" imgW="10519410" imgH="4065270" progId="Word.Document.8">
                  <p:embed/>
                  <p:pic>
                    <p:nvPicPr>
                      <p:cNvPr id="0" name="对象 937985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16" y="956375"/>
                        <a:ext cx="8360373" cy="32307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37987" name="文本框 937986"/>
          <p:cNvSpPr txBox="1">
            <a:spLocks noChangeArrowheads="1"/>
          </p:cNvSpPr>
          <p:nvPr/>
        </p:nvSpPr>
        <p:spPr bwMode="auto">
          <a:xfrm>
            <a:off x="2901440" y="1481811"/>
            <a:ext cx="1212549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/>
              <a:t>aboard </a:t>
            </a:r>
            <a:endParaRPr lang="zh-CN" altLang="en-US" b="0"/>
          </a:p>
        </p:txBody>
      </p:sp>
      <p:sp>
        <p:nvSpPr>
          <p:cNvPr id="937988" name="文本框 937987"/>
          <p:cNvSpPr txBox="1">
            <a:spLocks noChangeArrowheads="1"/>
          </p:cNvSpPr>
          <p:nvPr/>
        </p:nvSpPr>
        <p:spPr bwMode="auto">
          <a:xfrm>
            <a:off x="1972929" y="2521349"/>
            <a:ext cx="1053851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/>
              <a:t>board </a:t>
            </a:r>
            <a:endParaRPr lang="zh-CN" altLang="en-US" b="0"/>
          </a:p>
        </p:txBody>
      </p:sp>
      <p:sp>
        <p:nvSpPr>
          <p:cNvPr id="937989" name="文本框 937988"/>
          <p:cNvSpPr txBox="1">
            <a:spLocks noChangeArrowheads="1"/>
          </p:cNvSpPr>
          <p:nvPr/>
        </p:nvSpPr>
        <p:spPr bwMode="auto">
          <a:xfrm>
            <a:off x="2306791" y="3079548"/>
            <a:ext cx="1212549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/>
              <a:t>aboard </a:t>
            </a:r>
            <a:endParaRPr lang="zh-CN" altLang="en-US" b="0"/>
          </a:p>
        </p:txBody>
      </p:sp>
      <p:sp>
        <p:nvSpPr>
          <p:cNvPr id="937990" name="文本框 937989"/>
          <p:cNvSpPr txBox="1">
            <a:spLocks noChangeArrowheads="1"/>
          </p:cNvSpPr>
          <p:nvPr/>
        </p:nvSpPr>
        <p:spPr bwMode="auto">
          <a:xfrm>
            <a:off x="6691073" y="3598686"/>
            <a:ext cx="1212549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/>
              <a:t>abroad </a:t>
            </a:r>
            <a:endParaRPr lang="zh-CN" altLang="en-US" b="0"/>
          </a:p>
        </p:txBody>
      </p:sp>
      <p:pic>
        <p:nvPicPr>
          <p:cNvPr id="87046" name="图片 937990" descr="答案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431865" y="4875112"/>
            <a:ext cx="495121" cy="302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70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37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37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37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37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9379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7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9379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7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9379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7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9379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7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046"/>
                  </p:tgtEl>
                </p:cond>
              </p:nextCondLst>
            </p:seq>
          </p:childTnLst>
        </p:cTn>
      </p:par>
    </p:tnLst>
    <p:bldLst>
      <p:bldP spid="937987" grpId="0"/>
      <p:bldP spid="937987" grpId="1"/>
      <p:bldP spid="937988" grpId="0"/>
      <p:bldP spid="937988" grpId="1"/>
      <p:bldP spid="937989" grpId="0"/>
      <p:bldP spid="937989" grpId="1"/>
      <p:bldP spid="937990" grpId="0"/>
      <p:bldP spid="937990" grpId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9089" name="对象 936961"/>
          <p:cNvGraphicFramePr/>
          <p:nvPr/>
        </p:nvGraphicFramePr>
        <p:xfrm>
          <a:off x="391816" y="1231064"/>
          <a:ext cx="8360373" cy="26826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095" r:id="rId4" imgW="10551160" imgH="3387090" progId="Word.Document.8">
                  <p:embed/>
                </p:oleObj>
              </mc:Choice>
              <mc:Fallback>
                <p:oleObj r:id="rId4" imgW="10551160" imgH="3387090" progId="Word.Document.8">
                  <p:embed/>
                  <p:pic>
                    <p:nvPicPr>
                      <p:cNvPr id="0" name="对象 936961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16" y="1231064"/>
                        <a:ext cx="8360373" cy="26826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1137" name="对象 935937"/>
          <p:cNvGraphicFramePr/>
          <p:nvPr/>
        </p:nvGraphicFramePr>
        <p:xfrm>
          <a:off x="391816" y="677905"/>
          <a:ext cx="8360373" cy="37876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46" r:id="rId4" imgW="10519410" imgH="4765040" progId="Word.Document.8">
                  <p:embed/>
                </p:oleObj>
              </mc:Choice>
              <mc:Fallback>
                <p:oleObj r:id="rId4" imgW="10519410" imgH="4765040" progId="Word.Document.8">
                  <p:embed/>
                  <p:pic>
                    <p:nvPicPr>
                      <p:cNvPr id="0" name="对象 935937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16" y="677905"/>
                        <a:ext cx="8360373" cy="378769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35939" name="文本框 935938"/>
          <p:cNvSpPr txBox="1">
            <a:spLocks noChangeArrowheads="1"/>
          </p:cNvSpPr>
          <p:nvPr/>
        </p:nvSpPr>
        <p:spPr bwMode="auto">
          <a:xfrm>
            <a:off x="1006624" y="3376918"/>
            <a:ext cx="8911771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/>
              <a:t>The police force should be independent of direct government</a:t>
            </a:r>
            <a:endParaRPr lang="zh-CN" altLang="en-US" b="0"/>
          </a:p>
        </p:txBody>
      </p:sp>
      <p:sp>
        <p:nvSpPr>
          <p:cNvPr id="935940" name="矩形 935939"/>
          <p:cNvSpPr>
            <a:spLocks noChangeArrowheads="1"/>
          </p:cNvSpPr>
          <p:nvPr/>
        </p:nvSpPr>
        <p:spPr bwMode="auto">
          <a:xfrm>
            <a:off x="573234" y="3916218"/>
            <a:ext cx="1087515" cy="41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/>
          <a:p>
            <a:pPr defTabSz="685165"/>
            <a:r>
              <a:rPr lang="en-US" altLang="zh-CN" b="0"/>
              <a:t>control. </a:t>
            </a:r>
            <a:endParaRPr lang="zh-CN" altLang="en-US" b="0"/>
          </a:p>
        </p:txBody>
      </p:sp>
      <p:pic>
        <p:nvPicPr>
          <p:cNvPr id="91140" name="图片 935940" descr="答案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431865" y="4875112"/>
            <a:ext cx="495121" cy="302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1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35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35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9359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5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9359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5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140"/>
                  </p:tgtEl>
                </p:cond>
              </p:nextCondLst>
            </p:seq>
          </p:childTnLst>
        </p:cTn>
      </p:par>
    </p:tnLst>
    <p:bldLst>
      <p:bldP spid="935939" grpId="0"/>
      <p:bldP spid="935939" grpId="1"/>
      <p:bldP spid="935940" grpId="0"/>
      <p:bldP spid="935940" grpId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3185" name="对象 934913"/>
          <p:cNvGraphicFramePr/>
          <p:nvPr/>
        </p:nvGraphicFramePr>
        <p:xfrm>
          <a:off x="362837" y="637583"/>
          <a:ext cx="8418326" cy="40157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91" r:id="rId4" imgW="10748645" imgH="5106670" progId="Word.Document.8">
                  <p:embed/>
                </p:oleObj>
              </mc:Choice>
              <mc:Fallback>
                <p:oleObj r:id="rId4" imgW="10748645" imgH="5106670" progId="Word.Document.8">
                  <p:embed/>
                  <p:pic>
                    <p:nvPicPr>
                      <p:cNvPr id="0" name="对象 934913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2837" y="637583"/>
                        <a:ext cx="8418326" cy="40157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5233" name="对象 933889"/>
          <p:cNvGraphicFramePr/>
          <p:nvPr/>
        </p:nvGraphicFramePr>
        <p:xfrm>
          <a:off x="391816" y="713186"/>
          <a:ext cx="8360373" cy="37171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43" r:id="rId4" imgW="10519410" imgH="4676775" progId="Word.Document.8">
                  <p:embed/>
                </p:oleObj>
              </mc:Choice>
              <mc:Fallback>
                <p:oleObj r:id="rId4" imgW="10519410" imgH="4676775" progId="Word.Document.8">
                  <p:embed/>
                  <p:pic>
                    <p:nvPicPr>
                      <p:cNvPr id="0" name="对象 933889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16" y="713186"/>
                        <a:ext cx="8360373" cy="371713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33891" name="文本框 933890"/>
          <p:cNvSpPr txBox="1">
            <a:spLocks noChangeArrowheads="1"/>
          </p:cNvSpPr>
          <p:nvPr/>
        </p:nvSpPr>
        <p:spPr bwMode="auto">
          <a:xfrm>
            <a:off x="5500512" y="1231063"/>
            <a:ext cx="935229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/>
              <a:t>from </a:t>
            </a:r>
            <a:endParaRPr lang="zh-CN" altLang="en-US" b="0"/>
          </a:p>
        </p:txBody>
      </p:sp>
      <p:sp>
        <p:nvSpPr>
          <p:cNvPr id="933892" name="文本框 933891"/>
          <p:cNvSpPr txBox="1">
            <a:spLocks noChangeArrowheads="1"/>
          </p:cNvSpPr>
          <p:nvPr/>
        </p:nvSpPr>
        <p:spPr bwMode="auto">
          <a:xfrm>
            <a:off x="4275935" y="2782178"/>
            <a:ext cx="1988402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/>
              <a:t>independent </a:t>
            </a:r>
            <a:endParaRPr lang="zh-CN" altLang="en-US" b="0"/>
          </a:p>
        </p:txBody>
      </p:sp>
      <p:sp>
        <p:nvSpPr>
          <p:cNvPr id="933893" name="文本框 933892"/>
          <p:cNvSpPr txBox="1">
            <a:spLocks noChangeArrowheads="1"/>
          </p:cNvSpPr>
          <p:nvPr/>
        </p:nvSpPr>
        <p:spPr bwMode="auto">
          <a:xfrm>
            <a:off x="7842574" y="3349198"/>
            <a:ext cx="595392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/>
              <a:t>on </a:t>
            </a:r>
            <a:endParaRPr lang="zh-CN" altLang="en-US" b="0"/>
          </a:p>
        </p:txBody>
      </p:sp>
      <p:pic>
        <p:nvPicPr>
          <p:cNvPr id="95237" name="图片 933893" descr="答案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431865" y="4875112"/>
            <a:ext cx="495121" cy="302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52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33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33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33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9338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3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9338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3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9338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3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237"/>
                  </p:tgtEl>
                </p:cond>
              </p:nextCondLst>
            </p:seq>
          </p:childTnLst>
        </p:cTn>
      </p:par>
    </p:tnLst>
    <p:bldLst>
      <p:bldP spid="933891" grpId="0"/>
      <p:bldP spid="933891" grpId="1"/>
      <p:bldP spid="933892" grpId="0"/>
      <p:bldP spid="933892" grpId="1"/>
      <p:bldP spid="933893" grpId="0"/>
      <p:bldP spid="933893" grpId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7281" name="对象 932865"/>
          <p:cNvGraphicFramePr/>
          <p:nvPr/>
        </p:nvGraphicFramePr>
        <p:xfrm>
          <a:off x="391816" y="956375"/>
          <a:ext cx="8360373" cy="32307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287" r:id="rId4" imgW="10519410" imgH="4065270" progId="Word.Document.8">
                  <p:embed/>
                </p:oleObj>
              </mc:Choice>
              <mc:Fallback>
                <p:oleObj r:id="rId4" imgW="10519410" imgH="4065270" progId="Word.Document.8">
                  <p:embed/>
                  <p:pic>
                    <p:nvPicPr>
                      <p:cNvPr id="0" name="对象 932865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16" y="956375"/>
                        <a:ext cx="8360373" cy="32307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9329" name="对象 931841"/>
          <p:cNvGraphicFramePr/>
          <p:nvPr/>
        </p:nvGraphicFramePr>
        <p:xfrm>
          <a:off x="391816" y="952595"/>
          <a:ext cx="8360373" cy="323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38" r:id="rId4" imgW="10519410" imgH="4074795" progId="Word.Document.8">
                  <p:embed/>
                </p:oleObj>
              </mc:Choice>
              <mc:Fallback>
                <p:oleObj r:id="rId4" imgW="10519410" imgH="4074795" progId="Word.Document.8">
                  <p:embed/>
                  <p:pic>
                    <p:nvPicPr>
                      <p:cNvPr id="0" name="对象 931841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16" y="952595"/>
                        <a:ext cx="8360373" cy="3238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31843" name="文本框 931842"/>
          <p:cNvSpPr txBox="1">
            <a:spLocks noChangeArrowheads="1"/>
          </p:cNvSpPr>
          <p:nvPr/>
        </p:nvSpPr>
        <p:spPr bwMode="auto">
          <a:xfrm>
            <a:off x="1055756" y="3079548"/>
            <a:ext cx="8698572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/>
              <a:t>In order not to be heard</a:t>
            </a:r>
            <a:r>
              <a:rPr lang="zh-CN" altLang="en-US" b="0"/>
              <a:t>，</a:t>
            </a:r>
            <a:r>
              <a:rPr lang="en-US" altLang="zh-CN" b="0"/>
              <a:t>she pointed her finger upwards to</a:t>
            </a:r>
            <a:endParaRPr lang="zh-CN" altLang="en-US" b="0"/>
          </a:p>
        </p:txBody>
      </p:sp>
      <p:sp>
        <p:nvSpPr>
          <p:cNvPr id="931844" name="矩形 931843"/>
          <p:cNvSpPr>
            <a:spLocks noChangeArrowheads="1"/>
          </p:cNvSpPr>
          <p:nvPr/>
        </p:nvSpPr>
        <p:spPr bwMode="auto">
          <a:xfrm>
            <a:off x="556855" y="3612547"/>
            <a:ext cx="5612791" cy="41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/>
          <a:p>
            <a:pPr defTabSz="685165"/>
            <a:r>
              <a:rPr lang="en-US" altLang="zh-CN" b="0"/>
              <a:t>signal that someone was moving about upstairs. </a:t>
            </a:r>
            <a:endParaRPr lang="zh-CN" altLang="en-US" b="0"/>
          </a:p>
        </p:txBody>
      </p:sp>
      <p:pic>
        <p:nvPicPr>
          <p:cNvPr id="99332" name="图片 931844" descr="答案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431865" y="4875112"/>
            <a:ext cx="495121" cy="302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93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31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31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9318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1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9318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1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332"/>
                  </p:tgtEl>
                </p:cond>
              </p:nextCondLst>
            </p:seq>
          </p:childTnLst>
        </p:cTn>
      </p:par>
    </p:tnLst>
    <p:bldLst>
      <p:bldP spid="931843" grpId="0"/>
      <p:bldP spid="931843" grpId="1"/>
      <p:bldP spid="931844" grpId="0"/>
      <p:bldP spid="931844" grpId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1377" name="对象 985091"/>
          <p:cNvGraphicFramePr/>
          <p:nvPr/>
        </p:nvGraphicFramePr>
        <p:xfrm>
          <a:off x="361580" y="1184443"/>
          <a:ext cx="8420845" cy="27746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383" r:id="rId3" imgW="10622915" imgH="3491865" progId="Word.Document.8">
                  <p:embed/>
                </p:oleObj>
              </mc:Choice>
              <mc:Fallback>
                <p:oleObj r:id="rId3" imgW="10622915" imgH="3491865" progId="Word.Document.8">
                  <p:embed/>
                  <p:pic>
                    <p:nvPicPr>
                      <p:cNvPr id="0" name="对象 985091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580" y="1184443"/>
                        <a:ext cx="8420845" cy="27746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3" name="对象 969729"/>
          <p:cNvGraphicFramePr/>
          <p:nvPr/>
        </p:nvGraphicFramePr>
        <p:xfrm>
          <a:off x="391816" y="924874"/>
          <a:ext cx="8360373" cy="32937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4" r:id="rId4" imgW="10519410" imgH="4142740" progId="Word.Document.8">
                  <p:embed/>
                </p:oleObj>
              </mc:Choice>
              <mc:Fallback>
                <p:oleObj r:id="rId4" imgW="10519410" imgH="4142740" progId="Word.Document.8">
                  <p:embed/>
                  <p:pic>
                    <p:nvPicPr>
                      <p:cNvPr id="0" name="对象 969729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16" y="924874"/>
                        <a:ext cx="8360373" cy="32937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69731" name="文本框 969730"/>
          <p:cNvSpPr txBox="1">
            <a:spLocks noChangeArrowheads="1"/>
          </p:cNvSpPr>
          <p:nvPr/>
        </p:nvSpPr>
        <p:spPr bwMode="auto">
          <a:xfrm>
            <a:off x="1341742" y="887071"/>
            <a:ext cx="2068552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/>
              <a:t>disappointed </a:t>
            </a:r>
            <a:endParaRPr lang="zh-CN" altLang="en-US" b="0"/>
          </a:p>
        </p:txBody>
      </p:sp>
      <p:sp>
        <p:nvSpPr>
          <p:cNvPr id="969732" name="文本框 969731"/>
          <p:cNvSpPr txBox="1">
            <a:spLocks noChangeArrowheads="1"/>
          </p:cNvSpPr>
          <p:nvPr/>
        </p:nvSpPr>
        <p:spPr bwMode="auto">
          <a:xfrm>
            <a:off x="1341743" y="1974490"/>
            <a:ext cx="1092323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/>
              <a:t>desire </a:t>
            </a:r>
            <a:endParaRPr lang="zh-CN" altLang="en-US" b="0"/>
          </a:p>
        </p:txBody>
      </p:sp>
      <p:sp>
        <p:nvSpPr>
          <p:cNvPr id="969733" name="文本框 969732"/>
          <p:cNvSpPr txBox="1">
            <a:spLocks noChangeArrowheads="1"/>
          </p:cNvSpPr>
          <p:nvPr/>
        </p:nvSpPr>
        <p:spPr bwMode="auto">
          <a:xfrm>
            <a:off x="1303947" y="3079548"/>
            <a:ext cx="1988402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/>
              <a:t>independent </a:t>
            </a:r>
            <a:endParaRPr lang="zh-CN" altLang="en-US" b="0"/>
          </a:p>
        </p:txBody>
      </p:sp>
      <p:sp>
        <p:nvSpPr>
          <p:cNvPr id="969734" name="文本框 969733"/>
          <p:cNvSpPr txBox="1">
            <a:spLocks noChangeArrowheads="1"/>
          </p:cNvSpPr>
          <p:nvPr/>
        </p:nvSpPr>
        <p:spPr bwMode="auto">
          <a:xfrm>
            <a:off x="5799098" y="3054347"/>
            <a:ext cx="2267325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/>
              <a:t>independently </a:t>
            </a:r>
            <a:endParaRPr lang="zh-CN" altLang="en-US" b="0"/>
          </a:p>
        </p:txBody>
      </p:sp>
      <p:pic>
        <p:nvPicPr>
          <p:cNvPr id="13318" name="图片 969734" descr="答案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431865" y="4875112"/>
            <a:ext cx="495121" cy="302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3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69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69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69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69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9697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9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9697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9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9697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9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9697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9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18"/>
                  </p:tgtEl>
                </p:cond>
              </p:nextCondLst>
            </p:seq>
          </p:childTnLst>
        </p:cTn>
      </p:par>
    </p:tnLst>
    <p:bldLst>
      <p:bldP spid="969731" grpId="0"/>
      <p:bldP spid="969731" grpId="1"/>
      <p:bldP spid="969732" grpId="0"/>
      <p:bldP spid="969732" grpId="1"/>
      <p:bldP spid="969733" grpId="0"/>
      <p:bldP spid="969733" grpId="1"/>
      <p:bldP spid="969734" grpId="0"/>
      <p:bldP spid="969734" grpId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01" name="对象 930817"/>
          <p:cNvGraphicFramePr/>
          <p:nvPr/>
        </p:nvGraphicFramePr>
        <p:xfrm>
          <a:off x="335123" y="316272"/>
          <a:ext cx="8475019" cy="45109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07" r:id="rId4" imgW="10691495" imgH="5674995" progId="Word.Document.8">
                  <p:embed/>
                </p:oleObj>
              </mc:Choice>
              <mc:Fallback>
                <p:oleObj r:id="rId4" imgW="10691495" imgH="5674995" progId="Word.Document.8">
                  <p:embed/>
                  <p:pic>
                    <p:nvPicPr>
                      <p:cNvPr id="0" name="对象 930817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123" y="316272"/>
                        <a:ext cx="8475019" cy="451095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4449" name="对象 929793"/>
          <p:cNvGraphicFramePr/>
          <p:nvPr/>
        </p:nvGraphicFramePr>
        <p:xfrm>
          <a:off x="391816" y="744688"/>
          <a:ext cx="8360373" cy="3655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59" r:id="rId4" imgW="10519410" imgH="4599305" progId="Word.Document.8">
                  <p:embed/>
                </p:oleObj>
              </mc:Choice>
              <mc:Fallback>
                <p:oleObj r:id="rId4" imgW="10519410" imgH="4599305" progId="Word.Document.8">
                  <p:embed/>
                  <p:pic>
                    <p:nvPicPr>
                      <p:cNvPr id="0" name="对象 929793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16" y="744688"/>
                        <a:ext cx="8360373" cy="3655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9795" name="文本框 929794"/>
          <p:cNvSpPr txBox="1">
            <a:spLocks noChangeArrowheads="1"/>
          </p:cNvSpPr>
          <p:nvPr/>
        </p:nvSpPr>
        <p:spPr bwMode="auto">
          <a:xfrm>
            <a:off x="6885087" y="1258784"/>
            <a:ext cx="515242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/>
              <a:t>to </a:t>
            </a:r>
            <a:endParaRPr lang="zh-CN" altLang="en-US" b="0"/>
          </a:p>
        </p:txBody>
      </p:sp>
      <p:sp>
        <p:nvSpPr>
          <p:cNvPr id="929796" name="文本框 929795"/>
          <p:cNvSpPr txBox="1">
            <a:spLocks noChangeArrowheads="1"/>
          </p:cNvSpPr>
          <p:nvPr/>
        </p:nvSpPr>
        <p:spPr bwMode="auto">
          <a:xfrm>
            <a:off x="5601300" y="2261780"/>
            <a:ext cx="1202931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/>
              <a:t>to stop </a:t>
            </a:r>
            <a:endParaRPr lang="zh-CN" altLang="en-US" b="0"/>
          </a:p>
        </p:txBody>
      </p:sp>
      <p:sp>
        <p:nvSpPr>
          <p:cNvPr id="929797" name="文本框 929796"/>
          <p:cNvSpPr txBox="1">
            <a:spLocks noChangeArrowheads="1"/>
          </p:cNvSpPr>
          <p:nvPr/>
        </p:nvSpPr>
        <p:spPr bwMode="auto">
          <a:xfrm>
            <a:off x="2872461" y="3277375"/>
            <a:ext cx="1650168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/>
              <a:t>signalling </a:t>
            </a:r>
            <a:endParaRPr lang="zh-CN" altLang="en-US" b="0"/>
          </a:p>
        </p:txBody>
      </p:sp>
      <p:pic>
        <p:nvPicPr>
          <p:cNvPr id="104453" name="图片 929797" descr="答案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431865" y="4875112"/>
            <a:ext cx="495121" cy="302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44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9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29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29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9297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9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9297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9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9297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9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453"/>
                  </p:tgtEl>
                </p:cond>
              </p:nextCondLst>
            </p:seq>
          </p:childTnLst>
        </p:cTn>
      </p:par>
    </p:tnLst>
    <p:bldLst>
      <p:bldP spid="929795" grpId="0"/>
      <p:bldP spid="929795" grpId="1"/>
      <p:bldP spid="929796" grpId="0"/>
      <p:bldP spid="929796" grpId="1"/>
      <p:bldP spid="929797" grpId="0"/>
      <p:bldP spid="929797" grpId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6497" name="对象 986115"/>
          <p:cNvGraphicFramePr/>
          <p:nvPr/>
        </p:nvGraphicFramePr>
        <p:xfrm>
          <a:off x="391816" y="1505755"/>
          <a:ext cx="8360373" cy="21332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03" r:id="rId3" imgW="10519410" imgH="2684145" progId="Word.Document.8">
                  <p:embed/>
                </p:oleObj>
              </mc:Choice>
              <mc:Fallback>
                <p:oleObj r:id="rId3" imgW="10519410" imgH="2684145" progId="Word.Document.8">
                  <p:embed/>
                  <p:pic>
                    <p:nvPicPr>
                      <p:cNvPr id="0" name="对象 986115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16" y="1505755"/>
                        <a:ext cx="8360373" cy="21332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7521" name="对象 928769"/>
          <p:cNvGraphicFramePr/>
          <p:nvPr/>
        </p:nvGraphicFramePr>
        <p:xfrm>
          <a:off x="374178" y="640103"/>
          <a:ext cx="8360373" cy="31690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31" r:id="rId4" imgW="10519410" imgH="3987800" progId="Word.Document.8">
                  <p:embed/>
                </p:oleObj>
              </mc:Choice>
              <mc:Fallback>
                <p:oleObj r:id="rId4" imgW="10519410" imgH="3987800" progId="Word.Document.8">
                  <p:embed/>
                  <p:pic>
                    <p:nvPicPr>
                      <p:cNvPr id="0" name="对象 928769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178" y="640103"/>
                        <a:ext cx="8360373" cy="316901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8771" name="对象 928770"/>
          <p:cNvGraphicFramePr/>
          <p:nvPr/>
        </p:nvGraphicFramePr>
        <p:xfrm>
          <a:off x="428352" y="3718391"/>
          <a:ext cx="8070607" cy="11201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32" r:id="rId6" imgW="10428605" imgH="1444625" progId="Word.Document.8">
                  <p:embed/>
                </p:oleObj>
              </mc:Choice>
              <mc:Fallback>
                <p:oleObj r:id="rId6" imgW="10428605" imgH="1444625" progId="Word.Document.8">
                  <p:embed/>
                  <p:pic>
                    <p:nvPicPr>
                      <p:cNvPr id="0" name="对象 928770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352" y="3718391"/>
                        <a:ext cx="8070607" cy="11201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8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9569" name="对象 927745"/>
          <p:cNvGraphicFramePr/>
          <p:nvPr/>
        </p:nvGraphicFramePr>
        <p:xfrm>
          <a:off x="395595" y="1233584"/>
          <a:ext cx="8296121" cy="26536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75" r:id="rId4" imgW="10556875" imgH="3387725" progId="Word.Document.8">
                  <p:embed/>
                </p:oleObj>
              </mc:Choice>
              <mc:Fallback>
                <p:oleObj r:id="rId4" imgW="10556875" imgH="3387725" progId="Word.Document.8">
                  <p:embed/>
                  <p:pic>
                    <p:nvPicPr>
                      <p:cNvPr id="0" name="对象 927745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95" y="1233584"/>
                        <a:ext cx="8296121" cy="26536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1617" name="对象 926721"/>
          <p:cNvGraphicFramePr/>
          <p:nvPr/>
        </p:nvGraphicFramePr>
        <p:xfrm>
          <a:off x="396856" y="1643098"/>
          <a:ext cx="8352813" cy="23966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24" r:id="rId4" imgW="10541000" imgH="3036570" progId="Word.Document.8">
                  <p:embed/>
                </p:oleObj>
              </mc:Choice>
              <mc:Fallback>
                <p:oleObj r:id="rId4" imgW="10541000" imgH="3036570" progId="Word.Document.8">
                  <p:embed/>
                  <p:pic>
                    <p:nvPicPr>
                      <p:cNvPr id="0" name="对象 926721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856" y="1643098"/>
                        <a:ext cx="8352813" cy="23966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1618" name="图片 926724" descr="答案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431865" y="4875112"/>
            <a:ext cx="495121" cy="302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3665" name="对象 925697"/>
          <p:cNvGraphicFramePr/>
          <p:nvPr/>
        </p:nvGraphicFramePr>
        <p:xfrm>
          <a:off x="361580" y="909753"/>
          <a:ext cx="8420845" cy="33239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71" r:id="rId4" imgW="10622915" imgH="4182745" progId="Word.Document.8">
                  <p:embed/>
                </p:oleObj>
              </mc:Choice>
              <mc:Fallback>
                <p:oleObj r:id="rId4" imgW="10622915" imgH="4182745" progId="Word.Document.8">
                  <p:embed/>
                  <p:pic>
                    <p:nvPicPr>
                      <p:cNvPr id="0" name="对象 925697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580" y="909753"/>
                        <a:ext cx="8420845" cy="33239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5713" name="对象 1011713"/>
          <p:cNvGraphicFramePr/>
          <p:nvPr/>
        </p:nvGraphicFramePr>
        <p:xfrm>
          <a:off x="396856" y="676646"/>
          <a:ext cx="8352813" cy="1917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28" r:id="rId4" imgW="10531475" imgH="2430145" progId="Word.Document.8">
                  <p:embed/>
                </p:oleObj>
              </mc:Choice>
              <mc:Fallback>
                <p:oleObj r:id="rId4" imgW="10531475" imgH="2430145" progId="Word.Document.8">
                  <p:embed/>
                  <p:pic>
                    <p:nvPicPr>
                      <p:cNvPr id="0" name="对象 1011713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856" y="676646"/>
                        <a:ext cx="8352813" cy="1917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11715" name="文本框 1011714"/>
          <p:cNvSpPr txBox="1">
            <a:spLocks noChangeArrowheads="1"/>
          </p:cNvSpPr>
          <p:nvPr/>
        </p:nvSpPr>
        <p:spPr bwMode="auto">
          <a:xfrm>
            <a:off x="1038118" y="1115139"/>
            <a:ext cx="8692160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/>
              <a:t>He is always the first to bear hardships and the last to enjoy</a:t>
            </a:r>
            <a:endParaRPr lang="zh-CN" altLang="en-US" b="0"/>
          </a:p>
        </p:txBody>
      </p:sp>
      <p:sp>
        <p:nvSpPr>
          <p:cNvPr id="1011716" name="矩形 1011715"/>
          <p:cNvSpPr>
            <a:spLocks noChangeArrowheads="1"/>
          </p:cNvSpPr>
          <p:nvPr/>
        </p:nvSpPr>
        <p:spPr bwMode="auto">
          <a:xfrm>
            <a:off x="404413" y="1636798"/>
            <a:ext cx="1291095" cy="41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/>
          <a:p>
            <a:pPr defTabSz="685165"/>
            <a:r>
              <a:rPr lang="en-US" altLang="zh-CN" b="0"/>
              <a:t>comforts. </a:t>
            </a:r>
            <a:endParaRPr lang="zh-CN" altLang="en-US" b="0"/>
          </a:p>
        </p:txBody>
      </p:sp>
      <p:pic>
        <p:nvPicPr>
          <p:cNvPr id="115716" name="图片 1011716" descr="答案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431865" y="4875112"/>
            <a:ext cx="495121" cy="302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5717" name="对象 1011717"/>
          <p:cNvGraphicFramePr/>
          <p:nvPr/>
        </p:nvGraphicFramePr>
        <p:xfrm>
          <a:off x="396855" y="2643574"/>
          <a:ext cx="8338955" cy="19719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29" r:id="rId7" imgW="10523855" imgH="2498725" progId="Word.Document.8">
                  <p:embed/>
                </p:oleObj>
              </mc:Choice>
              <mc:Fallback>
                <p:oleObj r:id="rId7" imgW="10523855" imgH="2498725" progId="Word.Document.8">
                  <p:embed/>
                  <p:pic>
                    <p:nvPicPr>
                      <p:cNvPr id="0" name="对象 1011717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855" y="2643574"/>
                        <a:ext cx="8338955" cy="19719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11719" name="文本框 1011718"/>
          <p:cNvSpPr txBox="1">
            <a:spLocks noChangeArrowheads="1"/>
          </p:cNvSpPr>
          <p:nvPr/>
        </p:nvSpPr>
        <p:spPr bwMode="auto">
          <a:xfrm>
            <a:off x="970088" y="3127430"/>
            <a:ext cx="9237181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/>
              <a:t>There was no signal in that faraway village and all my attempts</a:t>
            </a:r>
            <a:endParaRPr lang="zh-CN" altLang="en-US" b="0"/>
          </a:p>
        </p:txBody>
      </p:sp>
      <p:sp>
        <p:nvSpPr>
          <p:cNvPr id="1011720" name="矩形 1011719"/>
          <p:cNvSpPr>
            <a:spLocks noChangeArrowheads="1"/>
          </p:cNvSpPr>
          <p:nvPr/>
        </p:nvSpPr>
        <p:spPr bwMode="auto">
          <a:xfrm>
            <a:off x="422052" y="3623888"/>
            <a:ext cx="2693723" cy="41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/>
          <a:p>
            <a:pPr defTabSz="685165"/>
            <a:r>
              <a:rPr lang="en-US" altLang="zh-CN" b="0"/>
              <a:t>to contract you failed. </a:t>
            </a:r>
            <a:endParaRPr lang="zh-CN" altLang="en-US" b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57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1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11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1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11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1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11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1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11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10117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1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10117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1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10117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1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10117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1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716"/>
                  </p:tgtEl>
                </p:cond>
              </p:nextCondLst>
            </p:seq>
          </p:childTnLst>
        </p:cTn>
      </p:par>
    </p:tnLst>
    <p:bldLst>
      <p:bldP spid="1011715" grpId="0"/>
      <p:bldP spid="1011715" grpId="1"/>
      <p:bldP spid="1011716" grpId="0"/>
      <p:bldP spid="1011716" grpId="1"/>
      <p:bldP spid="1011719" grpId="0"/>
      <p:bldP spid="1011719" grpId="1"/>
      <p:bldP spid="1011720" grpId="0"/>
      <p:bldP spid="1011720" grpId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7761" name="对象 609298"/>
          <p:cNvGraphicFramePr/>
          <p:nvPr/>
        </p:nvGraphicFramePr>
        <p:xfrm>
          <a:off x="391816" y="956375"/>
          <a:ext cx="8360373" cy="32307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72" r:id="rId4" imgW="10556875" imgH="4077970" progId="Word.Document.8">
                  <p:embed/>
                </p:oleObj>
              </mc:Choice>
              <mc:Fallback>
                <p:oleObj r:id="rId4" imgW="10556875" imgH="4077970" progId="Word.Document.8">
                  <p:embed/>
                  <p:pic>
                    <p:nvPicPr>
                      <p:cNvPr id="0" name="对象 609298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16" y="956375"/>
                        <a:ext cx="8360373" cy="32307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9300" name="文本框 609299"/>
          <p:cNvSpPr txBox="1">
            <a:spLocks noChangeArrowheads="1"/>
          </p:cNvSpPr>
          <p:nvPr/>
        </p:nvSpPr>
        <p:spPr bwMode="auto">
          <a:xfrm>
            <a:off x="4015147" y="1456611"/>
            <a:ext cx="1380864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/>
              <a:t>to come </a:t>
            </a:r>
            <a:endParaRPr lang="zh-CN" altLang="en-US" b="0"/>
          </a:p>
        </p:txBody>
      </p:sp>
      <p:sp>
        <p:nvSpPr>
          <p:cNvPr id="609301" name="文本框 609300"/>
          <p:cNvSpPr txBox="1">
            <a:spLocks noChangeArrowheads="1"/>
          </p:cNvSpPr>
          <p:nvPr/>
        </p:nvSpPr>
        <p:spPr bwMode="auto">
          <a:xfrm>
            <a:off x="7580527" y="1490633"/>
            <a:ext cx="1360025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/>
              <a:t>to leave </a:t>
            </a:r>
            <a:endParaRPr lang="zh-CN" altLang="en-US" b="0"/>
          </a:p>
        </p:txBody>
      </p:sp>
      <p:sp>
        <p:nvSpPr>
          <p:cNvPr id="609302" name="文本框 609301"/>
          <p:cNvSpPr txBox="1">
            <a:spLocks noChangeArrowheads="1"/>
          </p:cNvSpPr>
          <p:nvPr/>
        </p:nvSpPr>
        <p:spPr bwMode="auto">
          <a:xfrm>
            <a:off x="4422080" y="2567970"/>
            <a:ext cx="1143619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/>
              <a:t>to win </a:t>
            </a:r>
            <a:endParaRPr lang="zh-CN" altLang="en-US" b="0"/>
          </a:p>
        </p:txBody>
      </p:sp>
      <p:sp>
        <p:nvSpPr>
          <p:cNvPr id="609303" name="文本框 609302"/>
          <p:cNvSpPr txBox="1">
            <a:spLocks noChangeArrowheads="1"/>
          </p:cNvSpPr>
          <p:nvPr/>
        </p:nvSpPr>
        <p:spPr bwMode="auto">
          <a:xfrm>
            <a:off x="5390904" y="3608767"/>
            <a:ext cx="1380864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/>
              <a:t>to make </a:t>
            </a:r>
            <a:endParaRPr lang="zh-CN" altLang="en-US" b="0"/>
          </a:p>
        </p:txBody>
      </p:sp>
      <p:pic>
        <p:nvPicPr>
          <p:cNvPr id="117766" name="图片 609303" descr="答案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431865" y="4875112"/>
            <a:ext cx="495121" cy="302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77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09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09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09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09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6093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9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6093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9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6093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9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6093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9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766"/>
                  </p:tgtEl>
                </p:cond>
              </p:nextCondLst>
            </p:seq>
          </p:childTnLst>
        </p:cTn>
      </p:par>
    </p:tnLst>
    <p:bldLst>
      <p:bldP spid="609300" grpId="0"/>
      <p:bldP spid="609300" grpId="1"/>
      <p:bldP spid="609301" grpId="0"/>
      <p:bldP spid="609301" grpId="1"/>
      <p:bldP spid="609302" grpId="0"/>
      <p:bldP spid="609302" grpId="1"/>
      <p:bldP spid="609303" grpId="0"/>
      <p:bldP spid="609303" grpId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9809" name="对象 611348"/>
          <p:cNvGraphicFramePr/>
          <p:nvPr/>
        </p:nvGraphicFramePr>
        <p:xfrm>
          <a:off x="391816" y="750988"/>
          <a:ext cx="8360373" cy="21949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19" r:id="rId4" imgW="10519410" imgH="2762885" progId="Word.Document.8">
                  <p:embed/>
                </p:oleObj>
              </mc:Choice>
              <mc:Fallback>
                <p:oleObj r:id="rId4" imgW="10519410" imgH="2762885" progId="Word.Document.8">
                  <p:embed/>
                  <p:pic>
                    <p:nvPicPr>
                      <p:cNvPr id="0" name="对象 611348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16" y="750988"/>
                        <a:ext cx="8360373" cy="21949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1350" name="对象 611349"/>
          <p:cNvGraphicFramePr/>
          <p:nvPr/>
        </p:nvGraphicFramePr>
        <p:xfrm>
          <a:off x="374178" y="3071989"/>
          <a:ext cx="8360373" cy="10974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20" r:id="rId6" imgW="10519410" imgH="1381760" progId="Word.Document.8">
                  <p:embed/>
                </p:oleObj>
              </mc:Choice>
              <mc:Fallback>
                <p:oleObj r:id="rId6" imgW="10519410" imgH="1381760" progId="Word.Document.8">
                  <p:embed/>
                  <p:pic>
                    <p:nvPicPr>
                      <p:cNvPr id="0" name="对象 611349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178" y="3071989"/>
                        <a:ext cx="8360373" cy="10974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1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1" name="对象 968705"/>
          <p:cNvGraphicFramePr/>
          <p:nvPr/>
        </p:nvGraphicFramePr>
        <p:xfrm>
          <a:off x="391816" y="952594"/>
          <a:ext cx="8360373" cy="32395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2" r:id="rId4" imgW="10519410" imgH="4077335" progId="Word.Document.8">
                  <p:embed/>
                </p:oleObj>
              </mc:Choice>
              <mc:Fallback>
                <p:oleObj r:id="rId4" imgW="10519410" imgH="4077335" progId="Word.Document.8">
                  <p:embed/>
                  <p:pic>
                    <p:nvPicPr>
                      <p:cNvPr id="0" name="对象 968705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16" y="952594"/>
                        <a:ext cx="8360373" cy="32395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68707" name="文本框 968706"/>
          <p:cNvSpPr txBox="1">
            <a:spLocks noChangeArrowheads="1"/>
          </p:cNvSpPr>
          <p:nvPr/>
        </p:nvSpPr>
        <p:spPr bwMode="auto">
          <a:xfrm>
            <a:off x="5427441" y="1964409"/>
            <a:ext cx="954465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zh-CN" altLang="en-US" b="0"/>
              <a:t>发起 </a:t>
            </a:r>
          </a:p>
        </p:txBody>
      </p:sp>
      <p:sp>
        <p:nvSpPr>
          <p:cNvPr id="968708" name="文本框 968707"/>
          <p:cNvSpPr txBox="1">
            <a:spLocks noChangeArrowheads="1"/>
          </p:cNvSpPr>
          <p:nvPr/>
        </p:nvSpPr>
        <p:spPr bwMode="auto">
          <a:xfrm>
            <a:off x="5797837" y="2531429"/>
            <a:ext cx="954465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zh-CN" altLang="en-US" b="0"/>
              <a:t>上市 </a:t>
            </a:r>
          </a:p>
        </p:txBody>
      </p:sp>
      <p:sp>
        <p:nvSpPr>
          <p:cNvPr id="968709" name="文本框 968708"/>
          <p:cNvSpPr txBox="1">
            <a:spLocks noChangeArrowheads="1"/>
          </p:cNvSpPr>
          <p:nvPr/>
        </p:nvSpPr>
        <p:spPr bwMode="auto">
          <a:xfrm>
            <a:off x="6393747" y="3041747"/>
            <a:ext cx="954465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zh-CN" altLang="en-US" b="0"/>
              <a:t>发射 </a:t>
            </a:r>
          </a:p>
        </p:txBody>
      </p:sp>
      <p:sp>
        <p:nvSpPr>
          <p:cNvPr id="968710" name="文本框 968709"/>
          <p:cNvSpPr txBox="1">
            <a:spLocks noChangeArrowheads="1"/>
          </p:cNvSpPr>
          <p:nvPr/>
        </p:nvSpPr>
        <p:spPr bwMode="auto">
          <a:xfrm>
            <a:off x="5130116" y="3570965"/>
            <a:ext cx="2031683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zh-CN" altLang="en-US" b="0"/>
              <a:t>上市，发行 </a:t>
            </a:r>
          </a:p>
        </p:txBody>
      </p:sp>
      <p:pic>
        <p:nvPicPr>
          <p:cNvPr id="15366" name="图片 968710" descr="答案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431865" y="4875112"/>
            <a:ext cx="495121" cy="302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3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8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68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8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68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8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68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8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68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9687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8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9687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8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9687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8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9687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8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66"/>
                  </p:tgtEl>
                </p:cond>
              </p:nextCondLst>
            </p:seq>
          </p:childTnLst>
        </p:cTn>
      </p:par>
    </p:tnLst>
    <p:bldLst>
      <p:bldP spid="968707" grpId="0"/>
      <p:bldP spid="968707" grpId="1"/>
      <p:bldP spid="968708" grpId="0"/>
      <p:bldP spid="968708" grpId="1"/>
      <p:bldP spid="968709" grpId="0"/>
      <p:bldP spid="968709" grpId="1"/>
      <p:bldP spid="968710" grpId="0"/>
      <p:bldP spid="968710" grpId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1857" name="对象 613393"/>
          <p:cNvGraphicFramePr/>
          <p:nvPr/>
        </p:nvGraphicFramePr>
        <p:xfrm>
          <a:off x="391816" y="713186"/>
          <a:ext cx="8360373" cy="37171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863" r:id="rId4" imgW="10519410" imgH="4676775" progId="Word.Document.8">
                  <p:embed/>
                </p:oleObj>
              </mc:Choice>
              <mc:Fallback>
                <p:oleObj r:id="rId4" imgW="10519410" imgH="4676775" progId="Word.Document.8">
                  <p:embed/>
                  <p:pic>
                    <p:nvPicPr>
                      <p:cNvPr id="0" name="对象 613393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16" y="713186"/>
                        <a:ext cx="8360373" cy="371713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3905" name="对象 471061"/>
          <p:cNvGraphicFramePr/>
          <p:nvPr/>
        </p:nvGraphicFramePr>
        <p:xfrm>
          <a:off x="391816" y="1776664"/>
          <a:ext cx="8360373" cy="15914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14" r:id="rId4" imgW="10519410" imgH="2004060" progId="Word.Document.8">
                  <p:embed/>
                </p:oleObj>
              </mc:Choice>
              <mc:Fallback>
                <p:oleObj r:id="rId4" imgW="10519410" imgH="2004060" progId="Word.Document.8">
                  <p:embed/>
                  <p:pic>
                    <p:nvPicPr>
                      <p:cNvPr id="0" name="对象 471061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16" y="1776664"/>
                        <a:ext cx="8360373" cy="15914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063" name="文本框 471062"/>
          <p:cNvSpPr txBox="1">
            <a:spLocks noChangeArrowheads="1"/>
          </p:cNvSpPr>
          <p:nvPr/>
        </p:nvSpPr>
        <p:spPr bwMode="auto">
          <a:xfrm>
            <a:off x="920952" y="2261780"/>
            <a:ext cx="9177870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/>
              <a:t>He missed the first bus and that was because he got up late this</a:t>
            </a:r>
            <a:endParaRPr lang="zh-CN" altLang="en-US" b="0"/>
          </a:p>
        </p:txBody>
      </p:sp>
      <p:sp>
        <p:nvSpPr>
          <p:cNvPr id="471064" name="矩形 471063"/>
          <p:cNvSpPr>
            <a:spLocks noChangeArrowheads="1"/>
          </p:cNvSpPr>
          <p:nvPr/>
        </p:nvSpPr>
        <p:spPr bwMode="auto">
          <a:xfrm>
            <a:off x="351501" y="2794779"/>
            <a:ext cx="1244609" cy="41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/>
          <a:p>
            <a:pPr defTabSz="685165"/>
            <a:r>
              <a:rPr lang="en-US" altLang="zh-CN" b="0"/>
              <a:t>morning. </a:t>
            </a:r>
            <a:endParaRPr lang="zh-CN" altLang="en-US" b="0"/>
          </a:p>
        </p:txBody>
      </p:sp>
      <p:pic>
        <p:nvPicPr>
          <p:cNvPr id="123908" name="图片 471064" descr="答案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431865" y="4875112"/>
            <a:ext cx="495121" cy="302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39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71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71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4710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4710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908"/>
                  </p:tgtEl>
                </p:cond>
              </p:nextCondLst>
            </p:seq>
          </p:childTnLst>
        </p:cTn>
      </p:par>
    </p:tnLst>
    <p:bldLst>
      <p:bldP spid="471063" grpId="0"/>
      <p:bldP spid="471063" grpId="1"/>
      <p:bldP spid="471064" grpId="0"/>
      <p:bldP spid="471064" grpId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5953" name="对象 789508"/>
          <p:cNvGraphicFramePr/>
          <p:nvPr/>
        </p:nvGraphicFramePr>
        <p:xfrm>
          <a:off x="374178" y="899673"/>
          <a:ext cx="8420845" cy="33239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59" r:id="rId4" imgW="10622915" imgH="4182745" progId="Word.Document.8">
                  <p:embed/>
                </p:oleObj>
              </mc:Choice>
              <mc:Fallback>
                <p:oleObj r:id="rId4" imgW="10622915" imgH="4182745" progId="Word.Document.8">
                  <p:embed/>
                  <p:pic>
                    <p:nvPicPr>
                      <p:cNvPr id="0" name="对象 789508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178" y="899673"/>
                        <a:ext cx="8420845" cy="33239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8001" name="对象 831492"/>
          <p:cNvGraphicFramePr/>
          <p:nvPr/>
        </p:nvGraphicFramePr>
        <p:xfrm>
          <a:off x="391816" y="469997"/>
          <a:ext cx="8360373" cy="42047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012" r:id="rId4" imgW="10519410" imgH="5290185" progId="Word.Document.8">
                  <p:embed/>
                </p:oleObj>
              </mc:Choice>
              <mc:Fallback>
                <p:oleObj r:id="rId4" imgW="10519410" imgH="5290185" progId="Word.Document.8">
                  <p:embed/>
                  <p:pic>
                    <p:nvPicPr>
                      <p:cNvPr id="0" name="对象 83149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16" y="469997"/>
                        <a:ext cx="8360373" cy="420476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1494" name="文本框 831493"/>
          <p:cNvSpPr txBox="1">
            <a:spLocks noChangeArrowheads="1"/>
          </p:cNvSpPr>
          <p:nvPr/>
        </p:nvSpPr>
        <p:spPr bwMode="auto">
          <a:xfrm>
            <a:off x="5983034" y="1528434"/>
            <a:ext cx="1369643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/>
              <a:t>because </a:t>
            </a:r>
            <a:endParaRPr lang="zh-CN" altLang="en-US" b="0"/>
          </a:p>
        </p:txBody>
      </p:sp>
      <p:sp>
        <p:nvSpPr>
          <p:cNvPr id="831495" name="文本框 831494"/>
          <p:cNvSpPr txBox="1">
            <a:spLocks noChangeArrowheads="1"/>
          </p:cNvSpPr>
          <p:nvPr/>
        </p:nvSpPr>
        <p:spPr bwMode="auto">
          <a:xfrm>
            <a:off x="2494508" y="2535209"/>
            <a:ext cx="855079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/>
              <a:t>why </a:t>
            </a:r>
            <a:endParaRPr lang="zh-CN" altLang="en-US" b="0"/>
          </a:p>
        </p:txBody>
      </p:sp>
      <p:sp>
        <p:nvSpPr>
          <p:cNvPr id="831496" name="文本框 831495"/>
          <p:cNvSpPr txBox="1">
            <a:spLocks noChangeArrowheads="1"/>
          </p:cNvSpPr>
          <p:nvPr/>
        </p:nvSpPr>
        <p:spPr bwMode="auto">
          <a:xfrm>
            <a:off x="6756582" y="2595691"/>
            <a:ext cx="773326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/>
              <a:t>that </a:t>
            </a:r>
            <a:endParaRPr lang="zh-CN" altLang="en-US" b="0"/>
          </a:p>
        </p:txBody>
      </p:sp>
      <p:sp>
        <p:nvSpPr>
          <p:cNvPr id="831497" name="文本框 831496"/>
          <p:cNvSpPr txBox="1">
            <a:spLocks noChangeArrowheads="1"/>
          </p:cNvSpPr>
          <p:nvPr/>
        </p:nvSpPr>
        <p:spPr bwMode="auto">
          <a:xfrm>
            <a:off x="7991239" y="3574746"/>
            <a:ext cx="855079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/>
              <a:t>why </a:t>
            </a:r>
            <a:endParaRPr lang="zh-CN" altLang="en-US" b="0"/>
          </a:p>
        </p:txBody>
      </p:sp>
      <p:pic>
        <p:nvPicPr>
          <p:cNvPr id="128006" name="图片 831497" descr="答案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431865" y="4875112"/>
            <a:ext cx="495121" cy="302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80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31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31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31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31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8314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1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8314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1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8314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1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8314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1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006"/>
                  </p:tgtEl>
                </p:cond>
              </p:nextCondLst>
            </p:seq>
          </p:childTnLst>
        </p:cTn>
      </p:par>
    </p:tnLst>
    <p:bldLst>
      <p:bldP spid="831494" grpId="0"/>
      <p:bldP spid="831494" grpId="1"/>
      <p:bldP spid="831495" grpId="0"/>
      <p:bldP spid="831495" grpId="1"/>
      <p:bldP spid="831496" grpId="0"/>
      <p:bldP spid="831496" grpId="1"/>
      <p:bldP spid="831497" grpId="0"/>
      <p:bldP spid="831497" grpId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0049" name="对象 833540"/>
          <p:cNvGraphicFramePr/>
          <p:nvPr/>
        </p:nvGraphicFramePr>
        <p:xfrm>
          <a:off x="391816" y="727046"/>
          <a:ext cx="8360373" cy="36906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058" r:id="rId4" imgW="10519410" imgH="4643755" progId="Word.Document.8">
                  <p:embed/>
                </p:oleObj>
              </mc:Choice>
              <mc:Fallback>
                <p:oleObj r:id="rId4" imgW="10519410" imgH="4643755" progId="Word.Document.8">
                  <p:embed/>
                  <p:pic>
                    <p:nvPicPr>
                      <p:cNvPr id="0" name="对象 833540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16" y="727046"/>
                        <a:ext cx="8360373" cy="36906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3542" name="文本框 833541"/>
          <p:cNvSpPr txBox="1">
            <a:spLocks noChangeArrowheads="1"/>
          </p:cNvSpPr>
          <p:nvPr/>
        </p:nvSpPr>
        <p:spPr bwMode="auto">
          <a:xfrm>
            <a:off x="933552" y="1779183"/>
            <a:ext cx="5526229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/>
              <a:t>The reason why he was disappointed </a:t>
            </a:r>
            <a:endParaRPr lang="zh-CN" altLang="en-US" b="0"/>
          </a:p>
        </p:txBody>
      </p:sp>
      <p:sp>
        <p:nvSpPr>
          <p:cNvPr id="833543" name="文本框 833542"/>
          <p:cNvSpPr txBox="1">
            <a:spLocks noChangeArrowheads="1"/>
          </p:cNvSpPr>
          <p:nvPr/>
        </p:nvSpPr>
        <p:spPr bwMode="auto">
          <a:xfrm>
            <a:off x="3496090" y="3311396"/>
            <a:ext cx="3304467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/>
              <a:t>this is why he missed </a:t>
            </a:r>
            <a:endParaRPr lang="zh-CN" altLang="en-US" b="0"/>
          </a:p>
        </p:txBody>
      </p:sp>
      <p:pic>
        <p:nvPicPr>
          <p:cNvPr id="130052" name="图片 833543" descr="答案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431865" y="4875112"/>
            <a:ext cx="495121" cy="302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0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33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33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8335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3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8335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3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0052"/>
                  </p:tgtEl>
                </p:cond>
              </p:nextCondLst>
            </p:seq>
          </p:childTnLst>
        </p:cTn>
      </p:par>
    </p:tnLst>
    <p:bldLst>
      <p:bldP spid="833542" grpId="0"/>
      <p:bldP spid="833542" grpId="1"/>
      <p:bldP spid="833543" grpId="0"/>
      <p:bldP spid="833543" grpId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2097" name="对象 835589"/>
          <p:cNvGraphicFramePr/>
          <p:nvPr/>
        </p:nvGraphicFramePr>
        <p:xfrm>
          <a:off x="391816" y="956375"/>
          <a:ext cx="8360373" cy="32307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03" r:id="rId4" imgW="10519410" imgH="4065270" progId="Word.Document.8">
                  <p:embed/>
                </p:oleObj>
              </mc:Choice>
              <mc:Fallback>
                <p:oleObj r:id="rId4" imgW="10519410" imgH="4065270" progId="Word.Document.8">
                  <p:embed/>
                  <p:pic>
                    <p:nvPicPr>
                      <p:cNvPr id="0" name="对象 835589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16" y="956375"/>
                        <a:ext cx="8360373" cy="32307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4145" name="对象 837663"/>
          <p:cNvGraphicFramePr/>
          <p:nvPr/>
        </p:nvGraphicFramePr>
        <p:xfrm>
          <a:off x="391816" y="1748943"/>
          <a:ext cx="8360373" cy="16468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51" r:id="rId4" imgW="10519410" imgH="2072005" progId="Word.Document.8">
                  <p:embed/>
                </p:oleObj>
              </mc:Choice>
              <mc:Fallback>
                <p:oleObj r:id="rId4" imgW="10519410" imgH="2072005" progId="Word.Document.8">
                  <p:embed/>
                  <p:pic>
                    <p:nvPicPr>
                      <p:cNvPr id="0" name="对象 837663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16" y="1748943"/>
                        <a:ext cx="8360373" cy="16468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6193" name="对象 839689"/>
          <p:cNvGraphicFramePr/>
          <p:nvPr/>
        </p:nvGraphicFramePr>
        <p:xfrm>
          <a:off x="391816" y="509058"/>
          <a:ext cx="8360373" cy="41253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201" r:id="rId4" imgW="10556875" imgH="5207635" progId="Word.Document.8">
                  <p:embed/>
                </p:oleObj>
              </mc:Choice>
              <mc:Fallback>
                <p:oleObj r:id="rId4" imgW="10556875" imgH="5207635" progId="Word.Document.8">
                  <p:embed/>
                  <p:pic>
                    <p:nvPicPr>
                      <p:cNvPr id="0" name="对象 839689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16" y="509058"/>
                        <a:ext cx="8360373" cy="412538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9691" name="文本框 839690"/>
          <p:cNvSpPr txBox="1">
            <a:spLocks noChangeArrowheads="1"/>
          </p:cNvSpPr>
          <p:nvPr/>
        </p:nvSpPr>
        <p:spPr bwMode="auto">
          <a:xfrm>
            <a:off x="1044419" y="3673029"/>
            <a:ext cx="8762693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/>
              <a:t>Not only does the sun give us light but it also gives us heat. </a:t>
            </a:r>
            <a:endParaRPr lang="zh-CN" altLang="en-US" b="0"/>
          </a:p>
        </p:txBody>
      </p:sp>
      <p:pic>
        <p:nvPicPr>
          <p:cNvPr id="136195" name="图片 839691" descr="答案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431865" y="4875112"/>
            <a:ext cx="495121" cy="302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61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39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8396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6195"/>
                  </p:tgtEl>
                </p:cond>
              </p:nextCondLst>
            </p:seq>
          </p:childTnLst>
        </p:cTn>
      </p:par>
    </p:tnLst>
    <p:bldLst>
      <p:bldP spid="839691" grpId="0"/>
      <p:bldP spid="839691" grpId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8241" name="对象 841737"/>
          <p:cNvGraphicFramePr/>
          <p:nvPr/>
        </p:nvGraphicFramePr>
        <p:xfrm>
          <a:off x="362837" y="527960"/>
          <a:ext cx="8418326" cy="3966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247" r:id="rId4" imgW="10748645" imgH="5047615" progId="Word.Document.8">
                  <p:embed/>
                </p:oleObj>
              </mc:Choice>
              <mc:Fallback>
                <p:oleObj r:id="rId4" imgW="10748645" imgH="5047615" progId="Word.Document.8">
                  <p:embed/>
                  <p:pic>
                    <p:nvPicPr>
                      <p:cNvPr id="0" name="对象 841737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2837" y="527960"/>
                        <a:ext cx="8418326" cy="39666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0289" name="对象 982017"/>
          <p:cNvGraphicFramePr/>
          <p:nvPr/>
        </p:nvGraphicFramePr>
        <p:xfrm>
          <a:off x="361580" y="1733822"/>
          <a:ext cx="8420845" cy="16771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295" r:id="rId4" imgW="10622915" imgH="2110105" progId="Word.Document.8">
                  <p:embed/>
                </p:oleObj>
              </mc:Choice>
              <mc:Fallback>
                <p:oleObj r:id="rId4" imgW="10622915" imgH="2110105" progId="Word.Document.8">
                  <p:embed/>
                  <p:pic>
                    <p:nvPicPr>
                      <p:cNvPr id="0" name="对象 982017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580" y="1733822"/>
                        <a:ext cx="8420845" cy="16771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09" name="对象 967681"/>
          <p:cNvGraphicFramePr/>
          <p:nvPr/>
        </p:nvGraphicFramePr>
        <p:xfrm>
          <a:off x="391816" y="1199562"/>
          <a:ext cx="8360373" cy="27443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9" r:id="rId4" imgW="10519410" imgH="3453765" progId="Word.Document.8">
                  <p:embed/>
                </p:oleObj>
              </mc:Choice>
              <mc:Fallback>
                <p:oleObj r:id="rId4" imgW="10519410" imgH="3453765" progId="Word.Document.8">
                  <p:embed/>
                  <p:pic>
                    <p:nvPicPr>
                      <p:cNvPr id="0" name="对象 967681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16" y="1199562"/>
                        <a:ext cx="8360373" cy="27443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67683" name="文本框 967682"/>
          <p:cNvSpPr txBox="1">
            <a:spLocks noChangeArrowheads="1"/>
          </p:cNvSpPr>
          <p:nvPr/>
        </p:nvSpPr>
        <p:spPr bwMode="auto">
          <a:xfrm>
            <a:off x="7470919" y="2270600"/>
            <a:ext cx="954465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zh-CN" altLang="en-US" b="0"/>
              <a:t>轨道 </a:t>
            </a:r>
          </a:p>
        </p:txBody>
      </p:sp>
      <p:sp>
        <p:nvSpPr>
          <p:cNvPr id="967684" name="文本框 967683"/>
          <p:cNvSpPr txBox="1">
            <a:spLocks noChangeArrowheads="1"/>
          </p:cNvSpPr>
          <p:nvPr/>
        </p:nvSpPr>
        <p:spPr bwMode="auto">
          <a:xfrm>
            <a:off x="5093579" y="2782178"/>
            <a:ext cx="1672610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zh-CN" altLang="en-US" b="0"/>
              <a:t>势力范围 </a:t>
            </a:r>
          </a:p>
        </p:txBody>
      </p:sp>
      <p:sp>
        <p:nvSpPr>
          <p:cNvPr id="967685" name="文本框 967684"/>
          <p:cNvSpPr txBox="1">
            <a:spLocks noChangeArrowheads="1"/>
          </p:cNvSpPr>
          <p:nvPr/>
        </p:nvSpPr>
        <p:spPr bwMode="auto">
          <a:xfrm>
            <a:off x="5465237" y="3339117"/>
            <a:ext cx="2390755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zh-CN" altLang="en-US" b="0"/>
              <a:t>环绕</a:t>
            </a:r>
            <a:r>
              <a:rPr lang="en-US" altLang="zh-CN" b="0"/>
              <a:t>……</a:t>
            </a:r>
            <a:r>
              <a:rPr lang="zh-CN" altLang="en-US" b="0"/>
              <a:t>运行 </a:t>
            </a:r>
          </a:p>
        </p:txBody>
      </p:sp>
      <p:pic>
        <p:nvPicPr>
          <p:cNvPr id="17413" name="图片 967685" descr="答案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431865" y="4875112"/>
            <a:ext cx="495121" cy="302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4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67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67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67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9676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7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9676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7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9676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7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13"/>
                  </p:tgtEl>
                </p:cond>
              </p:nextCondLst>
            </p:seq>
          </p:childTnLst>
        </p:cTn>
      </p:par>
    </p:tnLst>
    <p:bldLst>
      <p:bldP spid="967683" grpId="0"/>
      <p:bldP spid="967683" grpId="1"/>
      <p:bldP spid="967684" grpId="0"/>
      <p:bldP spid="967684" grpId="1"/>
      <p:bldP spid="967685" grpId="0"/>
      <p:bldP spid="967685" grpId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2337" name="对象 980994"/>
          <p:cNvGraphicFramePr/>
          <p:nvPr/>
        </p:nvGraphicFramePr>
        <p:xfrm>
          <a:off x="391816" y="452357"/>
          <a:ext cx="8360373" cy="423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347" r:id="rId4" imgW="10519410" imgH="5334000" progId="Word.Document.8">
                  <p:embed/>
                </p:oleObj>
              </mc:Choice>
              <mc:Fallback>
                <p:oleObj r:id="rId4" imgW="10519410" imgH="5334000" progId="Word.Document.8">
                  <p:embed/>
                  <p:pic>
                    <p:nvPicPr>
                      <p:cNvPr id="0" name="对象 980994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16" y="452357"/>
                        <a:ext cx="8360373" cy="4238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80996" name="文本框 980995"/>
          <p:cNvSpPr txBox="1">
            <a:spLocks noChangeArrowheads="1"/>
          </p:cNvSpPr>
          <p:nvPr/>
        </p:nvSpPr>
        <p:spPr bwMode="auto">
          <a:xfrm>
            <a:off x="301105" y="2089153"/>
            <a:ext cx="694778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/>
              <a:t>but </a:t>
            </a:r>
            <a:endParaRPr lang="zh-CN" altLang="en-US" b="0"/>
          </a:p>
        </p:txBody>
      </p:sp>
      <p:sp>
        <p:nvSpPr>
          <p:cNvPr id="980997" name="文本框 980996"/>
          <p:cNvSpPr txBox="1">
            <a:spLocks noChangeArrowheads="1"/>
          </p:cNvSpPr>
          <p:nvPr/>
        </p:nvSpPr>
        <p:spPr bwMode="auto">
          <a:xfrm>
            <a:off x="2270252" y="2595691"/>
            <a:ext cx="694778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/>
              <a:t>did </a:t>
            </a:r>
            <a:endParaRPr lang="zh-CN" altLang="en-US" b="0"/>
          </a:p>
        </p:txBody>
      </p:sp>
      <p:sp>
        <p:nvSpPr>
          <p:cNvPr id="980998" name="文本框 980997"/>
          <p:cNvSpPr txBox="1">
            <a:spLocks noChangeArrowheads="1"/>
          </p:cNvSpPr>
          <p:nvPr/>
        </p:nvSpPr>
        <p:spPr bwMode="auto">
          <a:xfrm>
            <a:off x="6355951" y="3608767"/>
            <a:ext cx="912787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/>
              <a:t>likes </a:t>
            </a:r>
            <a:endParaRPr lang="zh-CN" altLang="en-US" b="0"/>
          </a:p>
        </p:txBody>
      </p:sp>
      <p:pic>
        <p:nvPicPr>
          <p:cNvPr id="142341" name="图片 980998" descr="答案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431865" y="4875112"/>
            <a:ext cx="495121" cy="302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23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0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80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0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80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0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80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9809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0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9809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0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9809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0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341"/>
                  </p:tgtEl>
                </p:cond>
              </p:nextCondLst>
            </p:seq>
          </p:childTnLst>
        </p:cTn>
      </p:par>
    </p:tnLst>
    <p:bldLst>
      <p:bldP spid="980996" grpId="0"/>
      <p:bldP spid="980996" grpId="1"/>
      <p:bldP spid="980997" grpId="0"/>
      <p:bldP spid="980997" grpId="1"/>
      <p:bldP spid="980998" grpId="0"/>
      <p:bldP spid="980998" grpId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4385" name="对象 979969"/>
          <p:cNvGraphicFramePr/>
          <p:nvPr/>
        </p:nvGraphicFramePr>
        <p:xfrm>
          <a:off x="391816" y="420856"/>
          <a:ext cx="8360373" cy="43017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394" r:id="rId4" imgW="10542270" imgH="5431155" progId="Word.Document.8">
                  <p:embed/>
                </p:oleObj>
              </mc:Choice>
              <mc:Fallback>
                <p:oleObj r:id="rId4" imgW="10542270" imgH="5431155" progId="Word.Document.8">
                  <p:embed/>
                  <p:pic>
                    <p:nvPicPr>
                      <p:cNvPr id="0" name="对象 979969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16" y="420856"/>
                        <a:ext cx="8360373" cy="43017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79971" name="文本框 979970"/>
          <p:cNvSpPr txBox="1">
            <a:spLocks noChangeArrowheads="1"/>
          </p:cNvSpPr>
          <p:nvPr/>
        </p:nvSpPr>
        <p:spPr bwMode="auto">
          <a:xfrm>
            <a:off x="437171" y="1977010"/>
            <a:ext cx="4748773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/>
              <a:t>but also encourage you to think </a:t>
            </a:r>
            <a:endParaRPr lang="zh-CN" altLang="en-US" b="0"/>
          </a:p>
        </p:txBody>
      </p:sp>
      <p:sp>
        <p:nvSpPr>
          <p:cNvPr id="979972" name="文本框 979971"/>
          <p:cNvSpPr txBox="1">
            <a:spLocks noChangeArrowheads="1"/>
          </p:cNvSpPr>
          <p:nvPr/>
        </p:nvSpPr>
        <p:spPr bwMode="auto">
          <a:xfrm>
            <a:off x="3719083" y="3645308"/>
            <a:ext cx="2339459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/>
              <a:t>for individuals </a:t>
            </a:r>
            <a:endParaRPr lang="zh-CN" altLang="en-US" b="0"/>
          </a:p>
        </p:txBody>
      </p:sp>
      <p:pic>
        <p:nvPicPr>
          <p:cNvPr id="144388" name="图片 979972" descr="答案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431865" y="4875112"/>
            <a:ext cx="495121" cy="302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43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9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79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9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79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9799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9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9799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9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4388"/>
                  </p:tgtEl>
                </p:cond>
              </p:nextCondLst>
            </p:seq>
          </p:childTnLst>
        </p:cTn>
      </p:par>
    </p:tnLst>
    <p:bldLst>
      <p:bldP spid="979971" grpId="0"/>
      <p:bldP spid="979971" grpId="1"/>
      <p:bldP spid="979972" grpId="0"/>
      <p:bldP spid="979972" grpId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6433" name="对象 978945"/>
          <p:cNvGraphicFramePr/>
          <p:nvPr/>
        </p:nvGraphicFramePr>
        <p:xfrm>
          <a:off x="391816" y="527960"/>
          <a:ext cx="8360373" cy="15309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447" r:id="rId4" imgW="10519410" imgH="1927860" progId="Word.Document.8">
                  <p:embed/>
                </p:oleObj>
              </mc:Choice>
              <mc:Fallback>
                <p:oleObj r:id="rId4" imgW="10519410" imgH="1927860" progId="Word.Document.8">
                  <p:embed/>
                  <p:pic>
                    <p:nvPicPr>
                      <p:cNvPr id="0" name="对象 978945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16" y="527960"/>
                        <a:ext cx="8360373" cy="15309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8947" name="对象 978946"/>
          <p:cNvGraphicFramePr/>
          <p:nvPr/>
        </p:nvGraphicFramePr>
        <p:xfrm>
          <a:off x="356540" y="2163496"/>
          <a:ext cx="8360373" cy="10974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448" r:id="rId6" imgW="10519410" imgH="1381760" progId="Word.Document.8">
                  <p:embed/>
                </p:oleObj>
              </mc:Choice>
              <mc:Fallback>
                <p:oleObj r:id="rId6" imgW="10519410" imgH="1381760" progId="Word.Document.8">
                  <p:embed/>
                  <p:pic>
                    <p:nvPicPr>
                      <p:cNvPr id="0" name="对象 978946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540" y="2163496"/>
                        <a:ext cx="8360373" cy="109749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8948" name="对象 978947"/>
          <p:cNvGraphicFramePr/>
          <p:nvPr/>
        </p:nvGraphicFramePr>
        <p:xfrm>
          <a:off x="374178" y="3351719"/>
          <a:ext cx="8360373" cy="10974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449" r:id="rId8" imgW="10519410" imgH="1381760" progId="Word.Document.8">
                  <p:embed/>
                </p:oleObj>
              </mc:Choice>
              <mc:Fallback>
                <p:oleObj r:id="rId8" imgW="10519410" imgH="1381760" progId="Word.Document.8">
                  <p:embed/>
                  <p:pic>
                    <p:nvPicPr>
                      <p:cNvPr id="0" name="对象 978947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178" y="3351719"/>
                        <a:ext cx="8360373" cy="10974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8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78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8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78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8481" name="对象 994305"/>
          <p:cNvGraphicFramePr/>
          <p:nvPr/>
        </p:nvGraphicFramePr>
        <p:xfrm>
          <a:off x="391816" y="974016"/>
          <a:ext cx="8360373" cy="158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491" r:id="rId4" imgW="10519410" imgH="1994535" progId="Word.Document.8">
                  <p:embed/>
                </p:oleObj>
              </mc:Choice>
              <mc:Fallback>
                <p:oleObj r:id="rId4" imgW="10519410" imgH="1994535" progId="Word.Document.8">
                  <p:embed/>
                  <p:pic>
                    <p:nvPicPr>
                      <p:cNvPr id="0" name="对象 994305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16" y="974016"/>
                        <a:ext cx="8360373" cy="158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4307" name="对象 994306"/>
          <p:cNvGraphicFramePr/>
          <p:nvPr/>
        </p:nvGraphicFramePr>
        <p:xfrm>
          <a:off x="391816" y="2608292"/>
          <a:ext cx="8360373" cy="16468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492" r:id="rId6" imgW="10519410" imgH="2072005" progId="Word.Document.8">
                  <p:embed/>
                </p:oleObj>
              </mc:Choice>
              <mc:Fallback>
                <p:oleObj r:id="rId6" imgW="10519410" imgH="2072005" progId="Word.Document.8">
                  <p:embed/>
                  <p:pic>
                    <p:nvPicPr>
                      <p:cNvPr id="0" name="对象 994306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16" y="2608292"/>
                        <a:ext cx="8360373" cy="16468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94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0529" name="对象 995331"/>
          <p:cNvGraphicFramePr/>
          <p:nvPr/>
        </p:nvGraphicFramePr>
        <p:xfrm>
          <a:off x="404415" y="1748943"/>
          <a:ext cx="8336435" cy="16468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535" r:id="rId4" imgW="10522585" imgH="2080895" progId="Word.Document.8">
                  <p:embed/>
                </p:oleObj>
              </mc:Choice>
              <mc:Fallback>
                <p:oleObj r:id="rId4" imgW="10522585" imgH="2080895" progId="Word.Document.8">
                  <p:embed/>
                  <p:pic>
                    <p:nvPicPr>
                      <p:cNvPr id="0" name="对象 995331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415" y="1748943"/>
                        <a:ext cx="8336435" cy="16468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2577" name="对象 996353"/>
          <p:cNvGraphicFramePr/>
          <p:nvPr/>
        </p:nvGraphicFramePr>
        <p:xfrm>
          <a:off x="391816" y="379275"/>
          <a:ext cx="8360373" cy="158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591" r:id="rId4" imgW="10519410" imgH="1994535" progId="Word.Document.8">
                  <p:embed/>
                </p:oleObj>
              </mc:Choice>
              <mc:Fallback>
                <p:oleObj r:id="rId4" imgW="10519410" imgH="1994535" progId="Word.Document.8">
                  <p:embed/>
                  <p:pic>
                    <p:nvPicPr>
                      <p:cNvPr id="0" name="对象 996353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16" y="379275"/>
                        <a:ext cx="8360373" cy="158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6355" name="对象 996354"/>
          <p:cNvGraphicFramePr/>
          <p:nvPr/>
        </p:nvGraphicFramePr>
        <p:xfrm>
          <a:off x="391816" y="1940469"/>
          <a:ext cx="8360373" cy="16468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592" r:id="rId6" imgW="10519410" imgH="2072005" progId="Word.Document.8">
                  <p:embed/>
                </p:oleObj>
              </mc:Choice>
              <mc:Fallback>
                <p:oleObj r:id="rId6" imgW="10519410" imgH="2072005" progId="Word.Document.8">
                  <p:embed/>
                  <p:pic>
                    <p:nvPicPr>
                      <p:cNvPr id="0" name="对象 996354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16" y="1940469"/>
                        <a:ext cx="8360373" cy="16468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6356" name="对象 996355"/>
          <p:cNvGraphicFramePr/>
          <p:nvPr/>
        </p:nvGraphicFramePr>
        <p:xfrm>
          <a:off x="391816" y="3612547"/>
          <a:ext cx="8360373" cy="10974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593" r:id="rId8" imgW="10551160" imgH="1387475" progId="Word.Document.8">
                  <p:embed/>
                </p:oleObj>
              </mc:Choice>
              <mc:Fallback>
                <p:oleObj r:id="rId8" imgW="10551160" imgH="1387475" progId="Word.Document.8">
                  <p:embed/>
                  <p:pic>
                    <p:nvPicPr>
                      <p:cNvPr id="0" name="对象 996355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16" y="3612547"/>
                        <a:ext cx="8360373" cy="109749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96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96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4625" name="对象 998401"/>
          <p:cNvGraphicFramePr/>
          <p:nvPr/>
        </p:nvGraphicFramePr>
        <p:xfrm>
          <a:off x="335123" y="1202082"/>
          <a:ext cx="8475019" cy="27393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31" r:id="rId4" imgW="10691495" imgH="3446145" progId="Word.Document.8">
                  <p:embed/>
                </p:oleObj>
              </mc:Choice>
              <mc:Fallback>
                <p:oleObj r:id="rId4" imgW="10691495" imgH="3446145" progId="Word.Document.8">
                  <p:embed/>
                  <p:pic>
                    <p:nvPicPr>
                      <p:cNvPr id="0" name="对象 998401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123" y="1202082"/>
                        <a:ext cx="8475019" cy="27393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6673" name="对象 1000449"/>
          <p:cNvGraphicFramePr/>
          <p:nvPr/>
        </p:nvGraphicFramePr>
        <p:xfrm>
          <a:off x="335123" y="1179402"/>
          <a:ext cx="8471239" cy="2777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679" r:id="rId4" imgW="10730230" imgH="3520440" progId="Word.Document.8">
                  <p:embed/>
                </p:oleObj>
              </mc:Choice>
              <mc:Fallback>
                <p:oleObj r:id="rId4" imgW="10730230" imgH="3520440" progId="Word.Document.8">
                  <p:embed/>
                  <p:pic>
                    <p:nvPicPr>
                      <p:cNvPr id="0" name="对象 1000449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123" y="1179402"/>
                        <a:ext cx="8471239" cy="2777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8721" name="对象 999425"/>
          <p:cNvGraphicFramePr/>
          <p:nvPr/>
        </p:nvGraphicFramePr>
        <p:xfrm>
          <a:off x="335123" y="1234844"/>
          <a:ext cx="8471239" cy="26586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727" r:id="rId4" imgW="10730230" imgH="3369310" progId="Word.Document.8">
                  <p:embed/>
                </p:oleObj>
              </mc:Choice>
              <mc:Fallback>
                <p:oleObj r:id="rId4" imgW="10730230" imgH="3369310" progId="Word.Document.8">
                  <p:embed/>
                  <p:pic>
                    <p:nvPicPr>
                      <p:cNvPr id="0" name="对象 999425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123" y="1234844"/>
                        <a:ext cx="8471239" cy="265869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0769" name="对象 1001475"/>
          <p:cNvGraphicFramePr/>
          <p:nvPr/>
        </p:nvGraphicFramePr>
        <p:xfrm>
          <a:off x="335123" y="1484333"/>
          <a:ext cx="8475019" cy="21760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775" r:id="rId3" imgW="10691495" imgH="2738755" progId="Word.Document.8">
                  <p:embed/>
                </p:oleObj>
              </mc:Choice>
              <mc:Fallback>
                <p:oleObj r:id="rId3" imgW="10691495" imgH="2738755" progId="Word.Document.8">
                  <p:embed/>
                  <p:pic>
                    <p:nvPicPr>
                      <p:cNvPr id="0" name="对象 1001475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123" y="1484333"/>
                        <a:ext cx="8475019" cy="21760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7" name="对象 966657"/>
          <p:cNvGraphicFramePr/>
          <p:nvPr/>
        </p:nvGraphicFramePr>
        <p:xfrm>
          <a:off x="391816" y="1474253"/>
          <a:ext cx="8360373" cy="21949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7" r:id="rId4" imgW="10519410" imgH="2762885" progId="Word.Document.8">
                  <p:embed/>
                </p:oleObj>
              </mc:Choice>
              <mc:Fallback>
                <p:oleObj r:id="rId4" imgW="10519410" imgH="2762885" progId="Word.Document.8">
                  <p:embed/>
                  <p:pic>
                    <p:nvPicPr>
                      <p:cNvPr id="0" name="对象 966657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16" y="1474253"/>
                        <a:ext cx="8360373" cy="21949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66659" name="文本框 966658"/>
          <p:cNvSpPr txBox="1">
            <a:spLocks noChangeArrowheads="1"/>
          </p:cNvSpPr>
          <p:nvPr/>
        </p:nvSpPr>
        <p:spPr bwMode="auto">
          <a:xfrm>
            <a:off x="5539568" y="1964409"/>
            <a:ext cx="954465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zh-CN" altLang="en-US" b="0"/>
              <a:t>信号 </a:t>
            </a:r>
          </a:p>
        </p:txBody>
      </p:sp>
      <p:sp>
        <p:nvSpPr>
          <p:cNvPr id="966660" name="文本框 966659"/>
          <p:cNvSpPr txBox="1">
            <a:spLocks noChangeArrowheads="1"/>
          </p:cNvSpPr>
          <p:nvPr/>
        </p:nvSpPr>
        <p:spPr bwMode="auto">
          <a:xfrm>
            <a:off x="3867745" y="2521349"/>
            <a:ext cx="1313537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zh-CN" altLang="en-US" b="0"/>
              <a:t>发信号 </a:t>
            </a:r>
          </a:p>
        </p:txBody>
      </p:sp>
      <p:sp>
        <p:nvSpPr>
          <p:cNvPr id="966661" name="文本框 966660"/>
          <p:cNvSpPr txBox="1">
            <a:spLocks noChangeArrowheads="1"/>
          </p:cNvSpPr>
          <p:nvPr/>
        </p:nvSpPr>
        <p:spPr bwMode="auto">
          <a:xfrm>
            <a:off x="7247926" y="3079548"/>
            <a:ext cx="954465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zh-CN" altLang="en-US" b="0"/>
              <a:t>标明 </a:t>
            </a:r>
          </a:p>
        </p:txBody>
      </p:sp>
      <p:pic>
        <p:nvPicPr>
          <p:cNvPr id="19461" name="图片 966661" descr="答案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431865" y="4875112"/>
            <a:ext cx="495121" cy="302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4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66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66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66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9666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6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9666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6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9666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6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61"/>
                  </p:tgtEl>
                </p:cond>
              </p:nextCondLst>
            </p:seq>
          </p:childTnLst>
        </p:cTn>
      </p:par>
    </p:tnLst>
    <p:bldLst>
      <p:bldP spid="966659" grpId="0"/>
      <p:bldP spid="966659" grpId="1"/>
      <p:bldP spid="966660" grpId="0"/>
      <p:bldP spid="966660" grpId="1"/>
      <p:bldP spid="966661" grpId="0"/>
      <p:bldP spid="966661" grpId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1793" name="对象 1002499"/>
          <p:cNvGraphicFramePr/>
          <p:nvPr/>
        </p:nvGraphicFramePr>
        <p:xfrm>
          <a:off x="391816" y="739647"/>
          <a:ext cx="8360373" cy="36642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803" r:id="rId3" imgW="10519410" imgH="4610100" progId="Word.Document.8">
                  <p:embed/>
                </p:oleObj>
              </mc:Choice>
              <mc:Fallback>
                <p:oleObj r:id="rId3" imgW="10519410" imgH="4610100" progId="Word.Document.8">
                  <p:embed/>
                  <p:pic>
                    <p:nvPicPr>
                      <p:cNvPr id="0" name="对象 1002499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16" y="739647"/>
                        <a:ext cx="8360373" cy="366420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02501" name="文本框 1002500"/>
          <p:cNvSpPr txBox="1">
            <a:spLocks noChangeArrowheads="1"/>
          </p:cNvSpPr>
          <p:nvPr/>
        </p:nvSpPr>
        <p:spPr bwMode="auto">
          <a:xfrm>
            <a:off x="4002548" y="1743900"/>
            <a:ext cx="1754364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/>
              <a:t>astronauts' </a:t>
            </a:r>
            <a:endParaRPr lang="zh-CN" altLang="en-US" b="0"/>
          </a:p>
        </p:txBody>
      </p:sp>
      <p:sp>
        <p:nvSpPr>
          <p:cNvPr id="1002502" name="文本框 1002501"/>
          <p:cNvSpPr txBox="1">
            <a:spLocks noChangeArrowheads="1"/>
          </p:cNvSpPr>
          <p:nvPr/>
        </p:nvSpPr>
        <p:spPr bwMode="auto">
          <a:xfrm>
            <a:off x="4758461" y="2281940"/>
            <a:ext cx="2131069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/>
              <a:t>(should)wear </a:t>
            </a:r>
            <a:endParaRPr lang="zh-CN" altLang="en-US" b="0"/>
          </a:p>
        </p:txBody>
      </p:sp>
      <p:sp>
        <p:nvSpPr>
          <p:cNvPr id="1002503" name="文本框 1002502"/>
          <p:cNvSpPr txBox="1">
            <a:spLocks noChangeArrowheads="1"/>
          </p:cNvSpPr>
          <p:nvPr/>
        </p:nvSpPr>
        <p:spPr bwMode="auto">
          <a:xfrm>
            <a:off x="2849786" y="3300056"/>
            <a:ext cx="2446861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/>
              <a:t>disappointment </a:t>
            </a:r>
            <a:endParaRPr lang="zh-CN" altLang="en-US" b="0"/>
          </a:p>
        </p:txBody>
      </p:sp>
      <p:pic>
        <p:nvPicPr>
          <p:cNvPr id="161797" name="图片 1002503" descr="答案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431865" y="4875112"/>
            <a:ext cx="495121" cy="302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17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2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02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2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02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2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02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10025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2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10025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2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10025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2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1797"/>
                  </p:tgtEl>
                </p:cond>
              </p:nextCondLst>
            </p:seq>
          </p:childTnLst>
        </p:cTn>
      </p:par>
    </p:tnLst>
    <p:bldLst>
      <p:bldP spid="1002501" grpId="0"/>
      <p:bldP spid="1002501" grpId="1"/>
      <p:bldP spid="1002502" grpId="0"/>
      <p:bldP spid="1002502" grpId="1"/>
      <p:bldP spid="1002503" grpId="0"/>
      <p:bldP spid="1002503" grpId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2817" name="对象 1004545"/>
          <p:cNvGraphicFramePr/>
          <p:nvPr/>
        </p:nvGraphicFramePr>
        <p:xfrm>
          <a:off x="391816" y="744688"/>
          <a:ext cx="8360373" cy="3655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828" r:id="rId3" imgW="10519410" imgH="4599305" progId="Word.Document.8">
                  <p:embed/>
                </p:oleObj>
              </mc:Choice>
              <mc:Fallback>
                <p:oleObj r:id="rId3" imgW="10519410" imgH="4599305" progId="Word.Document.8">
                  <p:embed/>
                  <p:pic>
                    <p:nvPicPr>
                      <p:cNvPr id="0" name="对象 1004545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16" y="744688"/>
                        <a:ext cx="8360373" cy="3655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04547" name="文本框 1004546"/>
          <p:cNvSpPr txBox="1">
            <a:spLocks noChangeArrowheads="1"/>
          </p:cNvSpPr>
          <p:nvPr/>
        </p:nvSpPr>
        <p:spPr bwMode="auto">
          <a:xfrm>
            <a:off x="1862060" y="710665"/>
            <a:ext cx="2049316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/>
              <a:t>transmission </a:t>
            </a:r>
            <a:endParaRPr lang="zh-CN" altLang="en-US" b="0"/>
          </a:p>
        </p:txBody>
      </p:sp>
      <p:sp>
        <p:nvSpPr>
          <p:cNvPr id="1004548" name="文本框 1004547"/>
          <p:cNvSpPr txBox="1">
            <a:spLocks noChangeArrowheads="1"/>
          </p:cNvSpPr>
          <p:nvPr/>
        </p:nvSpPr>
        <p:spPr bwMode="auto">
          <a:xfrm>
            <a:off x="2790573" y="1751462"/>
            <a:ext cx="2227249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/>
              <a:t>determination </a:t>
            </a:r>
            <a:endParaRPr lang="zh-CN" altLang="en-US" b="0"/>
          </a:p>
        </p:txBody>
      </p:sp>
      <p:sp>
        <p:nvSpPr>
          <p:cNvPr id="1004549" name="文本框 1004548"/>
          <p:cNvSpPr txBox="1">
            <a:spLocks noChangeArrowheads="1"/>
          </p:cNvSpPr>
          <p:nvPr/>
        </p:nvSpPr>
        <p:spPr bwMode="auto">
          <a:xfrm>
            <a:off x="5501771" y="2790998"/>
            <a:ext cx="595392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/>
              <a:t>on </a:t>
            </a:r>
            <a:endParaRPr lang="zh-CN" altLang="en-US" b="0"/>
          </a:p>
        </p:txBody>
      </p:sp>
      <p:sp>
        <p:nvSpPr>
          <p:cNvPr id="1004550" name="文本框 1004549"/>
          <p:cNvSpPr txBox="1">
            <a:spLocks noChangeArrowheads="1"/>
          </p:cNvSpPr>
          <p:nvPr/>
        </p:nvSpPr>
        <p:spPr bwMode="auto">
          <a:xfrm>
            <a:off x="3273096" y="3302576"/>
            <a:ext cx="2267325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/>
              <a:t>independently </a:t>
            </a:r>
            <a:endParaRPr lang="zh-CN" altLang="en-US" b="0"/>
          </a:p>
        </p:txBody>
      </p:sp>
      <p:pic>
        <p:nvPicPr>
          <p:cNvPr id="162822" name="图片 1004550" descr="答案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431865" y="4875112"/>
            <a:ext cx="495121" cy="302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28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04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04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04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04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10045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4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10045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4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10045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4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10045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4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2822"/>
                  </p:tgtEl>
                </p:cond>
              </p:nextCondLst>
            </p:seq>
          </p:childTnLst>
        </p:cTn>
      </p:par>
    </p:tnLst>
    <p:bldLst>
      <p:bldP spid="1004547" grpId="0"/>
      <p:bldP spid="1004547" grpId="1"/>
      <p:bldP spid="1004548" grpId="0"/>
      <p:bldP spid="1004548" grpId="1"/>
      <p:bldP spid="1004549" grpId="0"/>
      <p:bldP spid="1004549" grpId="1"/>
      <p:bldP spid="1004550" grpId="0"/>
      <p:bldP spid="1004550" grpId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41" name="对象 1005569"/>
          <p:cNvGraphicFramePr/>
          <p:nvPr/>
        </p:nvGraphicFramePr>
        <p:xfrm>
          <a:off x="391816" y="1018117"/>
          <a:ext cx="8360373" cy="310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51" r:id="rId3" imgW="10519410" imgH="3908425" progId="Word.Document.8">
                  <p:embed/>
                </p:oleObj>
              </mc:Choice>
              <mc:Fallback>
                <p:oleObj r:id="rId3" imgW="10519410" imgH="3908425" progId="Word.Document.8">
                  <p:embed/>
                  <p:pic>
                    <p:nvPicPr>
                      <p:cNvPr id="0" name="对象 1005569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16" y="1018117"/>
                        <a:ext cx="8360373" cy="310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05571" name="文本框 1005570"/>
          <p:cNvSpPr txBox="1">
            <a:spLocks noChangeArrowheads="1"/>
          </p:cNvSpPr>
          <p:nvPr/>
        </p:nvSpPr>
        <p:spPr bwMode="auto">
          <a:xfrm>
            <a:off x="2864904" y="999215"/>
            <a:ext cx="1529943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/>
              <a:t>signalled </a:t>
            </a:r>
            <a:endParaRPr lang="zh-CN" altLang="en-US" b="0"/>
          </a:p>
        </p:txBody>
      </p:sp>
      <p:sp>
        <p:nvSpPr>
          <p:cNvPr id="1005572" name="文本框 1005571"/>
          <p:cNvSpPr txBox="1">
            <a:spLocks noChangeArrowheads="1"/>
          </p:cNvSpPr>
          <p:nvPr/>
        </p:nvSpPr>
        <p:spPr bwMode="auto">
          <a:xfrm>
            <a:off x="4577040" y="2048832"/>
            <a:ext cx="1441778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/>
              <a:t>to arrive </a:t>
            </a:r>
            <a:endParaRPr lang="zh-CN" altLang="en-US" b="0"/>
          </a:p>
        </p:txBody>
      </p:sp>
      <p:sp>
        <p:nvSpPr>
          <p:cNvPr id="1005573" name="文本框 1005572"/>
          <p:cNvSpPr txBox="1">
            <a:spLocks noChangeArrowheads="1"/>
          </p:cNvSpPr>
          <p:nvPr/>
        </p:nvSpPr>
        <p:spPr bwMode="auto">
          <a:xfrm>
            <a:off x="7247926" y="3079548"/>
            <a:ext cx="1369643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/>
              <a:t>because </a:t>
            </a:r>
            <a:endParaRPr lang="zh-CN" altLang="en-US" b="0"/>
          </a:p>
        </p:txBody>
      </p:sp>
      <p:pic>
        <p:nvPicPr>
          <p:cNvPr id="163845" name="图片 1005573" descr="答案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431865" y="4875112"/>
            <a:ext cx="495121" cy="302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38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05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05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05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10055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5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10055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5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10055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5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845"/>
                  </p:tgtEl>
                </p:cond>
              </p:nextCondLst>
            </p:seq>
          </p:childTnLst>
        </p:cTn>
      </p:par>
    </p:tnLst>
    <p:bldLst>
      <p:bldP spid="1005571" grpId="0"/>
      <p:bldP spid="1005571" grpId="1"/>
      <p:bldP spid="1005572" grpId="0"/>
      <p:bldP spid="1005572" grpId="1"/>
      <p:bldP spid="1005573" grpId="0"/>
      <p:bldP spid="1005573" grpId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4865" name="对象 1006593"/>
          <p:cNvGraphicFramePr/>
          <p:nvPr/>
        </p:nvGraphicFramePr>
        <p:xfrm>
          <a:off x="331341" y="666565"/>
          <a:ext cx="8481318" cy="38103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875" r:id="rId3" imgW="10689590" imgH="4794250" progId="Word.Document.8">
                  <p:embed/>
                </p:oleObj>
              </mc:Choice>
              <mc:Fallback>
                <p:oleObj r:id="rId3" imgW="10689590" imgH="4794250" progId="Word.Document.8">
                  <p:embed/>
                  <p:pic>
                    <p:nvPicPr>
                      <p:cNvPr id="0" name="对象 1006593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341" y="666565"/>
                        <a:ext cx="8481318" cy="38103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06595" name="文本框 1006594"/>
          <p:cNvSpPr txBox="1">
            <a:spLocks noChangeArrowheads="1"/>
          </p:cNvSpPr>
          <p:nvPr/>
        </p:nvSpPr>
        <p:spPr bwMode="auto">
          <a:xfrm>
            <a:off x="5724766" y="2344942"/>
            <a:ext cx="1201327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/>
              <a:t>lead to </a:t>
            </a:r>
            <a:endParaRPr lang="zh-CN" altLang="en-US" b="0"/>
          </a:p>
        </p:txBody>
      </p:sp>
      <p:sp>
        <p:nvSpPr>
          <p:cNvPr id="1006596" name="文本框 1006595"/>
          <p:cNvSpPr txBox="1">
            <a:spLocks noChangeArrowheads="1"/>
          </p:cNvSpPr>
          <p:nvPr/>
        </p:nvSpPr>
        <p:spPr bwMode="auto">
          <a:xfrm>
            <a:off x="3496087" y="2818719"/>
            <a:ext cx="1921076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/>
              <a:t>focusing on </a:t>
            </a:r>
            <a:endParaRPr lang="zh-CN" altLang="en-US" b="0"/>
          </a:p>
        </p:txBody>
      </p:sp>
      <p:sp>
        <p:nvSpPr>
          <p:cNvPr id="1006597" name="文本框 1006596"/>
          <p:cNvSpPr txBox="1">
            <a:spLocks noChangeArrowheads="1"/>
          </p:cNvSpPr>
          <p:nvPr/>
        </p:nvSpPr>
        <p:spPr bwMode="auto">
          <a:xfrm>
            <a:off x="1787729" y="3376918"/>
            <a:ext cx="3551330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/>
              <a:t>has been determined to </a:t>
            </a:r>
            <a:endParaRPr lang="zh-CN" altLang="en-US" b="0"/>
          </a:p>
        </p:txBody>
      </p:sp>
      <p:pic>
        <p:nvPicPr>
          <p:cNvPr id="164869" name="图片 1006597" descr="答案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431865" y="4875112"/>
            <a:ext cx="495121" cy="302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48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06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06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06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10065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6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10065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6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10065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6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869"/>
                  </p:tgtEl>
                </p:cond>
              </p:nextCondLst>
            </p:seq>
          </p:childTnLst>
        </p:cTn>
      </p:par>
    </p:tnLst>
    <p:bldLst>
      <p:bldP spid="1006595" grpId="0"/>
      <p:bldP spid="1006595" grpId="1"/>
      <p:bldP spid="1006596" grpId="0"/>
      <p:bldP spid="1006596" grpId="1"/>
      <p:bldP spid="1006597" grpId="0"/>
      <p:bldP spid="1006597" grpId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5889" name="对象 1007617"/>
          <p:cNvGraphicFramePr/>
          <p:nvPr/>
        </p:nvGraphicFramePr>
        <p:xfrm>
          <a:off x="391816" y="676645"/>
          <a:ext cx="8360373" cy="3655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900" r:id="rId3" imgW="10519410" imgH="4599305" progId="Word.Document.8">
                  <p:embed/>
                </p:oleObj>
              </mc:Choice>
              <mc:Fallback>
                <p:oleObj r:id="rId3" imgW="10519410" imgH="4599305" progId="Word.Document.8">
                  <p:embed/>
                  <p:pic>
                    <p:nvPicPr>
                      <p:cNvPr id="0" name="对象 1007617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16" y="676645"/>
                        <a:ext cx="8360373" cy="3655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07619" name="文本框 1007618"/>
          <p:cNvSpPr txBox="1">
            <a:spLocks noChangeArrowheads="1"/>
          </p:cNvSpPr>
          <p:nvPr/>
        </p:nvSpPr>
        <p:spPr bwMode="auto">
          <a:xfrm>
            <a:off x="5778938" y="646403"/>
            <a:ext cx="1638948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/>
              <a:t>believe in </a:t>
            </a:r>
            <a:endParaRPr lang="zh-CN" altLang="en-US" b="0"/>
          </a:p>
        </p:txBody>
      </p:sp>
      <p:sp>
        <p:nvSpPr>
          <p:cNvPr id="1007620" name="文本框 1007619"/>
          <p:cNvSpPr txBox="1">
            <a:spLocks noChangeArrowheads="1"/>
          </p:cNvSpPr>
          <p:nvPr/>
        </p:nvSpPr>
        <p:spPr bwMode="auto">
          <a:xfrm>
            <a:off x="1883478" y="1685939"/>
            <a:ext cx="1680626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/>
              <a:t>carried on </a:t>
            </a:r>
            <a:endParaRPr lang="zh-CN" altLang="en-US" b="0"/>
          </a:p>
        </p:txBody>
      </p:sp>
      <p:sp>
        <p:nvSpPr>
          <p:cNvPr id="1007621" name="文本框 1007620"/>
          <p:cNvSpPr txBox="1">
            <a:spLocks noChangeArrowheads="1"/>
          </p:cNvSpPr>
          <p:nvPr/>
        </p:nvSpPr>
        <p:spPr bwMode="auto">
          <a:xfrm>
            <a:off x="4617357" y="2200037"/>
            <a:ext cx="2219235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/>
              <a:t>in the hope of </a:t>
            </a:r>
            <a:endParaRPr lang="zh-CN" altLang="en-US" b="0"/>
          </a:p>
        </p:txBody>
      </p:sp>
      <p:sp>
        <p:nvSpPr>
          <p:cNvPr id="1007622" name="文本框 1007621"/>
          <p:cNvSpPr txBox="1">
            <a:spLocks noChangeArrowheads="1"/>
          </p:cNvSpPr>
          <p:nvPr/>
        </p:nvSpPr>
        <p:spPr bwMode="auto">
          <a:xfrm>
            <a:off x="6592804" y="3281154"/>
            <a:ext cx="1311935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/>
              <a:t>so as to </a:t>
            </a:r>
            <a:endParaRPr lang="zh-CN" altLang="en-US" b="0"/>
          </a:p>
        </p:txBody>
      </p:sp>
      <p:pic>
        <p:nvPicPr>
          <p:cNvPr id="165894" name="图片 1007622" descr="答案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431865" y="4875112"/>
            <a:ext cx="495121" cy="302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58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07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07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07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07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10076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7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10076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7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10076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7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10076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7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5894"/>
                  </p:tgtEl>
                </p:cond>
              </p:nextCondLst>
            </p:seq>
          </p:childTnLst>
        </p:cTn>
      </p:par>
    </p:tnLst>
    <p:bldLst>
      <p:bldP spid="1007619" grpId="0"/>
      <p:bldP spid="1007619" grpId="1"/>
      <p:bldP spid="1007620" grpId="0"/>
      <p:bldP spid="1007620" grpId="1"/>
      <p:bldP spid="1007621" grpId="0"/>
      <p:bldP spid="1007621" grpId="1"/>
      <p:bldP spid="1007622" grpId="0"/>
      <p:bldP spid="1007622" grpId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6913" name="对象 1008641"/>
          <p:cNvGraphicFramePr/>
          <p:nvPr/>
        </p:nvGraphicFramePr>
        <p:xfrm>
          <a:off x="391816" y="1018117"/>
          <a:ext cx="8360373" cy="310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923" r:id="rId3" imgW="10519410" imgH="3908425" progId="Word.Document.8">
                  <p:embed/>
                </p:oleObj>
              </mc:Choice>
              <mc:Fallback>
                <p:oleObj r:id="rId3" imgW="10519410" imgH="3908425" progId="Word.Document.8">
                  <p:embed/>
                  <p:pic>
                    <p:nvPicPr>
                      <p:cNvPr id="0" name="对象 1008641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16" y="1018117"/>
                        <a:ext cx="8360373" cy="310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08643" name="文本框 1008642"/>
          <p:cNvSpPr txBox="1">
            <a:spLocks noChangeArrowheads="1"/>
          </p:cNvSpPr>
          <p:nvPr/>
        </p:nvSpPr>
        <p:spPr bwMode="auto">
          <a:xfrm>
            <a:off x="1713400" y="999215"/>
            <a:ext cx="1363231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/>
              <a:t>find out </a:t>
            </a:r>
            <a:endParaRPr lang="zh-CN" altLang="en-US" b="0"/>
          </a:p>
        </p:txBody>
      </p:sp>
      <p:sp>
        <p:nvSpPr>
          <p:cNvPr id="1008644" name="文本框 1008643"/>
          <p:cNvSpPr txBox="1">
            <a:spLocks noChangeArrowheads="1"/>
          </p:cNvSpPr>
          <p:nvPr/>
        </p:nvSpPr>
        <p:spPr bwMode="auto">
          <a:xfrm>
            <a:off x="3050100" y="2038752"/>
            <a:ext cx="1502692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/>
              <a:t>on board </a:t>
            </a:r>
            <a:endParaRPr lang="zh-CN" altLang="en-US" b="0"/>
          </a:p>
        </p:txBody>
      </p:sp>
      <p:sp>
        <p:nvSpPr>
          <p:cNvPr id="1008645" name="文本框 1008644"/>
          <p:cNvSpPr txBox="1">
            <a:spLocks noChangeArrowheads="1"/>
          </p:cNvSpPr>
          <p:nvPr/>
        </p:nvSpPr>
        <p:spPr bwMode="auto">
          <a:xfrm>
            <a:off x="1526940" y="3041747"/>
            <a:ext cx="2039698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/>
              <a:t>For example </a:t>
            </a:r>
            <a:endParaRPr lang="zh-CN" altLang="en-US" b="0"/>
          </a:p>
        </p:txBody>
      </p:sp>
      <p:pic>
        <p:nvPicPr>
          <p:cNvPr id="166917" name="图片 1008645" descr="答案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431865" y="4875112"/>
            <a:ext cx="495121" cy="302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69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08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08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08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10086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8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10086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8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10086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8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6917"/>
                  </p:tgtEl>
                </p:cond>
              </p:nextCondLst>
            </p:seq>
          </p:childTnLst>
        </p:cTn>
      </p:par>
    </p:tnLst>
    <p:bldLst>
      <p:bldP spid="1008643" grpId="0"/>
      <p:bldP spid="1008643" grpId="1"/>
      <p:bldP spid="1008644" grpId="0"/>
      <p:bldP spid="1008644" grpId="1"/>
      <p:bldP spid="1008645" grpId="0"/>
      <p:bldP spid="1008645" grpId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7937" name="对象 1009665"/>
          <p:cNvGraphicFramePr/>
          <p:nvPr/>
        </p:nvGraphicFramePr>
        <p:xfrm>
          <a:off x="391816" y="1258786"/>
          <a:ext cx="8360373" cy="26271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947" r:id="rId3" imgW="10519410" imgH="3306445" progId="Word.Document.8">
                  <p:embed/>
                </p:oleObj>
              </mc:Choice>
              <mc:Fallback>
                <p:oleObj r:id="rId3" imgW="10519410" imgH="3306445" progId="Word.Document.8">
                  <p:embed/>
                  <p:pic>
                    <p:nvPicPr>
                      <p:cNvPr id="0" name="对象 1009665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16" y="1258786"/>
                        <a:ext cx="8360373" cy="26271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09667" name="文本框 1009666"/>
          <p:cNvSpPr txBox="1">
            <a:spLocks noChangeArrowheads="1"/>
          </p:cNvSpPr>
          <p:nvPr/>
        </p:nvSpPr>
        <p:spPr bwMode="auto">
          <a:xfrm>
            <a:off x="6504614" y="1753982"/>
            <a:ext cx="1273463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/>
              <a:t>finding </a:t>
            </a:r>
            <a:endParaRPr lang="zh-CN" altLang="en-US" b="0"/>
          </a:p>
        </p:txBody>
      </p:sp>
      <p:sp>
        <p:nvSpPr>
          <p:cNvPr id="1009668" name="文本框 1009667"/>
          <p:cNvSpPr txBox="1">
            <a:spLocks noChangeArrowheads="1"/>
          </p:cNvSpPr>
          <p:nvPr/>
        </p:nvSpPr>
        <p:spPr bwMode="auto">
          <a:xfrm>
            <a:off x="8212970" y="2298321"/>
            <a:ext cx="754090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/>
              <a:t>and </a:t>
            </a:r>
            <a:endParaRPr lang="zh-CN" altLang="en-US" b="0"/>
          </a:p>
        </p:txBody>
      </p:sp>
      <p:sp>
        <p:nvSpPr>
          <p:cNvPr id="1009669" name="文本框 1009668"/>
          <p:cNvSpPr txBox="1">
            <a:spLocks noChangeArrowheads="1"/>
          </p:cNvSpPr>
          <p:nvPr/>
        </p:nvSpPr>
        <p:spPr bwMode="auto">
          <a:xfrm>
            <a:off x="3867743" y="2818719"/>
            <a:ext cx="1680626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/>
              <a:t>to explore </a:t>
            </a:r>
            <a:endParaRPr lang="zh-CN" altLang="en-US" b="0"/>
          </a:p>
        </p:txBody>
      </p:sp>
      <p:pic>
        <p:nvPicPr>
          <p:cNvPr id="167941" name="图片 1009669" descr="答案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431865" y="4875112"/>
            <a:ext cx="495121" cy="302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79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9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09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9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09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9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09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10096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9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10096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9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10096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9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7941"/>
                  </p:tgtEl>
                </p:cond>
              </p:nextCondLst>
            </p:seq>
          </p:childTnLst>
        </p:cTn>
      </p:par>
    </p:tnLst>
    <p:bldLst>
      <p:bldP spid="1009667" grpId="0"/>
      <p:bldP spid="1009667" grpId="1"/>
      <p:bldP spid="1009668" grpId="0"/>
      <p:bldP spid="1009668" grpId="1"/>
      <p:bldP spid="1009669" grpId="0"/>
      <p:bldP spid="1009669" grpId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8961" name="对象 1010689"/>
          <p:cNvGraphicFramePr/>
          <p:nvPr/>
        </p:nvGraphicFramePr>
        <p:xfrm>
          <a:off x="393076" y="934954"/>
          <a:ext cx="8302419" cy="32357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971" r:id="rId3" imgW="10551160" imgH="4123055" progId="Word.Document.8">
                  <p:embed/>
                </p:oleObj>
              </mc:Choice>
              <mc:Fallback>
                <p:oleObj r:id="rId3" imgW="10551160" imgH="4123055" progId="Word.Document.8">
                  <p:embed/>
                  <p:pic>
                    <p:nvPicPr>
                      <p:cNvPr id="0" name="对象 1010689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076" y="934954"/>
                        <a:ext cx="8302419" cy="323579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10691" name="文本框 1010690"/>
          <p:cNvSpPr txBox="1">
            <a:spLocks noChangeArrowheads="1"/>
          </p:cNvSpPr>
          <p:nvPr/>
        </p:nvSpPr>
        <p:spPr bwMode="auto">
          <a:xfrm>
            <a:off x="6878790" y="825329"/>
            <a:ext cx="2177557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/>
              <a:t>was launched </a:t>
            </a:r>
            <a:endParaRPr lang="zh-CN" altLang="en-US" b="0"/>
          </a:p>
        </p:txBody>
      </p:sp>
      <p:sp>
        <p:nvSpPr>
          <p:cNvPr id="1010692" name="文本框 1010691"/>
          <p:cNvSpPr txBox="1">
            <a:spLocks noChangeArrowheads="1"/>
          </p:cNvSpPr>
          <p:nvPr/>
        </p:nvSpPr>
        <p:spPr bwMode="auto">
          <a:xfrm>
            <a:off x="6949342" y="1828324"/>
            <a:ext cx="964083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/>
              <a:t>to go </a:t>
            </a:r>
            <a:endParaRPr lang="zh-CN" altLang="en-US" b="0"/>
          </a:p>
        </p:txBody>
      </p:sp>
      <p:sp>
        <p:nvSpPr>
          <p:cNvPr id="1010693" name="文本框 1010692"/>
          <p:cNvSpPr txBox="1">
            <a:spLocks noChangeArrowheads="1"/>
          </p:cNvSpPr>
          <p:nvPr/>
        </p:nvSpPr>
        <p:spPr bwMode="auto">
          <a:xfrm>
            <a:off x="5240983" y="2943463"/>
            <a:ext cx="1571621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/>
              <a:t>famously </a:t>
            </a:r>
            <a:endParaRPr lang="zh-CN" altLang="en-US" b="0"/>
          </a:p>
        </p:txBody>
      </p:sp>
      <p:pic>
        <p:nvPicPr>
          <p:cNvPr id="168965" name="图片 1010693" descr="答案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431865" y="4875112"/>
            <a:ext cx="495121" cy="302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89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0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10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0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10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0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10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10106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0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10106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0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10106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0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8965"/>
                  </p:tgtEl>
                </p:cond>
              </p:nextCondLst>
            </p:seq>
          </p:childTnLst>
        </p:cTn>
      </p:par>
    </p:tnLst>
    <p:bldLst>
      <p:bldP spid="1010691" grpId="0"/>
      <p:bldP spid="1010691" grpId="1"/>
      <p:bldP spid="1010692" grpId="0"/>
      <p:bldP spid="1010692" grpId="1"/>
      <p:bldP spid="1010693" grpId="0"/>
      <p:bldP spid="1010693" grpId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9985" name="对象 1003523"/>
          <p:cNvGraphicFramePr/>
          <p:nvPr/>
        </p:nvGraphicFramePr>
        <p:xfrm>
          <a:off x="391816" y="723267"/>
          <a:ext cx="8360373" cy="36982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996" r:id="rId3" imgW="10519410" imgH="4652645" progId="Word.Document.8">
                  <p:embed/>
                </p:oleObj>
              </mc:Choice>
              <mc:Fallback>
                <p:oleObj r:id="rId3" imgW="10519410" imgH="4652645" progId="Word.Document.8">
                  <p:embed/>
                  <p:pic>
                    <p:nvPicPr>
                      <p:cNvPr id="0" name="对象 1003523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16" y="723267"/>
                        <a:ext cx="8360373" cy="369823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03525" name="文本框 1003524"/>
          <p:cNvSpPr txBox="1">
            <a:spLocks noChangeArrowheads="1"/>
          </p:cNvSpPr>
          <p:nvPr/>
        </p:nvSpPr>
        <p:spPr bwMode="auto">
          <a:xfrm>
            <a:off x="3458292" y="1702320"/>
            <a:ext cx="1650168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/>
              <a:t>becoming </a:t>
            </a:r>
            <a:endParaRPr lang="zh-CN" altLang="en-US" b="0"/>
          </a:p>
        </p:txBody>
      </p:sp>
      <p:sp>
        <p:nvSpPr>
          <p:cNvPr id="1003526" name="文本框 1003525"/>
          <p:cNvSpPr txBox="1">
            <a:spLocks noChangeArrowheads="1"/>
          </p:cNvSpPr>
          <p:nvPr/>
        </p:nvSpPr>
        <p:spPr bwMode="auto">
          <a:xfrm>
            <a:off x="1639069" y="2261780"/>
            <a:ext cx="2267325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/>
              <a:t>independently </a:t>
            </a:r>
            <a:endParaRPr lang="zh-CN" altLang="en-US" b="0"/>
          </a:p>
        </p:txBody>
      </p:sp>
      <p:sp>
        <p:nvSpPr>
          <p:cNvPr id="1003527" name="文本框 1003526"/>
          <p:cNvSpPr txBox="1">
            <a:spLocks noChangeArrowheads="1"/>
          </p:cNvSpPr>
          <p:nvPr/>
        </p:nvSpPr>
        <p:spPr bwMode="auto">
          <a:xfrm>
            <a:off x="561896" y="3339117"/>
            <a:ext cx="1369643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/>
              <a:t>because </a:t>
            </a:r>
            <a:endParaRPr lang="zh-CN" altLang="en-US" b="0"/>
          </a:p>
        </p:txBody>
      </p:sp>
      <p:sp>
        <p:nvSpPr>
          <p:cNvPr id="1003528" name="文本框 1003527"/>
          <p:cNvSpPr txBox="1">
            <a:spLocks noChangeArrowheads="1"/>
          </p:cNvSpPr>
          <p:nvPr/>
        </p:nvSpPr>
        <p:spPr bwMode="auto">
          <a:xfrm>
            <a:off x="2085056" y="3851955"/>
            <a:ext cx="1251021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/>
              <a:t>despite </a:t>
            </a:r>
            <a:endParaRPr lang="zh-CN" altLang="en-US" b="0"/>
          </a:p>
        </p:txBody>
      </p:sp>
      <p:pic>
        <p:nvPicPr>
          <p:cNvPr id="169990" name="图片 1003528" descr="答案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431865" y="4875112"/>
            <a:ext cx="495121" cy="302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99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03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03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03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03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10035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3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10035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3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10035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3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10035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3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9990"/>
                  </p:tgtEl>
                </p:cond>
              </p:nextCondLst>
            </p:seq>
          </p:childTnLst>
        </p:cTn>
      </p:par>
    </p:tnLst>
    <p:bldLst>
      <p:bldP spid="1003525" grpId="0"/>
      <p:bldP spid="1003525" grpId="1"/>
      <p:bldP spid="1003526" grpId="0"/>
      <p:bldP spid="1003526" grpId="1"/>
      <p:bldP spid="1003527" grpId="0"/>
      <p:bldP spid="1003527" grpId="1"/>
      <p:bldP spid="1003528" grpId="0"/>
      <p:bldP spid="1003528" grpId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009" name="图片 81938" descr="欣赏副本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779234" y="1922828"/>
            <a:ext cx="3585537" cy="1297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40" name="矩形 7"/>
          <p:cNvSpPr>
            <a:spLocks noChangeArrowheads="1"/>
          </p:cNvSpPr>
          <p:nvPr/>
        </p:nvSpPr>
        <p:spPr bwMode="auto">
          <a:xfrm>
            <a:off x="3206324" y="2848961"/>
            <a:ext cx="3027103" cy="361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6" tIns="34287" rIns="68576" bIns="34287">
            <a:spAutoFit/>
          </a:bodyPr>
          <a:lstStyle/>
          <a:p>
            <a:pPr defTabSz="683895"/>
            <a:r>
              <a:rPr lang="en-US" altLang="zh-CN" sz="1900">
                <a:solidFill>
                  <a:srgbClr val="008000"/>
                </a:solidFill>
                <a:latin typeface="Arial" panose="020B0604020202020204" pitchFamily="34" charset="0"/>
              </a:rPr>
              <a:t>Thank you for watching !</a:t>
            </a:r>
            <a:endParaRPr lang="zh-CN" altLang="en-US" sz="1900" b="0">
              <a:solidFill>
                <a:srgbClr val="008000"/>
              </a:solidFill>
              <a:latin typeface="Calibri" panose="020F0502020204030204" pitchFamily="34" charset="0"/>
            </a:endParaRPr>
          </a:p>
        </p:txBody>
      </p:sp>
      <p:pic>
        <p:nvPicPr>
          <p:cNvPr id="171011" name="图片 81941" descr="欣赏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769155" y="1929129"/>
            <a:ext cx="3585537" cy="716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19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19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19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5" name="对象 805890"/>
          <p:cNvGraphicFramePr/>
          <p:nvPr/>
        </p:nvGraphicFramePr>
        <p:xfrm>
          <a:off x="391816" y="1014337"/>
          <a:ext cx="8360373" cy="31160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1" r:id="rId4" imgW="10519410" imgH="3921125" progId="Word.Document.8">
                  <p:embed/>
                </p:oleObj>
              </mc:Choice>
              <mc:Fallback>
                <p:oleObj r:id="rId4" imgW="10519410" imgH="3921125" progId="Word.Document.8">
                  <p:embed/>
                  <p:pic>
                    <p:nvPicPr>
                      <p:cNvPr id="0" name="对象 805890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16" y="1014337"/>
                        <a:ext cx="8360373" cy="311608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447</Words>
  <Application>Microsoft Office PowerPoint</Application>
  <PresentationFormat>全屏显示(16:9)</PresentationFormat>
  <Paragraphs>200</Paragraphs>
  <Slides>89</Slides>
  <Notes>75</Notes>
  <HiddenSlides>0</HiddenSlides>
  <MMClips>0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89</vt:i4>
      </vt:variant>
    </vt:vector>
  </HeadingPairs>
  <TitlesOfParts>
    <vt:vector size="98" baseType="lpstr">
      <vt:lpstr>隶书</vt:lpstr>
      <vt:lpstr>宋体</vt:lpstr>
      <vt:lpstr>微软雅黑</vt:lpstr>
      <vt:lpstr>Arial</vt:lpstr>
      <vt:lpstr>Calibri</vt:lpstr>
      <vt:lpstr>Calibri Light</vt:lpstr>
      <vt:lpstr>Times New Roman</vt:lpstr>
      <vt:lpstr>WWW.2PPT.COM
</vt:lpstr>
      <vt:lpstr>Microsoft Word 97 - 2003 文档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2016-06-29T09:22:00Z</dcterms:created>
  <dcterms:modified xsi:type="dcterms:W3CDTF">2023-01-16T18:49:48Z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C5E7111CF5AB471DB36333868A3D0358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